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2" r:id="rId2"/>
  </p:sldIdLst>
  <p:sldSz cx="9906000" cy="6858000" type="A4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30" autoAdjust="0"/>
    <p:restoredTop sz="96096" autoAdjust="0"/>
  </p:normalViewPr>
  <p:slideViewPr>
    <p:cSldViewPr snapToGrid="0">
      <p:cViewPr>
        <p:scale>
          <a:sx n="66" d="100"/>
          <a:sy n="66" d="100"/>
        </p:scale>
        <p:origin x="2856" y="1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6888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275" y="0"/>
            <a:ext cx="430847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557DA-6537-407E-AC14-109AA62E442E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09938" y="850900"/>
            <a:ext cx="3319462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775" y="3276600"/>
            <a:ext cx="7951788" cy="2679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5888"/>
            <a:ext cx="4306888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75" y="6465888"/>
            <a:ext cx="430847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A3800-D11B-4858-854B-F96E5C8A4A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1626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FA3800-D11B-4858-854B-F96E5C8A4A0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937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D554072-E7AE-410C-921A-8012E92EACA5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FF5DBE09-1886-4335-BB61-9610D7184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514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D554072-E7AE-410C-921A-8012E92EACA5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FF5DBE09-1886-4335-BB61-9610D7184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0137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D554072-E7AE-410C-921A-8012E92EACA5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FF5DBE09-1886-4335-BB61-9610D7184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413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D554072-E7AE-410C-921A-8012E92EACA5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FF5DBE09-1886-4335-BB61-9610D7184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170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D554072-E7AE-410C-921A-8012E92EACA5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FF5DBE09-1886-4335-BB61-9610D7184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9078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D554072-E7AE-410C-921A-8012E92EACA5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FF5DBE09-1886-4335-BB61-9610D7184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669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D554072-E7AE-410C-921A-8012E92EACA5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FF5DBE09-1886-4335-BB61-9610D7184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1357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D554072-E7AE-410C-921A-8012E92EACA5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FF5DBE09-1886-4335-BB61-9610D7184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139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D554072-E7AE-410C-921A-8012E92EACA5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FF5DBE09-1886-4335-BB61-9610D7184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825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D554072-E7AE-410C-921A-8012E92EACA5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FF5DBE09-1886-4335-BB61-9610D7184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18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D554072-E7AE-410C-921A-8012E92EACA5}" type="datetimeFigureOut">
              <a:rPr kumimoji="1" lang="ja-JP" altLang="en-US" smtClean="0"/>
              <a:t>2024/12/5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FF5DBE09-1886-4335-BB61-9610D71843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0897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sv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 descr="ダイアグラム&#10;&#10;自動的に生成された説明">
            <a:extLst>
              <a:ext uri="{FF2B5EF4-FFF2-40B4-BE49-F238E27FC236}">
                <a16:creationId xmlns:a16="http://schemas.microsoft.com/office/drawing/2014/main" id="{8D4CA54A-0ED8-4050-A6EA-FDAE6389AFF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002" y="125747"/>
            <a:ext cx="8524182" cy="6599865"/>
          </a:xfrm>
          <a:prstGeom prst="rect">
            <a:avLst/>
          </a:prstGeom>
        </p:spPr>
      </p:pic>
      <p:pic>
        <p:nvPicPr>
          <p:cNvPr id="19" name="グラフィックス 42">
            <a:extLst>
              <a:ext uri="{FF2B5EF4-FFF2-40B4-BE49-F238E27FC236}">
                <a16:creationId xmlns:a16="http://schemas.microsoft.com/office/drawing/2014/main" id="{203C5236-7C19-73F7-9CDC-8AD3118DC76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16200000">
            <a:off x="1688771" y="6043375"/>
            <a:ext cx="171544" cy="145153"/>
          </a:xfrm>
          <a:prstGeom prst="rect">
            <a:avLst/>
          </a:prstGeom>
        </p:spPr>
      </p:pic>
      <p:pic>
        <p:nvPicPr>
          <p:cNvPr id="20" name="グラフィックス 42">
            <a:extLst>
              <a:ext uri="{FF2B5EF4-FFF2-40B4-BE49-F238E27FC236}">
                <a16:creationId xmlns:a16="http://schemas.microsoft.com/office/drawing/2014/main" id="{236BDE82-38B5-9191-2E21-13CE20EDF0C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5400000">
            <a:off x="7168982" y="4767465"/>
            <a:ext cx="171544" cy="145153"/>
          </a:xfrm>
          <a:prstGeom prst="rect">
            <a:avLst/>
          </a:prstGeom>
        </p:spPr>
      </p:pic>
      <p:pic>
        <p:nvPicPr>
          <p:cNvPr id="21" name="グラフィックス 42">
            <a:extLst>
              <a:ext uri="{FF2B5EF4-FFF2-40B4-BE49-F238E27FC236}">
                <a16:creationId xmlns:a16="http://schemas.microsoft.com/office/drawing/2014/main" id="{5D4C7E9A-96F3-41F4-1DEA-1D3050BBA02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16200000">
            <a:off x="1718778" y="2473732"/>
            <a:ext cx="171544" cy="145153"/>
          </a:xfrm>
          <a:prstGeom prst="rect">
            <a:avLst/>
          </a:prstGeom>
        </p:spPr>
      </p:pic>
      <p:pic>
        <p:nvPicPr>
          <p:cNvPr id="22" name="グラフィックス 42">
            <a:extLst>
              <a:ext uri="{FF2B5EF4-FFF2-40B4-BE49-F238E27FC236}">
                <a16:creationId xmlns:a16="http://schemas.microsoft.com/office/drawing/2014/main" id="{A815D4E4-ED81-89DB-38CF-A3D7F2E03A75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16200000">
            <a:off x="3329323" y="697514"/>
            <a:ext cx="171544" cy="145153"/>
          </a:xfrm>
          <a:prstGeom prst="rect">
            <a:avLst/>
          </a:prstGeom>
        </p:spPr>
      </p:pic>
      <p:pic>
        <p:nvPicPr>
          <p:cNvPr id="23" name="グラフィックス 22">
            <a:extLst>
              <a:ext uri="{FF2B5EF4-FFF2-40B4-BE49-F238E27FC236}">
                <a16:creationId xmlns:a16="http://schemas.microsoft.com/office/drawing/2014/main" id="{ED98A060-2807-8468-80F1-97A0151B1D3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101486" y="98675"/>
            <a:ext cx="2741415" cy="1407285"/>
          </a:xfrm>
          <a:prstGeom prst="rect">
            <a:avLst/>
          </a:prstGeom>
        </p:spPr>
      </p:pic>
      <p:sp>
        <p:nvSpPr>
          <p:cNvPr id="24" name="Rectangle 12">
            <a:extLst>
              <a:ext uri="{FF2B5EF4-FFF2-40B4-BE49-F238E27FC236}">
                <a16:creationId xmlns:a16="http://schemas.microsoft.com/office/drawing/2014/main" id="{F149E3B6-C16A-7A65-33E9-510396209F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17145" y="1560547"/>
            <a:ext cx="26836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有料備品については、ホームページにて</a:t>
            </a:r>
            <a:endParaRPr kumimoji="0" lang="en-US" altLang="ja-JP" sz="1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 </a:t>
            </a:r>
            <a:r>
              <a:rPr kumimoji="0" lang="ja-JP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ご確認ください。</a:t>
            </a:r>
            <a:endParaRPr kumimoji="0" lang="ja-JP" altLang="ja-JP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146FACED-1E2D-B99A-B904-9EADB88BBD8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920159" y="364122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プロジェクター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12">
            <a:extLst>
              <a:ext uri="{FF2B5EF4-FFF2-40B4-BE49-F238E27FC236}">
                <a16:creationId xmlns:a16="http://schemas.microsoft.com/office/drawing/2014/main" id="{6F569F4A-A82A-3B7D-C450-6A148BF8F43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007333" y="720367"/>
            <a:ext cx="531571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スクリーン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Rectangle 12">
            <a:extLst>
              <a:ext uri="{FF2B5EF4-FFF2-40B4-BE49-F238E27FC236}">
                <a16:creationId xmlns:a16="http://schemas.microsoft.com/office/drawing/2014/main" id="{2FB4D01D-9912-E82B-55ED-4BA8C65A662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19599" y="1118877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ホワイトボード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" name="Rectangle 12">
            <a:extLst>
              <a:ext uri="{FF2B5EF4-FFF2-40B4-BE49-F238E27FC236}">
                <a16:creationId xmlns:a16="http://schemas.microsoft.com/office/drawing/2014/main" id="{68AA6FB3-3E34-A87F-E7AC-2AA1DD70170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112508" y="753260"/>
            <a:ext cx="212629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演台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" name="Rectangle 12">
            <a:extLst>
              <a:ext uri="{FF2B5EF4-FFF2-40B4-BE49-F238E27FC236}">
                <a16:creationId xmlns:a16="http://schemas.microsoft.com/office/drawing/2014/main" id="{B87A83CF-E619-5627-52CD-456A00C5CCA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5914" y="698694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12">
            <a:extLst>
              <a:ext uri="{FF2B5EF4-FFF2-40B4-BE49-F238E27FC236}">
                <a16:creationId xmlns:a16="http://schemas.microsoft.com/office/drawing/2014/main" id="{D366C83D-C20D-A8EE-15C3-9047309C78D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66868" y="363499"/>
            <a:ext cx="744200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机（椅子なし）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ectangle 12">
            <a:extLst>
              <a:ext uri="{FF2B5EF4-FFF2-40B4-BE49-F238E27FC236}">
                <a16:creationId xmlns:a16="http://schemas.microsoft.com/office/drawing/2014/main" id="{8EB94AFD-E5CA-FD7B-5B6F-FE2D267D6A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451885" y="752305"/>
            <a:ext cx="284690" cy="130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椅子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Rectangle 12">
            <a:extLst>
              <a:ext uri="{FF2B5EF4-FFF2-40B4-BE49-F238E27FC236}">
                <a16:creationId xmlns:a16="http://schemas.microsoft.com/office/drawing/2014/main" id="{0745C42C-42FF-B6E6-EF2B-E1C2A62B4C9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5914" y="1103677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 12">
            <a:extLst>
              <a:ext uri="{FF2B5EF4-FFF2-40B4-BE49-F238E27FC236}">
                <a16:creationId xmlns:a16="http://schemas.microsoft.com/office/drawing/2014/main" id="{97955F7A-9D5F-AC54-350F-F3BD586822C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5914" y="300109"/>
            <a:ext cx="698795" cy="1277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机（</a:t>
            </a:r>
            <a:r>
              <a:rPr kumimoji="0" lang="en-US" altLang="ja-JP" sz="83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名掛け）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12">
            <a:extLst>
              <a:ext uri="{FF2B5EF4-FFF2-40B4-BE49-F238E27FC236}">
                <a16:creationId xmlns:a16="http://schemas.microsoft.com/office/drawing/2014/main" id="{DB508AD7-2D79-D2DD-6156-8CBF5D69DD3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076058" y="1135282"/>
            <a:ext cx="744200" cy="130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3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</a:rPr>
              <a:t>ミキサー</a:t>
            </a:r>
            <a:endParaRPr kumimoji="0" lang="ja-JP" altLang="ja-JP" sz="83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5" name="グラフィックス 42">
            <a:extLst>
              <a:ext uri="{FF2B5EF4-FFF2-40B4-BE49-F238E27FC236}">
                <a16:creationId xmlns:a16="http://schemas.microsoft.com/office/drawing/2014/main" id="{9BF83610-A6D0-2D0A-1AE4-1865FD3D680C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184487" y="1268297"/>
            <a:ext cx="171544" cy="145153"/>
          </a:xfrm>
          <a:prstGeom prst="rect">
            <a:avLst/>
          </a:prstGeom>
        </p:spPr>
      </p:pic>
      <p:pic>
        <p:nvPicPr>
          <p:cNvPr id="36" name="図 35" descr="グラフィカル ユーザー インターフェイス&#10;&#10;中程度の精度で自動的に生成された説明">
            <a:extLst>
              <a:ext uri="{FF2B5EF4-FFF2-40B4-BE49-F238E27FC236}">
                <a16:creationId xmlns:a16="http://schemas.microsoft.com/office/drawing/2014/main" id="{21403701-D462-CB5C-0649-614A30E4B415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60" y="6296997"/>
            <a:ext cx="1728712" cy="504810"/>
          </a:xfrm>
          <a:prstGeom prst="rect">
            <a:avLst/>
          </a:prstGeom>
        </p:spPr>
      </p:pic>
      <p:pic>
        <p:nvPicPr>
          <p:cNvPr id="2" name="グラフィックス 42">
            <a:extLst>
              <a:ext uri="{FF2B5EF4-FFF2-40B4-BE49-F238E27FC236}">
                <a16:creationId xmlns:a16="http://schemas.microsoft.com/office/drawing/2014/main" id="{EDDB4308-83D5-50C7-349A-B8D471A82BAE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 rot="5400000">
            <a:off x="7168981" y="2796123"/>
            <a:ext cx="171544" cy="145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398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EC4CE8C1-7609-B161-2622-6179B9D60DEA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211469" y="530636"/>
            <a:ext cx="100865" cy="81171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E07198E0-9796-1E2D-CB15-FED886CC8732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36959" y="917064"/>
            <a:ext cx="178670" cy="139151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A3D33360-F8E5-DFF3-B17E-FB691F84DB9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28545" y="1240081"/>
            <a:ext cx="414678" cy="171922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5EACB077-393C-49AC-33A8-156E8B445D6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996657" y="890143"/>
            <a:ext cx="530487" cy="140914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B1CCD9CD-8363-7D35-BA4C-2930BA2E3F1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16971" y="838922"/>
            <a:ext cx="414679" cy="171922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264B162D-2DFC-D941-C67E-71F5D7D0542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520961" y="2232994"/>
            <a:ext cx="429091" cy="125941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54D3CEAF-94B6-F575-8CB7-466B81685C0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81687" y="522587"/>
            <a:ext cx="420025" cy="108989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211F0E6E-0AF8-AB29-94F3-D1A003E6BB6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515652" y="927202"/>
            <a:ext cx="110993" cy="106131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A35C89CD-0CCC-EE6F-0F01-069E7B19F17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16972" y="437732"/>
            <a:ext cx="412639" cy="174074"/>
          </a:xfrm>
          <a:prstGeom prst="rect">
            <a:avLst/>
          </a:prstGeom>
        </p:spPr>
      </p:pic>
      <p:pic>
        <p:nvPicPr>
          <p:cNvPr id="451" name="図 450">
            <a:extLst>
              <a:ext uri="{FF2B5EF4-FFF2-40B4-BE49-F238E27FC236}">
                <a16:creationId xmlns:a16="http://schemas.microsoft.com/office/drawing/2014/main" id="{3F143B55-049F-D771-0A13-617D8CA671C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07688" y="3188959"/>
            <a:ext cx="429091" cy="125941"/>
          </a:xfrm>
          <a:prstGeom prst="rect">
            <a:avLst/>
          </a:prstGeom>
        </p:spPr>
      </p:pic>
      <p:pic>
        <p:nvPicPr>
          <p:cNvPr id="452" name="図 451">
            <a:extLst>
              <a:ext uri="{FF2B5EF4-FFF2-40B4-BE49-F238E27FC236}">
                <a16:creationId xmlns:a16="http://schemas.microsoft.com/office/drawing/2014/main" id="{2BA96387-2274-6141-F2AD-5BD058D96F1C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10903" y="5906418"/>
            <a:ext cx="429091" cy="125941"/>
          </a:xfrm>
          <a:prstGeom prst="rect">
            <a:avLst/>
          </a:prstGeom>
        </p:spPr>
      </p:pic>
      <p:pic>
        <p:nvPicPr>
          <p:cNvPr id="453" name="図 452">
            <a:extLst>
              <a:ext uri="{FF2B5EF4-FFF2-40B4-BE49-F238E27FC236}">
                <a16:creationId xmlns:a16="http://schemas.microsoft.com/office/drawing/2014/main" id="{FA5D13AE-2949-B579-8138-945CAE457E8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60464" y="4223431"/>
            <a:ext cx="429091" cy="125941"/>
          </a:xfrm>
          <a:prstGeom prst="rect">
            <a:avLst/>
          </a:prstGeom>
        </p:spPr>
      </p:pic>
      <p:pic>
        <p:nvPicPr>
          <p:cNvPr id="454" name="図 453">
            <a:extLst>
              <a:ext uri="{FF2B5EF4-FFF2-40B4-BE49-F238E27FC236}">
                <a16:creationId xmlns:a16="http://schemas.microsoft.com/office/drawing/2014/main" id="{1D104FC1-369B-F10F-066B-911470A9B06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08245" y="4805322"/>
            <a:ext cx="429091" cy="125941"/>
          </a:xfrm>
          <a:prstGeom prst="rect">
            <a:avLst/>
          </a:prstGeom>
        </p:spPr>
      </p:pic>
      <p:pic>
        <p:nvPicPr>
          <p:cNvPr id="455" name="図 454">
            <a:extLst>
              <a:ext uri="{FF2B5EF4-FFF2-40B4-BE49-F238E27FC236}">
                <a16:creationId xmlns:a16="http://schemas.microsoft.com/office/drawing/2014/main" id="{622EFD78-F0CA-F52D-EE74-80DDFE7176A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93276" y="1283261"/>
            <a:ext cx="429091" cy="125941"/>
          </a:xfrm>
          <a:prstGeom prst="rect">
            <a:avLst/>
          </a:prstGeom>
        </p:spPr>
      </p:pic>
      <p:pic>
        <p:nvPicPr>
          <p:cNvPr id="456" name="図 455">
            <a:extLst>
              <a:ext uri="{FF2B5EF4-FFF2-40B4-BE49-F238E27FC236}">
                <a16:creationId xmlns:a16="http://schemas.microsoft.com/office/drawing/2014/main" id="{2BD7AB63-3F8E-7166-F8F9-3E1C015D43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470264" y="1531054"/>
            <a:ext cx="530487" cy="140914"/>
          </a:xfrm>
          <a:prstGeom prst="rect">
            <a:avLst/>
          </a:prstGeom>
        </p:spPr>
      </p:pic>
      <p:pic>
        <p:nvPicPr>
          <p:cNvPr id="457" name="図 456">
            <a:extLst>
              <a:ext uri="{FF2B5EF4-FFF2-40B4-BE49-F238E27FC236}">
                <a16:creationId xmlns:a16="http://schemas.microsoft.com/office/drawing/2014/main" id="{93912B8E-1A25-8716-8E43-AA1C5CCC726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46795" y="3586532"/>
            <a:ext cx="530487" cy="140914"/>
          </a:xfrm>
          <a:prstGeom prst="rect">
            <a:avLst/>
          </a:prstGeom>
        </p:spPr>
      </p:pic>
      <p:pic>
        <p:nvPicPr>
          <p:cNvPr id="458" name="図 457">
            <a:extLst>
              <a:ext uri="{FF2B5EF4-FFF2-40B4-BE49-F238E27FC236}">
                <a16:creationId xmlns:a16="http://schemas.microsoft.com/office/drawing/2014/main" id="{5320BB93-A468-E731-90F4-B94E3059A41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39307" y="5338263"/>
            <a:ext cx="530487" cy="140914"/>
          </a:xfrm>
          <a:prstGeom prst="rect">
            <a:avLst/>
          </a:prstGeom>
        </p:spPr>
      </p:pic>
      <p:pic>
        <p:nvPicPr>
          <p:cNvPr id="460" name="図 459">
            <a:extLst>
              <a:ext uri="{FF2B5EF4-FFF2-40B4-BE49-F238E27FC236}">
                <a16:creationId xmlns:a16="http://schemas.microsoft.com/office/drawing/2014/main" id="{F881E8ED-4C40-2C49-7A1C-E0F2DF3A27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458451" y="2759620"/>
            <a:ext cx="429091" cy="125941"/>
          </a:xfrm>
          <a:prstGeom prst="rect">
            <a:avLst/>
          </a:prstGeom>
        </p:spPr>
      </p:pic>
      <p:pic>
        <p:nvPicPr>
          <p:cNvPr id="461" name="図 460">
            <a:extLst>
              <a:ext uri="{FF2B5EF4-FFF2-40B4-BE49-F238E27FC236}">
                <a16:creationId xmlns:a16="http://schemas.microsoft.com/office/drawing/2014/main" id="{EF315151-DF3A-D2E3-C10C-0A6C20E4A32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405408" y="3154703"/>
            <a:ext cx="414678" cy="171922"/>
          </a:xfrm>
          <a:prstGeom prst="rect">
            <a:avLst/>
          </a:prstGeom>
        </p:spPr>
      </p:pic>
      <p:pic>
        <p:nvPicPr>
          <p:cNvPr id="462" name="図 461">
            <a:extLst>
              <a:ext uri="{FF2B5EF4-FFF2-40B4-BE49-F238E27FC236}">
                <a16:creationId xmlns:a16="http://schemas.microsoft.com/office/drawing/2014/main" id="{C469BA28-5269-509B-7CAB-8D95B2EF347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583672" y="3154703"/>
            <a:ext cx="414678" cy="171922"/>
          </a:xfrm>
          <a:prstGeom prst="rect">
            <a:avLst/>
          </a:prstGeom>
        </p:spPr>
      </p:pic>
      <p:grpSp>
        <p:nvGrpSpPr>
          <p:cNvPr id="104" name="グループ化 103">
            <a:extLst>
              <a:ext uri="{FF2B5EF4-FFF2-40B4-BE49-F238E27FC236}">
                <a16:creationId xmlns:a16="http://schemas.microsoft.com/office/drawing/2014/main" id="{339DDE12-ADFF-461F-062D-D31E9E5A7022}"/>
              </a:ext>
            </a:extLst>
          </p:cNvPr>
          <p:cNvGrpSpPr/>
          <p:nvPr/>
        </p:nvGrpSpPr>
        <p:grpSpPr>
          <a:xfrm>
            <a:off x="2495174" y="4654758"/>
            <a:ext cx="2018788" cy="1561633"/>
            <a:chOff x="2495174" y="4654758"/>
            <a:chExt cx="2018788" cy="1561633"/>
          </a:xfrm>
        </p:grpSpPr>
        <p:pic>
          <p:nvPicPr>
            <p:cNvPr id="463" name="図 462">
              <a:extLst>
                <a:ext uri="{FF2B5EF4-FFF2-40B4-BE49-F238E27FC236}">
                  <a16:creationId xmlns:a16="http://schemas.microsoft.com/office/drawing/2014/main" id="{F79DAFCF-1360-4AE8-CFCC-75581B6B962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73796" y="5923091"/>
              <a:ext cx="414678" cy="171922"/>
            </a:xfrm>
            <a:prstGeom prst="rect">
              <a:avLst/>
            </a:prstGeom>
          </p:spPr>
        </p:pic>
        <p:pic>
          <p:nvPicPr>
            <p:cNvPr id="464" name="図 463">
              <a:extLst>
                <a:ext uri="{FF2B5EF4-FFF2-40B4-BE49-F238E27FC236}">
                  <a16:creationId xmlns:a16="http://schemas.microsoft.com/office/drawing/2014/main" id="{5236BC92-4302-DAF6-4597-3FF3AA5E3F0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07476" y="5923091"/>
              <a:ext cx="414678" cy="171922"/>
            </a:xfrm>
            <a:prstGeom prst="rect">
              <a:avLst/>
            </a:prstGeom>
          </p:spPr>
        </p:pic>
        <p:pic>
          <p:nvPicPr>
            <p:cNvPr id="465" name="図 464">
              <a:extLst>
                <a:ext uri="{FF2B5EF4-FFF2-40B4-BE49-F238E27FC236}">
                  <a16:creationId xmlns:a16="http://schemas.microsoft.com/office/drawing/2014/main" id="{723794CD-857A-EF9F-4C49-37E5D920951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36076" y="5923091"/>
              <a:ext cx="414678" cy="171922"/>
            </a:xfrm>
            <a:prstGeom prst="rect">
              <a:avLst/>
            </a:prstGeom>
          </p:spPr>
        </p:pic>
        <p:pic>
          <p:nvPicPr>
            <p:cNvPr id="471" name="図 470">
              <a:extLst>
                <a:ext uri="{FF2B5EF4-FFF2-40B4-BE49-F238E27FC236}">
                  <a16:creationId xmlns:a16="http://schemas.microsoft.com/office/drawing/2014/main" id="{76BBDB4F-C365-F486-663A-81479E4139B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069756" y="5923091"/>
              <a:ext cx="414678" cy="171922"/>
            </a:xfrm>
            <a:prstGeom prst="rect">
              <a:avLst/>
            </a:prstGeom>
          </p:spPr>
        </p:pic>
        <p:pic>
          <p:nvPicPr>
            <p:cNvPr id="479" name="図 478">
              <a:extLst>
                <a:ext uri="{FF2B5EF4-FFF2-40B4-BE49-F238E27FC236}">
                  <a16:creationId xmlns:a16="http://schemas.microsoft.com/office/drawing/2014/main" id="{1E7D430C-2581-8995-711A-711E2D4EF6C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73796" y="5347167"/>
              <a:ext cx="414678" cy="171922"/>
            </a:xfrm>
            <a:prstGeom prst="rect">
              <a:avLst/>
            </a:prstGeom>
          </p:spPr>
        </p:pic>
        <p:pic>
          <p:nvPicPr>
            <p:cNvPr id="480" name="図 479">
              <a:extLst>
                <a:ext uri="{FF2B5EF4-FFF2-40B4-BE49-F238E27FC236}">
                  <a16:creationId xmlns:a16="http://schemas.microsoft.com/office/drawing/2014/main" id="{BDD66955-4742-7B68-60DC-1E3640B8A3E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07476" y="5347167"/>
              <a:ext cx="414678" cy="171922"/>
            </a:xfrm>
            <a:prstGeom prst="rect">
              <a:avLst/>
            </a:prstGeom>
          </p:spPr>
        </p:pic>
        <p:pic>
          <p:nvPicPr>
            <p:cNvPr id="481" name="図 480">
              <a:extLst>
                <a:ext uri="{FF2B5EF4-FFF2-40B4-BE49-F238E27FC236}">
                  <a16:creationId xmlns:a16="http://schemas.microsoft.com/office/drawing/2014/main" id="{B953CCBC-DAA9-E1A3-B106-2CD837A93EB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36076" y="5347167"/>
              <a:ext cx="414678" cy="171922"/>
            </a:xfrm>
            <a:prstGeom prst="rect">
              <a:avLst/>
            </a:prstGeom>
          </p:spPr>
        </p:pic>
        <p:pic>
          <p:nvPicPr>
            <p:cNvPr id="498" name="図 497">
              <a:extLst>
                <a:ext uri="{FF2B5EF4-FFF2-40B4-BE49-F238E27FC236}">
                  <a16:creationId xmlns:a16="http://schemas.microsoft.com/office/drawing/2014/main" id="{A63CE569-2E24-AB6C-CFF9-C7173EBF7AF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069756" y="5347167"/>
              <a:ext cx="414678" cy="171922"/>
            </a:xfrm>
            <a:prstGeom prst="rect">
              <a:avLst/>
            </a:prstGeom>
          </p:spPr>
        </p:pic>
        <p:pic>
          <p:nvPicPr>
            <p:cNvPr id="499" name="図 498">
              <a:extLst>
                <a:ext uri="{FF2B5EF4-FFF2-40B4-BE49-F238E27FC236}">
                  <a16:creationId xmlns:a16="http://schemas.microsoft.com/office/drawing/2014/main" id="{3771D4FF-436A-8ABF-EA2E-303091C98C8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73796" y="4780643"/>
              <a:ext cx="414678" cy="171922"/>
            </a:xfrm>
            <a:prstGeom prst="rect">
              <a:avLst/>
            </a:prstGeom>
          </p:spPr>
        </p:pic>
        <p:pic>
          <p:nvPicPr>
            <p:cNvPr id="500" name="図 499">
              <a:extLst>
                <a:ext uri="{FF2B5EF4-FFF2-40B4-BE49-F238E27FC236}">
                  <a16:creationId xmlns:a16="http://schemas.microsoft.com/office/drawing/2014/main" id="{1B32D7A9-43AD-51B6-C695-FFDA5E94BE9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07476" y="4780643"/>
              <a:ext cx="414678" cy="171922"/>
            </a:xfrm>
            <a:prstGeom prst="rect">
              <a:avLst/>
            </a:prstGeom>
          </p:spPr>
        </p:pic>
        <p:pic>
          <p:nvPicPr>
            <p:cNvPr id="501" name="図 500">
              <a:extLst>
                <a:ext uri="{FF2B5EF4-FFF2-40B4-BE49-F238E27FC236}">
                  <a16:creationId xmlns:a16="http://schemas.microsoft.com/office/drawing/2014/main" id="{76C83E62-A2E7-45AC-6BF8-9BD5BBF54E1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36076" y="4780643"/>
              <a:ext cx="414678" cy="171922"/>
            </a:xfrm>
            <a:prstGeom prst="rect">
              <a:avLst/>
            </a:prstGeom>
          </p:spPr>
        </p:pic>
        <p:pic>
          <p:nvPicPr>
            <p:cNvPr id="502" name="図 501">
              <a:extLst>
                <a:ext uri="{FF2B5EF4-FFF2-40B4-BE49-F238E27FC236}">
                  <a16:creationId xmlns:a16="http://schemas.microsoft.com/office/drawing/2014/main" id="{761977B1-2C9C-2D99-53D4-148456C92D0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069756" y="4780643"/>
              <a:ext cx="414678" cy="171922"/>
            </a:xfrm>
            <a:prstGeom prst="rect">
              <a:avLst/>
            </a:prstGeom>
          </p:spPr>
        </p:pic>
        <p:pic>
          <p:nvPicPr>
            <p:cNvPr id="503" name="図 502">
              <a:extLst>
                <a:ext uri="{FF2B5EF4-FFF2-40B4-BE49-F238E27FC236}">
                  <a16:creationId xmlns:a16="http://schemas.microsoft.com/office/drawing/2014/main" id="{584C53D3-EB91-6553-9C0A-2DF8F9C357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297229" y="5923091"/>
              <a:ext cx="414678" cy="171922"/>
            </a:xfrm>
            <a:prstGeom prst="rect">
              <a:avLst/>
            </a:prstGeom>
          </p:spPr>
        </p:pic>
        <p:pic>
          <p:nvPicPr>
            <p:cNvPr id="504" name="図 503">
              <a:extLst>
                <a:ext uri="{FF2B5EF4-FFF2-40B4-BE49-F238E27FC236}">
                  <a16:creationId xmlns:a16="http://schemas.microsoft.com/office/drawing/2014/main" id="{70E65CEB-F72D-302F-6277-44E77ADFC8C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530909" y="5923091"/>
              <a:ext cx="414678" cy="171922"/>
            </a:xfrm>
            <a:prstGeom prst="rect">
              <a:avLst/>
            </a:prstGeom>
          </p:spPr>
        </p:pic>
        <p:pic>
          <p:nvPicPr>
            <p:cNvPr id="505" name="図 504">
              <a:extLst>
                <a:ext uri="{FF2B5EF4-FFF2-40B4-BE49-F238E27FC236}">
                  <a16:creationId xmlns:a16="http://schemas.microsoft.com/office/drawing/2014/main" id="{8592AE98-7743-5696-E4A1-4E3CD05970F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759509" y="5923091"/>
              <a:ext cx="414678" cy="171922"/>
            </a:xfrm>
            <a:prstGeom prst="rect">
              <a:avLst/>
            </a:prstGeom>
          </p:spPr>
        </p:pic>
        <p:pic>
          <p:nvPicPr>
            <p:cNvPr id="506" name="図 505">
              <a:extLst>
                <a:ext uri="{FF2B5EF4-FFF2-40B4-BE49-F238E27FC236}">
                  <a16:creationId xmlns:a16="http://schemas.microsoft.com/office/drawing/2014/main" id="{7775EAB1-AF02-F6F5-20FF-4A4F32CCE20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993189" y="5923091"/>
              <a:ext cx="414678" cy="171922"/>
            </a:xfrm>
            <a:prstGeom prst="rect">
              <a:avLst/>
            </a:prstGeom>
          </p:spPr>
        </p:pic>
        <p:pic>
          <p:nvPicPr>
            <p:cNvPr id="508" name="図 507">
              <a:extLst>
                <a:ext uri="{FF2B5EF4-FFF2-40B4-BE49-F238E27FC236}">
                  <a16:creationId xmlns:a16="http://schemas.microsoft.com/office/drawing/2014/main" id="{81F84187-4577-9E00-EA1F-EEC983C7678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297229" y="5347167"/>
              <a:ext cx="414678" cy="171922"/>
            </a:xfrm>
            <a:prstGeom prst="rect">
              <a:avLst/>
            </a:prstGeom>
          </p:spPr>
        </p:pic>
        <p:pic>
          <p:nvPicPr>
            <p:cNvPr id="509" name="図 508">
              <a:extLst>
                <a:ext uri="{FF2B5EF4-FFF2-40B4-BE49-F238E27FC236}">
                  <a16:creationId xmlns:a16="http://schemas.microsoft.com/office/drawing/2014/main" id="{E4574A43-D644-7147-FDB0-0DE25528514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530909" y="5347167"/>
              <a:ext cx="414678" cy="171922"/>
            </a:xfrm>
            <a:prstGeom prst="rect">
              <a:avLst/>
            </a:prstGeom>
          </p:spPr>
        </p:pic>
        <p:pic>
          <p:nvPicPr>
            <p:cNvPr id="510" name="図 509">
              <a:extLst>
                <a:ext uri="{FF2B5EF4-FFF2-40B4-BE49-F238E27FC236}">
                  <a16:creationId xmlns:a16="http://schemas.microsoft.com/office/drawing/2014/main" id="{CF702A1D-2C72-DE2B-29CF-C01ABBAA670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759509" y="5347167"/>
              <a:ext cx="414678" cy="171922"/>
            </a:xfrm>
            <a:prstGeom prst="rect">
              <a:avLst/>
            </a:prstGeom>
          </p:spPr>
        </p:pic>
        <p:pic>
          <p:nvPicPr>
            <p:cNvPr id="511" name="図 510">
              <a:extLst>
                <a:ext uri="{FF2B5EF4-FFF2-40B4-BE49-F238E27FC236}">
                  <a16:creationId xmlns:a16="http://schemas.microsoft.com/office/drawing/2014/main" id="{D92EE9DA-57BF-5E14-8116-72D48B6DA49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993189" y="5347167"/>
              <a:ext cx="414678" cy="171922"/>
            </a:xfrm>
            <a:prstGeom prst="rect">
              <a:avLst/>
            </a:prstGeom>
          </p:spPr>
        </p:pic>
        <p:pic>
          <p:nvPicPr>
            <p:cNvPr id="64" name="図 63">
              <a:extLst>
                <a:ext uri="{FF2B5EF4-FFF2-40B4-BE49-F238E27FC236}">
                  <a16:creationId xmlns:a16="http://schemas.microsoft.com/office/drawing/2014/main" id="{CEB2D56C-46D1-BE0B-9CD7-57526BA2405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297229" y="4780643"/>
              <a:ext cx="414678" cy="171922"/>
            </a:xfrm>
            <a:prstGeom prst="rect">
              <a:avLst/>
            </a:prstGeom>
          </p:spPr>
        </p:pic>
        <p:pic>
          <p:nvPicPr>
            <p:cNvPr id="65" name="図 64">
              <a:extLst>
                <a:ext uri="{FF2B5EF4-FFF2-40B4-BE49-F238E27FC236}">
                  <a16:creationId xmlns:a16="http://schemas.microsoft.com/office/drawing/2014/main" id="{9E751E9F-DB10-2E70-EF0B-8DE09C39A42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530909" y="4780643"/>
              <a:ext cx="414678" cy="171922"/>
            </a:xfrm>
            <a:prstGeom prst="rect">
              <a:avLst/>
            </a:prstGeom>
          </p:spPr>
        </p:pic>
        <p:pic>
          <p:nvPicPr>
            <p:cNvPr id="66" name="図 65">
              <a:extLst>
                <a:ext uri="{FF2B5EF4-FFF2-40B4-BE49-F238E27FC236}">
                  <a16:creationId xmlns:a16="http://schemas.microsoft.com/office/drawing/2014/main" id="{B14F13CA-34EC-D5BA-EC9D-5D991280F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759509" y="4780643"/>
              <a:ext cx="414678" cy="171922"/>
            </a:xfrm>
            <a:prstGeom prst="rect">
              <a:avLst/>
            </a:prstGeom>
          </p:spPr>
        </p:pic>
        <p:pic>
          <p:nvPicPr>
            <p:cNvPr id="67" name="図 66">
              <a:extLst>
                <a:ext uri="{FF2B5EF4-FFF2-40B4-BE49-F238E27FC236}">
                  <a16:creationId xmlns:a16="http://schemas.microsoft.com/office/drawing/2014/main" id="{943EB51A-36E9-E1BD-B9BF-B06FE6E37D5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993189" y="4780643"/>
              <a:ext cx="414678" cy="171922"/>
            </a:xfrm>
            <a:prstGeom prst="rect">
              <a:avLst/>
            </a:prstGeom>
          </p:spPr>
        </p:pic>
        <p:pic>
          <p:nvPicPr>
            <p:cNvPr id="68" name="図 67">
              <a:extLst>
                <a:ext uri="{FF2B5EF4-FFF2-40B4-BE49-F238E27FC236}">
                  <a16:creationId xmlns:a16="http://schemas.microsoft.com/office/drawing/2014/main" id="{D43D8393-1D36-5AEC-9C31-14E0CA558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220662" y="5918584"/>
              <a:ext cx="414678" cy="171922"/>
            </a:xfrm>
            <a:prstGeom prst="rect">
              <a:avLst/>
            </a:prstGeom>
          </p:spPr>
        </p:pic>
        <p:pic>
          <p:nvPicPr>
            <p:cNvPr id="69" name="図 68">
              <a:extLst>
                <a:ext uri="{FF2B5EF4-FFF2-40B4-BE49-F238E27FC236}">
                  <a16:creationId xmlns:a16="http://schemas.microsoft.com/office/drawing/2014/main" id="{DCE0AE05-341A-22A4-1963-C5AE403D255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220662" y="5342660"/>
              <a:ext cx="414678" cy="171922"/>
            </a:xfrm>
            <a:prstGeom prst="rect">
              <a:avLst/>
            </a:prstGeom>
          </p:spPr>
        </p:pic>
        <p:pic>
          <p:nvPicPr>
            <p:cNvPr id="70" name="図 69">
              <a:extLst>
                <a:ext uri="{FF2B5EF4-FFF2-40B4-BE49-F238E27FC236}">
                  <a16:creationId xmlns:a16="http://schemas.microsoft.com/office/drawing/2014/main" id="{33228C6A-8CBD-CB25-0B82-086F1DD7598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220662" y="4776136"/>
              <a:ext cx="414678" cy="171922"/>
            </a:xfrm>
            <a:prstGeom prst="rect">
              <a:avLst/>
            </a:prstGeom>
          </p:spPr>
        </p:pic>
      </p:grpSp>
      <p:pic>
        <p:nvPicPr>
          <p:cNvPr id="73" name="図 72">
            <a:extLst>
              <a:ext uri="{FF2B5EF4-FFF2-40B4-BE49-F238E27FC236}">
                <a16:creationId xmlns:a16="http://schemas.microsoft.com/office/drawing/2014/main" id="{D718F887-CD06-F9E5-526B-44C0F3C7D72B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32921" y="5748946"/>
            <a:ext cx="178670" cy="139151"/>
          </a:xfrm>
          <a:prstGeom prst="rect">
            <a:avLst/>
          </a:prstGeom>
        </p:spPr>
      </p:pic>
      <p:grpSp>
        <p:nvGrpSpPr>
          <p:cNvPr id="289" name="グループ化 288">
            <a:extLst>
              <a:ext uri="{FF2B5EF4-FFF2-40B4-BE49-F238E27FC236}">
                <a16:creationId xmlns:a16="http://schemas.microsoft.com/office/drawing/2014/main" id="{2BF025B1-A48D-AF1D-2F35-D8C5CEF3EAED}"/>
              </a:ext>
            </a:extLst>
          </p:cNvPr>
          <p:cNvGrpSpPr/>
          <p:nvPr/>
        </p:nvGrpSpPr>
        <p:grpSpPr>
          <a:xfrm>
            <a:off x="5282907" y="4630630"/>
            <a:ext cx="1329035" cy="1557126"/>
            <a:chOff x="5308464" y="4633427"/>
            <a:chExt cx="1329035" cy="1557126"/>
          </a:xfrm>
        </p:grpSpPr>
        <p:pic>
          <p:nvPicPr>
            <p:cNvPr id="75" name="図 74">
              <a:extLst>
                <a:ext uri="{FF2B5EF4-FFF2-40B4-BE49-F238E27FC236}">
                  <a16:creationId xmlns:a16="http://schemas.microsoft.com/office/drawing/2014/main" id="{FD8D44CA-3EBA-8850-7EBB-BFA6B1B5025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344199" y="4754805"/>
              <a:ext cx="414678" cy="171922"/>
            </a:xfrm>
            <a:prstGeom prst="rect">
              <a:avLst/>
            </a:prstGeom>
          </p:spPr>
        </p:pic>
        <p:pic>
          <p:nvPicPr>
            <p:cNvPr id="76" name="図 75">
              <a:extLst>
                <a:ext uri="{FF2B5EF4-FFF2-40B4-BE49-F238E27FC236}">
                  <a16:creationId xmlns:a16="http://schemas.microsoft.com/office/drawing/2014/main" id="{AD2CA9FA-83DB-7689-9FD1-272EA255ADC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110519" y="4754805"/>
              <a:ext cx="414678" cy="171922"/>
            </a:xfrm>
            <a:prstGeom prst="rect">
              <a:avLst/>
            </a:prstGeom>
          </p:spPr>
        </p:pic>
        <p:pic>
          <p:nvPicPr>
            <p:cNvPr id="77" name="図 76">
              <a:extLst>
                <a:ext uri="{FF2B5EF4-FFF2-40B4-BE49-F238E27FC236}">
                  <a16:creationId xmlns:a16="http://schemas.microsoft.com/office/drawing/2014/main" id="{1CE36141-5913-372A-B653-E03179C4A5D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881919" y="4754805"/>
              <a:ext cx="414678" cy="171922"/>
            </a:xfrm>
            <a:prstGeom prst="rect">
              <a:avLst/>
            </a:prstGeom>
          </p:spPr>
        </p:pic>
        <p:pic>
          <p:nvPicPr>
            <p:cNvPr id="78" name="図 77">
              <a:extLst>
                <a:ext uri="{FF2B5EF4-FFF2-40B4-BE49-F238E27FC236}">
                  <a16:creationId xmlns:a16="http://schemas.microsoft.com/office/drawing/2014/main" id="{4FFCC751-2B1C-850B-FF70-853FC7D80DD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648239" y="4754805"/>
              <a:ext cx="414678" cy="171922"/>
            </a:xfrm>
            <a:prstGeom prst="rect">
              <a:avLst/>
            </a:prstGeom>
          </p:spPr>
        </p:pic>
        <p:pic>
          <p:nvPicPr>
            <p:cNvPr id="79" name="図 78">
              <a:extLst>
                <a:ext uri="{FF2B5EF4-FFF2-40B4-BE49-F238E27FC236}">
                  <a16:creationId xmlns:a16="http://schemas.microsoft.com/office/drawing/2014/main" id="{318A2845-CC56-BF1A-B64D-A412A5D1A71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344199" y="5330729"/>
              <a:ext cx="414678" cy="171922"/>
            </a:xfrm>
            <a:prstGeom prst="rect">
              <a:avLst/>
            </a:prstGeom>
          </p:spPr>
        </p:pic>
        <p:pic>
          <p:nvPicPr>
            <p:cNvPr id="80" name="図 79">
              <a:extLst>
                <a:ext uri="{FF2B5EF4-FFF2-40B4-BE49-F238E27FC236}">
                  <a16:creationId xmlns:a16="http://schemas.microsoft.com/office/drawing/2014/main" id="{802D8B42-2C02-5C04-901B-261EB2F2E33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110519" y="5330729"/>
              <a:ext cx="414678" cy="171922"/>
            </a:xfrm>
            <a:prstGeom prst="rect">
              <a:avLst/>
            </a:prstGeom>
          </p:spPr>
        </p:pic>
        <p:pic>
          <p:nvPicPr>
            <p:cNvPr id="81" name="図 80">
              <a:extLst>
                <a:ext uri="{FF2B5EF4-FFF2-40B4-BE49-F238E27FC236}">
                  <a16:creationId xmlns:a16="http://schemas.microsoft.com/office/drawing/2014/main" id="{14013698-3001-5156-C5D5-E8B19E44228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881919" y="5330729"/>
              <a:ext cx="414678" cy="171922"/>
            </a:xfrm>
            <a:prstGeom prst="rect">
              <a:avLst/>
            </a:prstGeom>
          </p:spPr>
        </p:pic>
        <p:pic>
          <p:nvPicPr>
            <p:cNvPr id="82" name="図 81">
              <a:extLst>
                <a:ext uri="{FF2B5EF4-FFF2-40B4-BE49-F238E27FC236}">
                  <a16:creationId xmlns:a16="http://schemas.microsoft.com/office/drawing/2014/main" id="{A7DE378D-A917-5F49-A3F5-FABC9D366C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648239" y="5330729"/>
              <a:ext cx="414678" cy="171922"/>
            </a:xfrm>
            <a:prstGeom prst="rect">
              <a:avLst/>
            </a:prstGeom>
          </p:spPr>
        </p:pic>
        <p:pic>
          <p:nvPicPr>
            <p:cNvPr id="83" name="図 82">
              <a:extLst>
                <a:ext uri="{FF2B5EF4-FFF2-40B4-BE49-F238E27FC236}">
                  <a16:creationId xmlns:a16="http://schemas.microsoft.com/office/drawing/2014/main" id="{FFCF43EE-51BC-DC99-412B-16A32CC17B1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344199" y="5897253"/>
              <a:ext cx="414678" cy="171922"/>
            </a:xfrm>
            <a:prstGeom prst="rect">
              <a:avLst/>
            </a:prstGeom>
          </p:spPr>
        </p:pic>
        <p:pic>
          <p:nvPicPr>
            <p:cNvPr id="84" name="図 83">
              <a:extLst>
                <a:ext uri="{FF2B5EF4-FFF2-40B4-BE49-F238E27FC236}">
                  <a16:creationId xmlns:a16="http://schemas.microsoft.com/office/drawing/2014/main" id="{13EC401E-4198-3A40-525C-F22C84E1CC8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110519" y="5897253"/>
              <a:ext cx="414678" cy="171922"/>
            </a:xfrm>
            <a:prstGeom prst="rect">
              <a:avLst/>
            </a:prstGeom>
          </p:spPr>
        </p:pic>
        <p:pic>
          <p:nvPicPr>
            <p:cNvPr id="85" name="図 84">
              <a:extLst>
                <a:ext uri="{FF2B5EF4-FFF2-40B4-BE49-F238E27FC236}">
                  <a16:creationId xmlns:a16="http://schemas.microsoft.com/office/drawing/2014/main" id="{3D0CA254-076E-7738-48A9-02EC807D324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881919" y="5897253"/>
              <a:ext cx="414678" cy="171922"/>
            </a:xfrm>
            <a:prstGeom prst="rect">
              <a:avLst/>
            </a:prstGeom>
          </p:spPr>
        </p:pic>
        <p:pic>
          <p:nvPicPr>
            <p:cNvPr id="86" name="図 85">
              <a:extLst>
                <a:ext uri="{FF2B5EF4-FFF2-40B4-BE49-F238E27FC236}">
                  <a16:creationId xmlns:a16="http://schemas.microsoft.com/office/drawing/2014/main" id="{5B86D515-7265-C623-2AE2-89049D748A7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648239" y="5897253"/>
              <a:ext cx="414678" cy="171922"/>
            </a:xfrm>
            <a:prstGeom prst="rect">
              <a:avLst/>
            </a:prstGeom>
          </p:spPr>
        </p:pic>
        <p:pic>
          <p:nvPicPr>
            <p:cNvPr id="88" name="図 87">
              <a:extLst>
                <a:ext uri="{FF2B5EF4-FFF2-40B4-BE49-F238E27FC236}">
                  <a16:creationId xmlns:a16="http://schemas.microsoft.com/office/drawing/2014/main" id="{903F3B2D-5990-C4CC-9F8E-8E0756DE5A7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420766" y="4754805"/>
              <a:ext cx="414678" cy="171922"/>
            </a:xfrm>
            <a:prstGeom prst="rect">
              <a:avLst/>
            </a:prstGeom>
          </p:spPr>
        </p:pic>
        <p:pic>
          <p:nvPicPr>
            <p:cNvPr id="89" name="図 88">
              <a:extLst>
                <a:ext uri="{FF2B5EF4-FFF2-40B4-BE49-F238E27FC236}">
                  <a16:creationId xmlns:a16="http://schemas.microsoft.com/office/drawing/2014/main" id="{0B48AF42-DAAC-26A0-BBF1-210E0E04A92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187086" y="4754805"/>
              <a:ext cx="414678" cy="171922"/>
            </a:xfrm>
            <a:prstGeom prst="rect">
              <a:avLst/>
            </a:prstGeom>
          </p:spPr>
        </p:pic>
        <p:pic>
          <p:nvPicPr>
            <p:cNvPr id="92" name="図 91">
              <a:extLst>
                <a:ext uri="{FF2B5EF4-FFF2-40B4-BE49-F238E27FC236}">
                  <a16:creationId xmlns:a16="http://schemas.microsoft.com/office/drawing/2014/main" id="{BB3F851E-DB53-AEAD-71DD-77FC95FB4EE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420766" y="5330729"/>
              <a:ext cx="414678" cy="171922"/>
            </a:xfrm>
            <a:prstGeom prst="rect">
              <a:avLst/>
            </a:prstGeom>
          </p:spPr>
        </p:pic>
        <p:pic>
          <p:nvPicPr>
            <p:cNvPr id="93" name="図 92">
              <a:extLst>
                <a:ext uri="{FF2B5EF4-FFF2-40B4-BE49-F238E27FC236}">
                  <a16:creationId xmlns:a16="http://schemas.microsoft.com/office/drawing/2014/main" id="{C392404B-0561-323B-1F7B-6E672D1F86C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187086" y="5330729"/>
              <a:ext cx="414678" cy="171922"/>
            </a:xfrm>
            <a:prstGeom prst="rect">
              <a:avLst/>
            </a:prstGeom>
          </p:spPr>
        </p:pic>
        <p:pic>
          <p:nvPicPr>
            <p:cNvPr id="96" name="図 95">
              <a:extLst>
                <a:ext uri="{FF2B5EF4-FFF2-40B4-BE49-F238E27FC236}">
                  <a16:creationId xmlns:a16="http://schemas.microsoft.com/office/drawing/2014/main" id="{D0BE04F6-8AC8-87B2-A269-6C3E37F74D9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420766" y="5897253"/>
              <a:ext cx="414678" cy="171922"/>
            </a:xfrm>
            <a:prstGeom prst="rect">
              <a:avLst/>
            </a:prstGeom>
          </p:spPr>
        </p:pic>
        <p:pic>
          <p:nvPicPr>
            <p:cNvPr id="97" name="図 96">
              <a:extLst>
                <a:ext uri="{FF2B5EF4-FFF2-40B4-BE49-F238E27FC236}">
                  <a16:creationId xmlns:a16="http://schemas.microsoft.com/office/drawing/2014/main" id="{5E52E8ED-0010-0957-E227-9A56223CA88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187086" y="5897253"/>
              <a:ext cx="414678" cy="171922"/>
            </a:xfrm>
            <a:prstGeom prst="rect">
              <a:avLst/>
            </a:prstGeom>
          </p:spPr>
        </p:pic>
      </p:grpSp>
      <p:grpSp>
        <p:nvGrpSpPr>
          <p:cNvPr id="105" name="グループ化 104">
            <a:extLst>
              <a:ext uri="{FF2B5EF4-FFF2-40B4-BE49-F238E27FC236}">
                <a16:creationId xmlns:a16="http://schemas.microsoft.com/office/drawing/2014/main" id="{67702F2C-CEF4-89FF-6F4A-2C2B3E22D9D7}"/>
              </a:ext>
            </a:extLst>
          </p:cNvPr>
          <p:cNvGrpSpPr/>
          <p:nvPr/>
        </p:nvGrpSpPr>
        <p:grpSpPr>
          <a:xfrm>
            <a:off x="2251101" y="2888586"/>
            <a:ext cx="1791315" cy="1557126"/>
            <a:chOff x="2495174" y="4659265"/>
            <a:chExt cx="1791315" cy="1557126"/>
          </a:xfrm>
        </p:grpSpPr>
        <p:pic>
          <p:nvPicPr>
            <p:cNvPr id="106" name="図 105">
              <a:extLst>
                <a:ext uri="{FF2B5EF4-FFF2-40B4-BE49-F238E27FC236}">
                  <a16:creationId xmlns:a16="http://schemas.microsoft.com/office/drawing/2014/main" id="{46A41ED7-F01B-CEF9-AD7C-5DF6B4E5A99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73796" y="5923091"/>
              <a:ext cx="414678" cy="171922"/>
            </a:xfrm>
            <a:prstGeom prst="rect">
              <a:avLst/>
            </a:prstGeom>
          </p:spPr>
        </p:pic>
        <p:pic>
          <p:nvPicPr>
            <p:cNvPr id="107" name="図 106">
              <a:extLst>
                <a:ext uri="{FF2B5EF4-FFF2-40B4-BE49-F238E27FC236}">
                  <a16:creationId xmlns:a16="http://schemas.microsoft.com/office/drawing/2014/main" id="{8D683C79-FB55-7A13-CD1E-270E58A30D8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07476" y="5923091"/>
              <a:ext cx="414678" cy="171922"/>
            </a:xfrm>
            <a:prstGeom prst="rect">
              <a:avLst/>
            </a:prstGeom>
          </p:spPr>
        </p:pic>
        <p:pic>
          <p:nvPicPr>
            <p:cNvPr id="108" name="図 107">
              <a:extLst>
                <a:ext uri="{FF2B5EF4-FFF2-40B4-BE49-F238E27FC236}">
                  <a16:creationId xmlns:a16="http://schemas.microsoft.com/office/drawing/2014/main" id="{C1CB6D36-F66D-2E8D-B83C-CAB92882A91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36076" y="5923091"/>
              <a:ext cx="414678" cy="171922"/>
            </a:xfrm>
            <a:prstGeom prst="rect">
              <a:avLst/>
            </a:prstGeom>
          </p:spPr>
        </p:pic>
        <p:pic>
          <p:nvPicPr>
            <p:cNvPr id="109" name="図 108">
              <a:extLst>
                <a:ext uri="{FF2B5EF4-FFF2-40B4-BE49-F238E27FC236}">
                  <a16:creationId xmlns:a16="http://schemas.microsoft.com/office/drawing/2014/main" id="{6A651331-05AF-CA91-1F21-E66AB607023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069756" y="5923091"/>
              <a:ext cx="414678" cy="171922"/>
            </a:xfrm>
            <a:prstGeom prst="rect">
              <a:avLst/>
            </a:prstGeom>
          </p:spPr>
        </p:pic>
        <p:pic>
          <p:nvPicPr>
            <p:cNvPr id="110" name="図 109">
              <a:extLst>
                <a:ext uri="{FF2B5EF4-FFF2-40B4-BE49-F238E27FC236}">
                  <a16:creationId xmlns:a16="http://schemas.microsoft.com/office/drawing/2014/main" id="{0BD29148-C700-277A-A346-007A5C6ECBE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73796" y="5347167"/>
              <a:ext cx="414678" cy="171922"/>
            </a:xfrm>
            <a:prstGeom prst="rect">
              <a:avLst/>
            </a:prstGeom>
          </p:spPr>
        </p:pic>
        <p:pic>
          <p:nvPicPr>
            <p:cNvPr id="111" name="図 110">
              <a:extLst>
                <a:ext uri="{FF2B5EF4-FFF2-40B4-BE49-F238E27FC236}">
                  <a16:creationId xmlns:a16="http://schemas.microsoft.com/office/drawing/2014/main" id="{D2181A5A-CDF0-E36B-8736-07532281115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07476" y="5347167"/>
              <a:ext cx="414678" cy="171922"/>
            </a:xfrm>
            <a:prstGeom prst="rect">
              <a:avLst/>
            </a:prstGeom>
          </p:spPr>
        </p:pic>
        <p:pic>
          <p:nvPicPr>
            <p:cNvPr id="112" name="図 111">
              <a:extLst>
                <a:ext uri="{FF2B5EF4-FFF2-40B4-BE49-F238E27FC236}">
                  <a16:creationId xmlns:a16="http://schemas.microsoft.com/office/drawing/2014/main" id="{342CE71E-A966-5961-CB3A-6A6474F7B15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36076" y="5347167"/>
              <a:ext cx="414678" cy="171922"/>
            </a:xfrm>
            <a:prstGeom prst="rect">
              <a:avLst/>
            </a:prstGeom>
          </p:spPr>
        </p:pic>
        <p:pic>
          <p:nvPicPr>
            <p:cNvPr id="113" name="図 112">
              <a:extLst>
                <a:ext uri="{FF2B5EF4-FFF2-40B4-BE49-F238E27FC236}">
                  <a16:creationId xmlns:a16="http://schemas.microsoft.com/office/drawing/2014/main" id="{30E477D5-A8A3-79D7-4700-E3A83612431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069756" y="5347167"/>
              <a:ext cx="414678" cy="171922"/>
            </a:xfrm>
            <a:prstGeom prst="rect">
              <a:avLst/>
            </a:prstGeom>
          </p:spPr>
        </p:pic>
        <p:pic>
          <p:nvPicPr>
            <p:cNvPr id="114" name="図 113">
              <a:extLst>
                <a:ext uri="{FF2B5EF4-FFF2-40B4-BE49-F238E27FC236}">
                  <a16:creationId xmlns:a16="http://schemas.microsoft.com/office/drawing/2014/main" id="{0AD41FA3-D4B3-9ADE-8ED0-94D7EEB8696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373796" y="4780643"/>
              <a:ext cx="414678" cy="171922"/>
            </a:xfrm>
            <a:prstGeom prst="rect">
              <a:avLst/>
            </a:prstGeom>
          </p:spPr>
        </p:pic>
        <p:pic>
          <p:nvPicPr>
            <p:cNvPr id="115" name="図 114">
              <a:extLst>
                <a:ext uri="{FF2B5EF4-FFF2-40B4-BE49-F238E27FC236}">
                  <a16:creationId xmlns:a16="http://schemas.microsoft.com/office/drawing/2014/main" id="{5D4E5BEB-BCB1-F255-B2BC-89746C5F64E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607476" y="4780643"/>
              <a:ext cx="414678" cy="171922"/>
            </a:xfrm>
            <a:prstGeom prst="rect">
              <a:avLst/>
            </a:prstGeom>
          </p:spPr>
        </p:pic>
        <p:pic>
          <p:nvPicPr>
            <p:cNvPr id="116" name="図 115">
              <a:extLst>
                <a:ext uri="{FF2B5EF4-FFF2-40B4-BE49-F238E27FC236}">
                  <a16:creationId xmlns:a16="http://schemas.microsoft.com/office/drawing/2014/main" id="{6F29D9C3-2C28-E16D-0621-9912A8B6E91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836076" y="4780643"/>
              <a:ext cx="414678" cy="171922"/>
            </a:xfrm>
            <a:prstGeom prst="rect">
              <a:avLst/>
            </a:prstGeom>
          </p:spPr>
        </p:pic>
        <p:pic>
          <p:nvPicPr>
            <p:cNvPr id="117" name="図 116">
              <a:extLst>
                <a:ext uri="{FF2B5EF4-FFF2-40B4-BE49-F238E27FC236}">
                  <a16:creationId xmlns:a16="http://schemas.microsoft.com/office/drawing/2014/main" id="{95F4B751-CD95-AD5C-39E8-F3FB1288598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069756" y="4780643"/>
              <a:ext cx="414678" cy="171922"/>
            </a:xfrm>
            <a:prstGeom prst="rect">
              <a:avLst/>
            </a:prstGeom>
          </p:spPr>
        </p:pic>
        <p:pic>
          <p:nvPicPr>
            <p:cNvPr id="118" name="図 117">
              <a:extLst>
                <a:ext uri="{FF2B5EF4-FFF2-40B4-BE49-F238E27FC236}">
                  <a16:creationId xmlns:a16="http://schemas.microsoft.com/office/drawing/2014/main" id="{E57E9588-01D8-9753-FE42-CD3DF9EFBA0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297229" y="5923091"/>
              <a:ext cx="414678" cy="171922"/>
            </a:xfrm>
            <a:prstGeom prst="rect">
              <a:avLst/>
            </a:prstGeom>
          </p:spPr>
        </p:pic>
        <p:pic>
          <p:nvPicPr>
            <p:cNvPr id="119" name="図 118">
              <a:extLst>
                <a:ext uri="{FF2B5EF4-FFF2-40B4-BE49-F238E27FC236}">
                  <a16:creationId xmlns:a16="http://schemas.microsoft.com/office/drawing/2014/main" id="{A7FAF709-4052-AB09-A5AE-86D72D994E8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530909" y="5923091"/>
              <a:ext cx="414678" cy="171922"/>
            </a:xfrm>
            <a:prstGeom prst="rect">
              <a:avLst/>
            </a:prstGeom>
          </p:spPr>
        </p:pic>
        <p:pic>
          <p:nvPicPr>
            <p:cNvPr id="120" name="図 119">
              <a:extLst>
                <a:ext uri="{FF2B5EF4-FFF2-40B4-BE49-F238E27FC236}">
                  <a16:creationId xmlns:a16="http://schemas.microsoft.com/office/drawing/2014/main" id="{8DB227CC-9B3E-7DF6-7793-B812A605685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759509" y="5923091"/>
              <a:ext cx="414678" cy="171922"/>
            </a:xfrm>
            <a:prstGeom prst="rect">
              <a:avLst/>
            </a:prstGeom>
          </p:spPr>
        </p:pic>
        <p:pic>
          <p:nvPicPr>
            <p:cNvPr id="121" name="図 120">
              <a:extLst>
                <a:ext uri="{FF2B5EF4-FFF2-40B4-BE49-F238E27FC236}">
                  <a16:creationId xmlns:a16="http://schemas.microsoft.com/office/drawing/2014/main" id="{EBE5D7E0-CB01-9560-ECF8-4E7B4A49760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993189" y="5923091"/>
              <a:ext cx="414678" cy="171922"/>
            </a:xfrm>
            <a:prstGeom prst="rect">
              <a:avLst/>
            </a:prstGeom>
          </p:spPr>
        </p:pic>
        <p:pic>
          <p:nvPicPr>
            <p:cNvPr id="122" name="図 121">
              <a:extLst>
                <a:ext uri="{FF2B5EF4-FFF2-40B4-BE49-F238E27FC236}">
                  <a16:creationId xmlns:a16="http://schemas.microsoft.com/office/drawing/2014/main" id="{7CA3FA1F-D910-3BF2-9F54-E17A05BB3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297229" y="5347167"/>
              <a:ext cx="414678" cy="171922"/>
            </a:xfrm>
            <a:prstGeom prst="rect">
              <a:avLst/>
            </a:prstGeom>
          </p:spPr>
        </p:pic>
        <p:pic>
          <p:nvPicPr>
            <p:cNvPr id="123" name="図 122">
              <a:extLst>
                <a:ext uri="{FF2B5EF4-FFF2-40B4-BE49-F238E27FC236}">
                  <a16:creationId xmlns:a16="http://schemas.microsoft.com/office/drawing/2014/main" id="{8BEC3119-19E0-8BA5-2365-845E76F2349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530909" y="5347167"/>
              <a:ext cx="414678" cy="171922"/>
            </a:xfrm>
            <a:prstGeom prst="rect">
              <a:avLst/>
            </a:prstGeom>
          </p:spPr>
        </p:pic>
        <p:pic>
          <p:nvPicPr>
            <p:cNvPr id="124" name="図 123">
              <a:extLst>
                <a:ext uri="{FF2B5EF4-FFF2-40B4-BE49-F238E27FC236}">
                  <a16:creationId xmlns:a16="http://schemas.microsoft.com/office/drawing/2014/main" id="{504AE0C2-38A2-9551-4E23-ABA9923893D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759509" y="5347167"/>
              <a:ext cx="414678" cy="171922"/>
            </a:xfrm>
            <a:prstGeom prst="rect">
              <a:avLst/>
            </a:prstGeom>
          </p:spPr>
        </p:pic>
        <p:pic>
          <p:nvPicPr>
            <p:cNvPr id="125" name="図 124">
              <a:extLst>
                <a:ext uri="{FF2B5EF4-FFF2-40B4-BE49-F238E27FC236}">
                  <a16:creationId xmlns:a16="http://schemas.microsoft.com/office/drawing/2014/main" id="{16D043E7-9969-4037-AB2E-DBC3EF86842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993189" y="5347167"/>
              <a:ext cx="414678" cy="171922"/>
            </a:xfrm>
            <a:prstGeom prst="rect">
              <a:avLst/>
            </a:prstGeom>
          </p:spPr>
        </p:pic>
        <p:pic>
          <p:nvPicPr>
            <p:cNvPr id="126" name="図 125">
              <a:extLst>
                <a:ext uri="{FF2B5EF4-FFF2-40B4-BE49-F238E27FC236}">
                  <a16:creationId xmlns:a16="http://schemas.microsoft.com/office/drawing/2014/main" id="{1DA48F1F-204F-29C1-2850-51A230D982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297229" y="4780643"/>
              <a:ext cx="414678" cy="171922"/>
            </a:xfrm>
            <a:prstGeom prst="rect">
              <a:avLst/>
            </a:prstGeom>
          </p:spPr>
        </p:pic>
        <p:pic>
          <p:nvPicPr>
            <p:cNvPr id="130" name="図 129">
              <a:extLst>
                <a:ext uri="{FF2B5EF4-FFF2-40B4-BE49-F238E27FC236}">
                  <a16:creationId xmlns:a16="http://schemas.microsoft.com/office/drawing/2014/main" id="{1EFC396C-9A10-8470-310B-B85187E6111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530909" y="4780643"/>
              <a:ext cx="414678" cy="171922"/>
            </a:xfrm>
            <a:prstGeom prst="rect">
              <a:avLst/>
            </a:prstGeom>
          </p:spPr>
        </p:pic>
        <p:pic>
          <p:nvPicPr>
            <p:cNvPr id="131" name="図 130">
              <a:extLst>
                <a:ext uri="{FF2B5EF4-FFF2-40B4-BE49-F238E27FC236}">
                  <a16:creationId xmlns:a16="http://schemas.microsoft.com/office/drawing/2014/main" id="{2DA03C96-E432-B62C-77B2-6BA22DCCDCC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759509" y="4780643"/>
              <a:ext cx="414678" cy="171922"/>
            </a:xfrm>
            <a:prstGeom prst="rect">
              <a:avLst/>
            </a:prstGeom>
          </p:spPr>
        </p:pic>
        <p:pic>
          <p:nvPicPr>
            <p:cNvPr id="133" name="図 132">
              <a:extLst>
                <a:ext uri="{FF2B5EF4-FFF2-40B4-BE49-F238E27FC236}">
                  <a16:creationId xmlns:a16="http://schemas.microsoft.com/office/drawing/2014/main" id="{580D67F3-F9C6-FBBA-C797-1693638A623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3993189" y="4780643"/>
              <a:ext cx="414678" cy="171922"/>
            </a:xfrm>
            <a:prstGeom prst="rect">
              <a:avLst/>
            </a:prstGeom>
          </p:spPr>
        </p:pic>
      </p:grpSp>
      <p:pic>
        <p:nvPicPr>
          <p:cNvPr id="138" name="図 137">
            <a:extLst>
              <a:ext uri="{FF2B5EF4-FFF2-40B4-BE49-F238E27FC236}">
                <a16:creationId xmlns:a16="http://schemas.microsoft.com/office/drawing/2014/main" id="{8855B47E-B401-F7D0-65C5-45A04B238A86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872214" y="3087051"/>
            <a:ext cx="178670" cy="139151"/>
          </a:xfrm>
          <a:prstGeom prst="rect">
            <a:avLst/>
          </a:prstGeom>
        </p:spPr>
      </p:pic>
      <p:grpSp>
        <p:nvGrpSpPr>
          <p:cNvPr id="197" name="グループ化 196">
            <a:extLst>
              <a:ext uri="{FF2B5EF4-FFF2-40B4-BE49-F238E27FC236}">
                <a16:creationId xmlns:a16="http://schemas.microsoft.com/office/drawing/2014/main" id="{90A038F6-F81A-80DA-733B-CBA726DC9B78}"/>
              </a:ext>
            </a:extLst>
          </p:cNvPr>
          <p:cNvGrpSpPr/>
          <p:nvPr/>
        </p:nvGrpSpPr>
        <p:grpSpPr>
          <a:xfrm>
            <a:off x="5428590" y="2778179"/>
            <a:ext cx="1329035" cy="990602"/>
            <a:chOff x="5428590" y="2788339"/>
            <a:chExt cx="1329035" cy="990602"/>
          </a:xfrm>
        </p:grpSpPr>
        <p:pic>
          <p:nvPicPr>
            <p:cNvPr id="140" name="図 139">
              <a:extLst>
                <a:ext uri="{FF2B5EF4-FFF2-40B4-BE49-F238E27FC236}">
                  <a16:creationId xmlns:a16="http://schemas.microsoft.com/office/drawing/2014/main" id="{900F7AF0-4CDD-803F-FDD0-2DEA794ABB6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464325" y="2909717"/>
              <a:ext cx="414678" cy="171922"/>
            </a:xfrm>
            <a:prstGeom prst="rect">
              <a:avLst/>
            </a:prstGeom>
          </p:spPr>
        </p:pic>
        <p:pic>
          <p:nvPicPr>
            <p:cNvPr id="148" name="図 147">
              <a:extLst>
                <a:ext uri="{FF2B5EF4-FFF2-40B4-BE49-F238E27FC236}">
                  <a16:creationId xmlns:a16="http://schemas.microsoft.com/office/drawing/2014/main" id="{CED77E12-D205-F959-66FE-91F7FFFBB53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230645" y="2909717"/>
              <a:ext cx="414678" cy="171922"/>
            </a:xfrm>
            <a:prstGeom prst="rect">
              <a:avLst/>
            </a:prstGeom>
          </p:spPr>
        </p:pic>
        <p:pic>
          <p:nvPicPr>
            <p:cNvPr id="149" name="図 148">
              <a:extLst>
                <a:ext uri="{FF2B5EF4-FFF2-40B4-BE49-F238E27FC236}">
                  <a16:creationId xmlns:a16="http://schemas.microsoft.com/office/drawing/2014/main" id="{FC9E6376-08D9-592B-818B-B565DEBE192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002045" y="2909717"/>
              <a:ext cx="414678" cy="171922"/>
            </a:xfrm>
            <a:prstGeom prst="rect">
              <a:avLst/>
            </a:prstGeom>
          </p:spPr>
        </p:pic>
        <p:pic>
          <p:nvPicPr>
            <p:cNvPr id="182" name="図 181">
              <a:extLst>
                <a:ext uri="{FF2B5EF4-FFF2-40B4-BE49-F238E27FC236}">
                  <a16:creationId xmlns:a16="http://schemas.microsoft.com/office/drawing/2014/main" id="{9B9AFD9A-D4B5-8BB6-CEBA-F7FEE756705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768365" y="2909717"/>
              <a:ext cx="414678" cy="171922"/>
            </a:xfrm>
            <a:prstGeom prst="rect">
              <a:avLst/>
            </a:prstGeom>
          </p:spPr>
        </p:pic>
        <p:pic>
          <p:nvPicPr>
            <p:cNvPr id="183" name="図 182">
              <a:extLst>
                <a:ext uri="{FF2B5EF4-FFF2-40B4-BE49-F238E27FC236}">
                  <a16:creationId xmlns:a16="http://schemas.microsoft.com/office/drawing/2014/main" id="{7339E072-733B-6988-4CB7-75440F0AE26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464325" y="3485641"/>
              <a:ext cx="414678" cy="171922"/>
            </a:xfrm>
            <a:prstGeom prst="rect">
              <a:avLst/>
            </a:prstGeom>
          </p:spPr>
        </p:pic>
        <p:pic>
          <p:nvPicPr>
            <p:cNvPr id="184" name="図 183">
              <a:extLst>
                <a:ext uri="{FF2B5EF4-FFF2-40B4-BE49-F238E27FC236}">
                  <a16:creationId xmlns:a16="http://schemas.microsoft.com/office/drawing/2014/main" id="{183EA89A-DCF7-C824-3A0E-F9D229E390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230645" y="3485641"/>
              <a:ext cx="414678" cy="171922"/>
            </a:xfrm>
            <a:prstGeom prst="rect">
              <a:avLst/>
            </a:prstGeom>
          </p:spPr>
        </p:pic>
        <p:pic>
          <p:nvPicPr>
            <p:cNvPr id="185" name="図 184">
              <a:extLst>
                <a:ext uri="{FF2B5EF4-FFF2-40B4-BE49-F238E27FC236}">
                  <a16:creationId xmlns:a16="http://schemas.microsoft.com/office/drawing/2014/main" id="{286508EE-5166-26C0-0AA2-B93B2DC78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6002045" y="3485641"/>
              <a:ext cx="414678" cy="171922"/>
            </a:xfrm>
            <a:prstGeom prst="rect">
              <a:avLst/>
            </a:prstGeom>
          </p:spPr>
        </p:pic>
        <p:pic>
          <p:nvPicPr>
            <p:cNvPr id="186" name="図 185">
              <a:extLst>
                <a:ext uri="{FF2B5EF4-FFF2-40B4-BE49-F238E27FC236}">
                  <a16:creationId xmlns:a16="http://schemas.microsoft.com/office/drawing/2014/main" id="{2593B057-9D8E-4715-1453-D0B223D7110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768365" y="3485641"/>
              <a:ext cx="414678" cy="171922"/>
            </a:xfrm>
            <a:prstGeom prst="rect">
              <a:avLst/>
            </a:prstGeom>
          </p:spPr>
        </p:pic>
        <p:pic>
          <p:nvPicPr>
            <p:cNvPr id="191" name="図 190">
              <a:extLst>
                <a:ext uri="{FF2B5EF4-FFF2-40B4-BE49-F238E27FC236}">
                  <a16:creationId xmlns:a16="http://schemas.microsoft.com/office/drawing/2014/main" id="{852FA818-457A-E2B4-032B-D956C038853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540892" y="2909717"/>
              <a:ext cx="414678" cy="171922"/>
            </a:xfrm>
            <a:prstGeom prst="rect">
              <a:avLst/>
            </a:prstGeom>
          </p:spPr>
        </p:pic>
        <p:pic>
          <p:nvPicPr>
            <p:cNvPr id="192" name="図 191">
              <a:extLst>
                <a:ext uri="{FF2B5EF4-FFF2-40B4-BE49-F238E27FC236}">
                  <a16:creationId xmlns:a16="http://schemas.microsoft.com/office/drawing/2014/main" id="{2AAD1537-1D6C-D410-BA83-475E71AFE14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307212" y="2909717"/>
              <a:ext cx="414678" cy="171922"/>
            </a:xfrm>
            <a:prstGeom prst="rect">
              <a:avLst/>
            </a:prstGeom>
          </p:spPr>
        </p:pic>
        <p:pic>
          <p:nvPicPr>
            <p:cNvPr id="193" name="図 192">
              <a:extLst>
                <a:ext uri="{FF2B5EF4-FFF2-40B4-BE49-F238E27FC236}">
                  <a16:creationId xmlns:a16="http://schemas.microsoft.com/office/drawing/2014/main" id="{238379EA-8FF3-BB96-6BAD-246851C086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540892" y="3485641"/>
              <a:ext cx="414678" cy="171922"/>
            </a:xfrm>
            <a:prstGeom prst="rect">
              <a:avLst/>
            </a:prstGeom>
          </p:spPr>
        </p:pic>
        <p:pic>
          <p:nvPicPr>
            <p:cNvPr id="194" name="図 193">
              <a:extLst>
                <a:ext uri="{FF2B5EF4-FFF2-40B4-BE49-F238E27FC236}">
                  <a16:creationId xmlns:a16="http://schemas.microsoft.com/office/drawing/2014/main" id="{319FC81B-BFA5-4C13-C213-04BDBE80A63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5307212" y="3485641"/>
              <a:ext cx="414678" cy="171922"/>
            </a:xfrm>
            <a:prstGeom prst="rect">
              <a:avLst/>
            </a:prstGeom>
          </p:spPr>
        </p:pic>
      </p:grpSp>
      <p:pic>
        <p:nvPicPr>
          <p:cNvPr id="198" name="図 197">
            <a:extLst>
              <a:ext uri="{FF2B5EF4-FFF2-40B4-BE49-F238E27FC236}">
                <a16:creationId xmlns:a16="http://schemas.microsoft.com/office/drawing/2014/main" id="{79C08DE2-0068-1295-8403-E58AA48662BC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815244" y="910141"/>
            <a:ext cx="178670" cy="139151"/>
          </a:xfrm>
          <a:prstGeom prst="rect">
            <a:avLst/>
          </a:prstGeom>
        </p:spPr>
      </p:pic>
      <p:grpSp>
        <p:nvGrpSpPr>
          <p:cNvPr id="326" name="グループ化 325">
            <a:extLst>
              <a:ext uri="{FF2B5EF4-FFF2-40B4-BE49-F238E27FC236}">
                <a16:creationId xmlns:a16="http://schemas.microsoft.com/office/drawing/2014/main" id="{ED744081-250C-9DCF-8606-95C89EEAB839}"/>
              </a:ext>
            </a:extLst>
          </p:cNvPr>
          <p:cNvGrpSpPr/>
          <p:nvPr/>
        </p:nvGrpSpPr>
        <p:grpSpPr>
          <a:xfrm>
            <a:off x="4453341" y="618655"/>
            <a:ext cx="2252975" cy="2079809"/>
            <a:chOff x="4276557" y="618655"/>
            <a:chExt cx="2252975" cy="2079809"/>
          </a:xfrm>
        </p:grpSpPr>
        <p:pic>
          <p:nvPicPr>
            <p:cNvPr id="200" name="図 199">
              <a:extLst>
                <a:ext uri="{FF2B5EF4-FFF2-40B4-BE49-F238E27FC236}">
                  <a16:creationId xmlns:a16="http://schemas.microsoft.com/office/drawing/2014/main" id="{693DE3AB-FA9D-A5A7-7B62-2CF1AA0FDBB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159501" y="1851428"/>
              <a:ext cx="414678" cy="171922"/>
            </a:xfrm>
            <a:prstGeom prst="rect">
              <a:avLst/>
            </a:prstGeom>
          </p:spPr>
        </p:pic>
        <p:pic>
          <p:nvPicPr>
            <p:cNvPr id="201" name="図 200">
              <a:extLst>
                <a:ext uri="{FF2B5EF4-FFF2-40B4-BE49-F238E27FC236}">
                  <a16:creationId xmlns:a16="http://schemas.microsoft.com/office/drawing/2014/main" id="{E2CEB7EC-0A45-8859-B4EC-C227DB1B212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393181" y="1851428"/>
              <a:ext cx="414678" cy="171922"/>
            </a:xfrm>
            <a:prstGeom prst="rect">
              <a:avLst/>
            </a:prstGeom>
          </p:spPr>
        </p:pic>
        <p:pic>
          <p:nvPicPr>
            <p:cNvPr id="205" name="図 204">
              <a:extLst>
                <a:ext uri="{FF2B5EF4-FFF2-40B4-BE49-F238E27FC236}">
                  <a16:creationId xmlns:a16="http://schemas.microsoft.com/office/drawing/2014/main" id="{88CD8EE6-09B1-04D4-3FC7-E1BFB5EB802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621781" y="1851428"/>
              <a:ext cx="414678" cy="171922"/>
            </a:xfrm>
            <a:prstGeom prst="rect">
              <a:avLst/>
            </a:prstGeom>
          </p:spPr>
        </p:pic>
        <p:pic>
          <p:nvPicPr>
            <p:cNvPr id="206" name="図 205">
              <a:extLst>
                <a:ext uri="{FF2B5EF4-FFF2-40B4-BE49-F238E27FC236}">
                  <a16:creationId xmlns:a16="http://schemas.microsoft.com/office/drawing/2014/main" id="{D88FAB5D-C892-2DCA-EAF6-70E4DB17547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855461" y="1851428"/>
              <a:ext cx="414678" cy="171922"/>
            </a:xfrm>
            <a:prstGeom prst="rect">
              <a:avLst/>
            </a:prstGeom>
          </p:spPr>
        </p:pic>
        <p:pic>
          <p:nvPicPr>
            <p:cNvPr id="226" name="図 225">
              <a:extLst>
                <a:ext uri="{FF2B5EF4-FFF2-40B4-BE49-F238E27FC236}">
                  <a16:creationId xmlns:a16="http://schemas.microsoft.com/office/drawing/2014/main" id="{6B6C2C6F-3E43-8558-BA6E-696DB1BBE9E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159501" y="1295824"/>
              <a:ext cx="414678" cy="171922"/>
            </a:xfrm>
            <a:prstGeom prst="rect">
              <a:avLst/>
            </a:prstGeom>
          </p:spPr>
        </p:pic>
        <p:pic>
          <p:nvPicPr>
            <p:cNvPr id="227" name="図 226">
              <a:extLst>
                <a:ext uri="{FF2B5EF4-FFF2-40B4-BE49-F238E27FC236}">
                  <a16:creationId xmlns:a16="http://schemas.microsoft.com/office/drawing/2014/main" id="{31BAE406-3C6F-F64F-253E-54EFA8E9997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393181" y="1295824"/>
              <a:ext cx="414678" cy="171922"/>
            </a:xfrm>
            <a:prstGeom prst="rect">
              <a:avLst/>
            </a:prstGeom>
          </p:spPr>
        </p:pic>
        <p:pic>
          <p:nvPicPr>
            <p:cNvPr id="228" name="図 227">
              <a:extLst>
                <a:ext uri="{FF2B5EF4-FFF2-40B4-BE49-F238E27FC236}">
                  <a16:creationId xmlns:a16="http://schemas.microsoft.com/office/drawing/2014/main" id="{52CCBB7A-24E8-9982-A4C5-0CFCC6FF25D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621781" y="1295824"/>
              <a:ext cx="414678" cy="171922"/>
            </a:xfrm>
            <a:prstGeom prst="rect">
              <a:avLst/>
            </a:prstGeom>
          </p:spPr>
        </p:pic>
        <p:pic>
          <p:nvPicPr>
            <p:cNvPr id="229" name="図 228">
              <a:extLst>
                <a:ext uri="{FF2B5EF4-FFF2-40B4-BE49-F238E27FC236}">
                  <a16:creationId xmlns:a16="http://schemas.microsoft.com/office/drawing/2014/main" id="{7B31C6F5-53BD-9D3C-F950-C4B89B6E824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855461" y="1295824"/>
              <a:ext cx="414678" cy="171922"/>
            </a:xfrm>
            <a:prstGeom prst="rect">
              <a:avLst/>
            </a:prstGeom>
          </p:spPr>
        </p:pic>
        <p:pic>
          <p:nvPicPr>
            <p:cNvPr id="230" name="図 229">
              <a:extLst>
                <a:ext uri="{FF2B5EF4-FFF2-40B4-BE49-F238E27FC236}">
                  <a16:creationId xmlns:a16="http://schemas.microsoft.com/office/drawing/2014/main" id="{C9B84225-1FD6-9AF8-9140-570631A72FC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159501" y="744540"/>
              <a:ext cx="414678" cy="171922"/>
            </a:xfrm>
            <a:prstGeom prst="rect">
              <a:avLst/>
            </a:prstGeom>
          </p:spPr>
        </p:pic>
        <p:pic>
          <p:nvPicPr>
            <p:cNvPr id="232" name="図 231">
              <a:extLst>
                <a:ext uri="{FF2B5EF4-FFF2-40B4-BE49-F238E27FC236}">
                  <a16:creationId xmlns:a16="http://schemas.microsoft.com/office/drawing/2014/main" id="{56A6F40A-49D2-3E08-E124-6E0C7BCCE1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393181" y="744540"/>
              <a:ext cx="414678" cy="171922"/>
            </a:xfrm>
            <a:prstGeom prst="rect">
              <a:avLst/>
            </a:prstGeom>
          </p:spPr>
        </p:pic>
        <p:pic>
          <p:nvPicPr>
            <p:cNvPr id="233" name="図 232">
              <a:extLst>
                <a:ext uri="{FF2B5EF4-FFF2-40B4-BE49-F238E27FC236}">
                  <a16:creationId xmlns:a16="http://schemas.microsoft.com/office/drawing/2014/main" id="{1340EE8A-2665-736F-D98A-34EA3952DDA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621781" y="744540"/>
              <a:ext cx="414678" cy="171922"/>
            </a:xfrm>
            <a:prstGeom prst="rect">
              <a:avLst/>
            </a:prstGeom>
          </p:spPr>
        </p:pic>
        <p:pic>
          <p:nvPicPr>
            <p:cNvPr id="243" name="図 242">
              <a:extLst>
                <a:ext uri="{FF2B5EF4-FFF2-40B4-BE49-F238E27FC236}">
                  <a16:creationId xmlns:a16="http://schemas.microsoft.com/office/drawing/2014/main" id="{7D71A4CF-2350-CAB7-4169-4E4DA1CE8C5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855461" y="744540"/>
              <a:ext cx="414678" cy="171922"/>
            </a:xfrm>
            <a:prstGeom prst="rect">
              <a:avLst/>
            </a:prstGeom>
          </p:spPr>
        </p:pic>
        <p:pic>
          <p:nvPicPr>
            <p:cNvPr id="244" name="図 243">
              <a:extLst>
                <a:ext uri="{FF2B5EF4-FFF2-40B4-BE49-F238E27FC236}">
                  <a16:creationId xmlns:a16="http://schemas.microsoft.com/office/drawing/2014/main" id="{102E7898-504F-F36C-094A-8307D5504A7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082934" y="1851428"/>
              <a:ext cx="414678" cy="171922"/>
            </a:xfrm>
            <a:prstGeom prst="rect">
              <a:avLst/>
            </a:prstGeom>
          </p:spPr>
        </p:pic>
        <p:pic>
          <p:nvPicPr>
            <p:cNvPr id="265" name="図 264">
              <a:extLst>
                <a:ext uri="{FF2B5EF4-FFF2-40B4-BE49-F238E27FC236}">
                  <a16:creationId xmlns:a16="http://schemas.microsoft.com/office/drawing/2014/main" id="{215C9281-9771-7276-61A4-04972B951B4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316614" y="1851428"/>
              <a:ext cx="414678" cy="171922"/>
            </a:xfrm>
            <a:prstGeom prst="rect">
              <a:avLst/>
            </a:prstGeom>
          </p:spPr>
        </p:pic>
        <p:pic>
          <p:nvPicPr>
            <p:cNvPr id="266" name="図 265">
              <a:extLst>
                <a:ext uri="{FF2B5EF4-FFF2-40B4-BE49-F238E27FC236}">
                  <a16:creationId xmlns:a16="http://schemas.microsoft.com/office/drawing/2014/main" id="{12D4E2B5-6E68-0F2E-A3AF-3BD013B5C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545214" y="1851428"/>
              <a:ext cx="414678" cy="171922"/>
            </a:xfrm>
            <a:prstGeom prst="rect">
              <a:avLst/>
            </a:prstGeom>
          </p:spPr>
        </p:pic>
        <p:pic>
          <p:nvPicPr>
            <p:cNvPr id="268" name="図 267">
              <a:extLst>
                <a:ext uri="{FF2B5EF4-FFF2-40B4-BE49-F238E27FC236}">
                  <a16:creationId xmlns:a16="http://schemas.microsoft.com/office/drawing/2014/main" id="{A7E177C9-67AA-4F7B-2B8A-531141349B3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778894" y="1851428"/>
              <a:ext cx="414678" cy="171922"/>
            </a:xfrm>
            <a:prstGeom prst="rect">
              <a:avLst/>
            </a:prstGeom>
          </p:spPr>
        </p:pic>
        <p:pic>
          <p:nvPicPr>
            <p:cNvPr id="269" name="図 268">
              <a:extLst>
                <a:ext uri="{FF2B5EF4-FFF2-40B4-BE49-F238E27FC236}">
                  <a16:creationId xmlns:a16="http://schemas.microsoft.com/office/drawing/2014/main" id="{67351F03-E470-E874-B043-2F5C3576277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082934" y="1295824"/>
              <a:ext cx="414678" cy="171922"/>
            </a:xfrm>
            <a:prstGeom prst="rect">
              <a:avLst/>
            </a:prstGeom>
          </p:spPr>
        </p:pic>
        <p:pic>
          <p:nvPicPr>
            <p:cNvPr id="270" name="図 269">
              <a:extLst>
                <a:ext uri="{FF2B5EF4-FFF2-40B4-BE49-F238E27FC236}">
                  <a16:creationId xmlns:a16="http://schemas.microsoft.com/office/drawing/2014/main" id="{55F861BB-6EC1-EFB9-580F-4433A4183A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316614" y="1295824"/>
              <a:ext cx="414678" cy="171922"/>
            </a:xfrm>
            <a:prstGeom prst="rect">
              <a:avLst/>
            </a:prstGeom>
          </p:spPr>
        </p:pic>
        <p:pic>
          <p:nvPicPr>
            <p:cNvPr id="271" name="図 270">
              <a:extLst>
                <a:ext uri="{FF2B5EF4-FFF2-40B4-BE49-F238E27FC236}">
                  <a16:creationId xmlns:a16="http://schemas.microsoft.com/office/drawing/2014/main" id="{A2253F00-C5C7-CF08-ECE2-5AE986BFAFE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545214" y="1295824"/>
              <a:ext cx="414678" cy="171922"/>
            </a:xfrm>
            <a:prstGeom prst="rect">
              <a:avLst/>
            </a:prstGeom>
          </p:spPr>
        </p:pic>
        <p:pic>
          <p:nvPicPr>
            <p:cNvPr id="272" name="図 271">
              <a:extLst>
                <a:ext uri="{FF2B5EF4-FFF2-40B4-BE49-F238E27FC236}">
                  <a16:creationId xmlns:a16="http://schemas.microsoft.com/office/drawing/2014/main" id="{8489D60D-04C1-20A2-B794-CFB79CB7049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778894" y="1295824"/>
              <a:ext cx="414678" cy="171922"/>
            </a:xfrm>
            <a:prstGeom prst="rect">
              <a:avLst/>
            </a:prstGeom>
          </p:spPr>
        </p:pic>
        <p:pic>
          <p:nvPicPr>
            <p:cNvPr id="273" name="図 272">
              <a:extLst>
                <a:ext uri="{FF2B5EF4-FFF2-40B4-BE49-F238E27FC236}">
                  <a16:creationId xmlns:a16="http://schemas.microsoft.com/office/drawing/2014/main" id="{7CC432C2-EC15-B7D9-D809-CD8BB163499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082934" y="744540"/>
              <a:ext cx="414678" cy="171922"/>
            </a:xfrm>
            <a:prstGeom prst="rect">
              <a:avLst/>
            </a:prstGeom>
          </p:spPr>
        </p:pic>
        <p:pic>
          <p:nvPicPr>
            <p:cNvPr id="274" name="図 273">
              <a:extLst>
                <a:ext uri="{FF2B5EF4-FFF2-40B4-BE49-F238E27FC236}">
                  <a16:creationId xmlns:a16="http://schemas.microsoft.com/office/drawing/2014/main" id="{A3531DF2-9F9D-CE85-AA1B-CBAC3011C37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316614" y="744540"/>
              <a:ext cx="414678" cy="171922"/>
            </a:xfrm>
            <a:prstGeom prst="rect">
              <a:avLst/>
            </a:prstGeom>
          </p:spPr>
        </p:pic>
        <p:pic>
          <p:nvPicPr>
            <p:cNvPr id="275" name="図 274">
              <a:extLst>
                <a:ext uri="{FF2B5EF4-FFF2-40B4-BE49-F238E27FC236}">
                  <a16:creationId xmlns:a16="http://schemas.microsoft.com/office/drawing/2014/main" id="{13CBB95B-A4FB-3F42-6CCC-9D07BE9D4B7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545214" y="744540"/>
              <a:ext cx="414678" cy="171922"/>
            </a:xfrm>
            <a:prstGeom prst="rect">
              <a:avLst/>
            </a:prstGeom>
          </p:spPr>
        </p:pic>
        <p:pic>
          <p:nvPicPr>
            <p:cNvPr id="276" name="図 275">
              <a:extLst>
                <a:ext uri="{FF2B5EF4-FFF2-40B4-BE49-F238E27FC236}">
                  <a16:creationId xmlns:a16="http://schemas.microsoft.com/office/drawing/2014/main" id="{D5DA249E-22AE-B09B-6779-3BA868CC0C6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778894" y="744540"/>
              <a:ext cx="414678" cy="171922"/>
            </a:xfrm>
            <a:prstGeom prst="rect">
              <a:avLst/>
            </a:prstGeom>
          </p:spPr>
        </p:pic>
        <p:pic>
          <p:nvPicPr>
            <p:cNvPr id="277" name="図 276">
              <a:extLst>
                <a:ext uri="{FF2B5EF4-FFF2-40B4-BE49-F238E27FC236}">
                  <a16:creationId xmlns:a16="http://schemas.microsoft.com/office/drawing/2014/main" id="{BC86F20B-8609-F484-CDC3-B77D54BA09E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006367" y="1846921"/>
              <a:ext cx="414678" cy="171922"/>
            </a:xfrm>
            <a:prstGeom prst="rect">
              <a:avLst/>
            </a:prstGeom>
          </p:spPr>
        </p:pic>
        <p:pic>
          <p:nvPicPr>
            <p:cNvPr id="278" name="図 277">
              <a:extLst>
                <a:ext uri="{FF2B5EF4-FFF2-40B4-BE49-F238E27FC236}">
                  <a16:creationId xmlns:a16="http://schemas.microsoft.com/office/drawing/2014/main" id="{8519E9AF-F541-4A28-1F6D-7960B490DC5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006367" y="1291317"/>
              <a:ext cx="414678" cy="171922"/>
            </a:xfrm>
            <a:prstGeom prst="rect">
              <a:avLst/>
            </a:prstGeom>
          </p:spPr>
        </p:pic>
        <p:pic>
          <p:nvPicPr>
            <p:cNvPr id="279" name="図 278">
              <a:extLst>
                <a:ext uri="{FF2B5EF4-FFF2-40B4-BE49-F238E27FC236}">
                  <a16:creationId xmlns:a16="http://schemas.microsoft.com/office/drawing/2014/main" id="{45CD419C-FFC6-77E6-E8CA-7E12CE6FFB9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006367" y="740033"/>
              <a:ext cx="414678" cy="171922"/>
            </a:xfrm>
            <a:prstGeom prst="rect">
              <a:avLst/>
            </a:prstGeom>
          </p:spPr>
        </p:pic>
        <p:pic>
          <p:nvPicPr>
            <p:cNvPr id="280" name="図 279">
              <a:extLst>
                <a:ext uri="{FF2B5EF4-FFF2-40B4-BE49-F238E27FC236}">
                  <a16:creationId xmlns:a16="http://schemas.microsoft.com/office/drawing/2014/main" id="{32D91430-1D2D-D6E6-D44C-EFF01F9AD63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155179" y="2405164"/>
              <a:ext cx="414678" cy="171922"/>
            </a:xfrm>
            <a:prstGeom prst="rect">
              <a:avLst/>
            </a:prstGeom>
          </p:spPr>
        </p:pic>
        <p:pic>
          <p:nvPicPr>
            <p:cNvPr id="281" name="図 280">
              <a:extLst>
                <a:ext uri="{FF2B5EF4-FFF2-40B4-BE49-F238E27FC236}">
                  <a16:creationId xmlns:a16="http://schemas.microsoft.com/office/drawing/2014/main" id="{7B165860-E594-CCD4-F59E-B9FA52E83FF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388859" y="2405164"/>
              <a:ext cx="414678" cy="171922"/>
            </a:xfrm>
            <a:prstGeom prst="rect">
              <a:avLst/>
            </a:prstGeom>
          </p:spPr>
        </p:pic>
        <p:pic>
          <p:nvPicPr>
            <p:cNvPr id="282" name="図 281">
              <a:extLst>
                <a:ext uri="{FF2B5EF4-FFF2-40B4-BE49-F238E27FC236}">
                  <a16:creationId xmlns:a16="http://schemas.microsoft.com/office/drawing/2014/main" id="{BDCB8BE6-C63F-ABA5-7DE2-5A7F7A0E873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617459" y="2405164"/>
              <a:ext cx="414678" cy="171922"/>
            </a:xfrm>
            <a:prstGeom prst="rect">
              <a:avLst/>
            </a:prstGeom>
          </p:spPr>
        </p:pic>
        <p:pic>
          <p:nvPicPr>
            <p:cNvPr id="283" name="図 282">
              <a:extLst>
                <a:ext uri="{FF2B5EF4-FFF2-40B4-BE49-F238E27FC236}">
                  <a16:creationId xmlns:a16="http://schemas.microsoft.com/office/drawing/2014/main" id="{203862F2-A888-351E-2BC0-EED4EBFCA75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851139" y="2405164"/>
              <a:ext cx="414678" cy="171922"/>
            </a:xfrm>
            <a:prstGeom prst="rect">
              <a:avLst/>
            </a:prstGeom>
          </p:spPr>
        </p:pic>
        <p:pic>
          <p:nvPicPr>
            <p:cNvPr id="284" name="図 283">
              <a:extLst>
                <a:ext uri="{FF2B5EF4-FFF2-40B4-BE49-F238E27FC236}">
                  <a16:creationId xmlns:a16="http://schemas.microsoft.com/office/drawing/2014/main" id="{409CBDC0-5EE1-F151-9FBE-F50A2DAA14D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078612" y="2405164"/>
              <a:ext cx="414678" cy="171922"/>
            </a:xfrm>
            <a:prstGeom prst="rect">
              <a:avLst/>
            </a:prstGeom>
          </p:spPr>
        </p:pic>
        <p:pic>
          <p:nvPicPr>
            <p:cNvPr id="285" name="図 284">
              <a:extLst>
                <a:ext uri="{FF2B5EF4-FFF2-40B4-BE49-F238E27FC236}">
                  <a16:creationId xmlns:a16="http://schemas.microsoft.com/office/drawing/2014/main" id="{7B21143A-D949-902D-C0DE-C1B1EC3D9F1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312292" y="2405164"/>
              <a:ext cx="414678" cy="171922"/>
            </a:xfrm>
            <a:prstGeom prst="rect">
              <a:avLst/>
            </a:prstGeom>
          </p:spPr>
        </p:pic>
        <p:pic>
          <p:nvPicPr>
            <p:cNvPr id="286" name="図 285">
              <a:extLst>
                <a:ext uri="{FF2B5EF4-FFF2-40B4-BE49-F238E27FC236}">
                  <a16:creationId xmlns:a16="http://schemas.microsoft.com/office/drawing/2014/main" id="{9CCB3E3F-BB83-C341-0248-72802B02ED5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540892" y="2405164"/>
              <a:ext cx="414678" cy="171922"/>
            </a:xfrm>
            <a:prstGeom prst="rect">
              <a:avLst/>
            </a:prstGeom>
          </p:spPr>
        </p:pic>
        <p:pic>
          <p:nvPicPr>
            <p:cNvPr id="287" name="図 286">
              <a:extLst>
                <a:ext uri="{FF2B5EF4-FFF2-40B4-BE49-F238E27FC236}">
                  <a16:creationId xmlns:a16="http://schemas.microsoft.com/office/drawing/2014/main" id="{2B64BF32-9DDA-D898-4726-457839FE979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5774572" y="2405164"/>
              <a:ext cx="414678" cy="171922"/>
            </a:xfrm>
            <a:prstGeom prst="rect">
              <a:avLst/>
            </a:prstGeom>
          </p:spPr>
        </p:pic>
        <p:pic>
          <p:nvPicPr>
            <p:cNvPr id="288" name="図 287">
              <a:extLst>
                <a:ext uri="{FF2B5EF4-FFF2-40B4-BE49-F238E27FC236}">
                  <a16:creationId xmlns:a16="http://schemas.microsoft.com/office/drawing/2014/main" id="{D516813E-8088-98B2-16E8-D1BFF934C36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002045" y="2400657"/>
              <a:ext cx="414678" cy="171922"/>
            </a:xfrm>
            <a:prstGeom prst="rect">
              <a:avLst/>
            </a:prstGeom>
          </p:spPr>
        </p:pic>
        <p:pic>
          <p:nvPicPr>
            <p:cNvPr id="322" name="図 321">
              <a:extLst>
                <a:ext uri="{FF2B5EF4-FFF2-40B4-BE49-F238E27FC236}">
                  <a16:creationId xmlns:a16="http://schemas.microsoft.com/office/drawing/2014/main" id="{5D792CF3-EE84-EE9F-F3FB-AEB38A215DB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236232" y="1846921"/>
              <a:ext cx="414678" cy="171922"/>
            </a:xfrm>
            <a:prstGeom prst="rect">
              <a:avLst/>
            </a:prstGeom>
          </p:spPr>
        </p:pic>
        <p:pic>
          <p:nvPicPr>
            <p:cNvPr id="323" name="図 322">
              <a:extLst>
                <a:ext uri="{FF2B5EF4-FFF2-40B4-BE49-F238E27FC236}">
                  <a16:creationId xmlns:a16="http://schemas.microsoft.com/office/drawing/2014/main" id="{C6CC70A1-8FD7-6D06-A87B-045C8B710ED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236232" y="1291317"/>
              <a:ext cx="414678" cy="171922"/>
            </a:xfrm>
            <a:prstGeom prst="rect">
              <a:avLst/>
            </a:prstGeom>
          </p:spPr>
        </p:pic>
        <p:pic>
          <p:nvPicPr>
            <p:cNvPr id="324" name="図 323">
              <a:extLst>
                <a:ext uri="{FF2B5EF4-FFF2-40B4-BE49-F238E27FC236}">
                  <a16:creationId xmlns:a16="http://schemas.microsoft.com/office/drawing/2014/main" id="{F8398369-F1AE-41F5-1658-9CE63570104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236232" y="740033"/>
              <a:ext cx="414678" cy="171922"/>
            </a:xfrm>
            <a:prstGeom prst="rect">
              <a:avLst/>
            </a:prstGeom>
          </p:spPr>
        </p:pic>
        <p:pic>
          <p:nvPicPr>
            <p:cNvPr id="325" name="図 324">
              <a:extLst>
                <a:ext uri="{FF2B5EF4-FFF2-40B4-BE49-F238E27FC236}">
                  <a16:creationId xmlns:a16="http://schemas.microsoft.com/office/drawing/2014/main" id="{A9FAE727-232D-F3FF-E9BB-6666A3F08B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6231910" y="2400657"/>
              <a:ext cx="414678" cy="171922"/>
            </a:xfrm>
            <a:prstGeom prst="rect">
              <a:avLst/>
            </a:prstGeom>
          </p:spPr>
        </p:pic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34E3ABED-103A-23E7-C522-C7EB4D041C86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028321" y="4977610"/>
            <a:ext cx="178670" cy="139151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B51D99AC-8171-441D-8294-E9DF332206F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92421" y="5358163"/>
            <a:ext cx="530487" cy="14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568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2256</TotalTime>
  <Words>1</Words>
  <Application>Microsoft Office PowerPoint</Application>
  <PresentationFormat>A4 210 x 297 mm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渡辺 忠明</dc:creator>
  <cp:lastModifiedBy>齊藤 瑛</cp:lastModifiedBy>
  <cp:revision>170</cp:revision>
  <cp:lastPrinted>2019-10-09T06:22:28Z</cp:lastPrinted>
  <dcterms:created xsi:type="dcterms:W3CDTF">2019-01-28T04:08:45Z</dcterms:created>
  <dcterms:modified xsi:type="dcterms:W3CDTF">2024-12-05T06:13:09Z</dcterms:modified>
</cp:coreProperties>
</file>