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56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F67"/>
    <a:srgbClr val="919E97"/>
    <a:srgbClr val="D5D0CF"/>
    <a:srgbClr val="656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33" autoAdjust="0"/>
    <p:restoredTop sz="92193" autoAdjust="0"/>
  </p:normalViewPr>
  <p:slideViewPr>
    <p:cSldViewPr snapToGrid="0">
      <p:cViewPr varScale="1">
        <p:scale>
          <a:sx n="81" d="100"/>
          <a:sy n="81" d="100"/>
        </p:scale>
        <p:origin x="46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17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423FA09-099D-47B3-91E6-52C9822AA4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F8A909-5A5A-42FB-AF33-3C530466EA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6DA7A-3145-44CF-B57D-3D86E0712A0F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248E524-C2B3-4412-BBFF-ED1584FA6D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B4179FF-18A6-4E48-9B90-A5A32F999E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46C87-E9BB-4019-9C2B-2AC87C00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543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D554072-E7AE-410C-921A-8012E92EACA5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FF5DBE09-1886-4335-BB61-9610D71843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1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6098A1A9-31FD-4F0B-A76B-28E13FD81A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392" y="13063"/>
            <a:ext cx="10424123" cy="706150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E504E8D-305F-4AB6-9B0B-262CF643B4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234" y="6152614"/>
            <a:ext cx="317530" cy="31753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A6D0D84-60F2-414C-91BE-2CDD434AB24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783" y="5105017"/>
            <a:ext cx="382250" cy="38225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D133F52-F6F0-4A4F-AA61-230800BFE28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267" y="6152614"/>
            <a:ext cx="317530" cy="31753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BA6DE6-C52F-5C88-551C-CBFC27B33B27}"/>
              </a:ext>
            </a:extLst>
          </p:cNvPr>
          <p:cNvSpPr/>
          <p:nvPr userDrawn="1"/>
        </p:nvSpPr>
        <p:spPr>
          <a:xfrm>
            <a:off x="5620288" y="1272540"/>
            <a:ext cx="198745" cy="172720"/>
          </a:xfrm>
          <a:prstGeom prst="rect">
            <a:avLst/>
          </a:prstGeom>
          <a:solidFill>
            <a:srgbClr val="D5D0CF"/>
          </a:solidFill>
          <a:ln>
            <a:solidFill>
              <a:srgbClr val="556F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5C0177-C33D-7FD9-2549-DB0F74302121}"/>
              </a:ext>
            </a:extLst>
          </p:cNvPr>
          <p:cNvSpPr/>
          <p:nvPr userDrawn="1"/>
        </p:nvSpPr>
        <p:spPr>
          <a:xfrm>
            <a:off x="286247" y="5168348"/>
            <a:ext cx="2425148" cy="1407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1DB0298-E521-A043-5145-862AFA13D2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01426" y="4234879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プロジェクター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0A17CB7A-BC10-24BD-63E3-CE3C8391C8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3285" y="3647340"/>
            <a:ext cx="531571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スクリーン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FF6ABE3-C363-9EDD-BED8-B7D71DE95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6756" y="5827167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ホワイトボード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9DB76380-0065-B520-40B8-7A64B512A3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82298" y="4230501"/>
            <a:ext cx="212629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演台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64B4A3-2454-D8DF-52A0-22FBB3CBD9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4301" y="5345767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6367D3B2-C210-BBAF-6ADC-9FA14954F9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20895" y="4757110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机（椅子なし）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605D87AF-4FE9-7FD9-D9F1-E8D316452C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21675" y="4229546"/>
            <a:ext cx="284690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椅子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25497CE-6CEE-8EBF-A443-AC87504879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0617" y="5343115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47FFE5B-974A-B8DD-E793-2E5611A1B2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8971" y="4743919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3F957691-FFE3-F254-9B4B-F67446B8AD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47872" y="3641418"/>
            <a:ext cx="531571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ミキサー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グラフィックス 42">
            <a:extLst>
              <a:ext uri="{FF2B5EF4-FFF2-40B4-BE49-F238E27FC236}">
                <a16:creationId xmlns:a16="http://schemas.microsoft.com/office/drawing/2014/main" id="{DD347363-BE09-7FFC-303E-140766AD8D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40477" y="3801729"/>
            <a:ext cx="171544" cy="145153"/>
          </a:xfrm>
          <a:prstGeom prst="rect">
            <a:avLst/>
          </a:prstGeom>
        </p:spPr>
      </p:pic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4332DAE0-B113-1509-F78F-AD8B43821472}"/>
              </a:ext>
            </a:extLst>
          </p:cNvPr>
          <p:cNvSpPr/>
          <p:nvPr userDrawn="1"/>
        </p:nvSpPr>
        <p:spPr>
          <a:xfrm>
            <a:off x="185895" y="3456517"/>
            <a:ext cx="2163297" cy="2801405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1B0F987-CF60-A00E-21B3-D5D7B13625E6}"/>
              </a:ext>
            </a:extLst>
          </p:cNvPr>
          <p:cNvSpPr txBox="1"/>
          <p:nvPr userDrawn="1"/>
        </p:nvSpPr>
        <p:spPr>
          <a:xfrm>
            <a:off x="886893" y="3313011"/>
            <a:ext cx="747760" cy="2870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ja-JP" altLang="en-US" sz="900" spc="0" baseline="0" dirty="0">
                <a:ln/>
                <a:solidFill>
                  <a:srgbClr val="666666"/>
                </a:solidFill>
                <a:latin typeface="Arial"/>
                <a:cs typeface="Arial"/>
                <a:sym typeface="Arial"/>
                <a:rtl val="0"/>
              </a:rPr>
              <a:t>equipment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1DB81253-6C2A-3157-A346-C65E9AA697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0842" y="6319207"/>
            <a:ext cx="208835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※ </a:t>
            </a: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有料備品については、</a:t>
            </a:r>
            <a:endParaRPr kumimoji="0" lang="en-US" altLang="ja-JP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 ホームページにてご確認ください</a:t>
            </a:r>
            <a:r>
              <a:rPr kumimoji="0" lang="ja-JP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  <a:endParaRPr kumimoji="0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グラフィックス 42">
            <a:extLst>
              <a:ext uri="{FF2B5EF4-FFF2-40B4-BE49-F238E27FC236}">
                <a16:creationId xmlns:a16="http://schemas.microsoft.com/office/drawing/2014/main" id="{D4C7D6BE-4845-6CF1-B36E-BEA76ED9C1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9402" y="1176590"/>
            <a:ext cx="113395" cy="95950"/>
          </a:xfrm>
          <a:prstGeom prst="rect">
            <a:avLst/>
          </a:prstGeom>
        </p:spPr>
      </p:pic>
      <p:pic>
        <p:nvPicPr>
          <p:cNvPr id="24" name="グラフィックス 42">
            <a:extLst>
              <a:ext uri="{FF2B5EF4-FFF2-40B4-BE49-F238E27FC236}">
                <a16:creationId xmlns:a16="http://schemas.microsoft.com/office/drawing/2014/main" id="{0586350E-04B2-A507-0573-0379A9787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8375" y="811197"/>
            <a:ext cx="113395" cy="95950"/>
          </a:xfrm>
          <a:prstGeom prst="rect">
            <a:avLst/>
          </a:prstGeom>
        </p:spPr>
      </p:pic>
      <p:pic>
        <p:nvPicPr>
          <p:cNvPr id="25" name="グラフィックス 42">
            <a:extLst>
              <a:ext uri="{FF2B5EF4-FFF2-40B4-BE49-F238E27FC236}">
                <a16:creationId xmlns:a16="http://schemas.microsoft.com/office/drawing/2014/main" id="{9DA66BA3-21A2-4570-74F2-374A3E101F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9228374" y="6104639"/>
            <a:ext cx="113395" cy="95950"/>
          </a:xfrm>
          <a:prstGeom prst="rect">
            <a:avLst/>
          </a:prstGeom>
        </p:spPr>
      </p:pic>
      <p:pic>
        <p:nvPicPr>
          <p:cNvPr id="8" name="グラフィックス 42">
            <a:extLst>
              <a:ext uri="{FF2B5EF4-FFF2-40B4-BE49-F238E27FC236}">
                <a16:creationId xmlns:a16="http://schemas.microsoft.com/office/drawing/2014/main" id="{1D274CBF-93EB-8C5D-1AE3-5F11758095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323215" y="5795080"/>
            <a:ext cx="113395" cy="95950"/>
          </a:xfrm>
          <a:prstGeom prst="rect">
            <a:avLst/>
          </a:prstGeom>
        </p:spPr>
      </p:pic>
      <p:pic>
        <p:nvPicPr>
          <p:cNvPr id="26" name="グラフィックス 42">
            <a:extLst>
              <a:ext uri="{FF2B5EF4-FFF2-40B4-BE49-F238E27FC236}">
                <a16:creationId xmlns:a16="http://schemas.microsoft.com/office/drawing/2014/main" id="{2239E414-BCAE-DC74-1847-CDB9B4B70A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6829536" y="5779192"/>
            <a:ext cx="113395" cy="95950"/>
          </a:xfrm>
          <a:prstGeom prst="rect">
            <a:avLst/>
          </a:prstGeom>
        </p:spPr>
      </p:pic>
      <p:pic>
        <p:nvPicPr>
          <p:cNvPr id="27" name="グラフィックス 42">
            <a:extLst>
              <a:ext uri="{FF2B5EF4-FFF2-40B4-BE49-F238E27FC236}">
                <a16:creationId xmlns:a16="http://schemas.microsoft.com/office/drawing/2014/main" id="{2E08741E-31C8-BAB7-C0D7-6C14A50355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5552" y="1310925"/>
            <a:ext cx="113395" cy="95950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49FEDB5-6E69-B449-2938-1391FD442A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6342" y="367693"/>
            <a:ext cx="2809578" cy="1099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E7ACD780-5FD0-E62E-80BA-2666D199B46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5" y="114554"/>
            <a:ext cx="3058160" cy="7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9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B5E2511-B2AD-4D7B-AB20-416B11CEB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746" y="4151282"/>
            <a:ext cx="288000" cy="322015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ABB4C93B-A6C5-47D3-9A54-78B2C8AE1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75" y="5509138"/>
            <a:ext cx="355734" cy="149865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C0441411-5609-4673-95EE-DD4E903D3F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6" y="4968135"/>
            <a:ext cx="355734" cy="16605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E4AD6461-4858-4150-BCAF-9D2C788541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614" y="4395688"/>
            <a:ext cx="98773" cy="9383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5AFD2983-EA41-494F-9E3C-77213F014D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915" y="4961897"/>
            <a:ext cx="355294" cy="89266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36D96FFF-A9D2-45E6-AB5F-447DBA1803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5" y="3805566"/>
            <a:ext cx="457361" cy="150995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B9774E60-4A11-4D1E-BFCE-CCF4E08B63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3" y="5507760"/>
            <a:ext cx="355734" cy="149865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9D04C8CB-BE64-40FC-A731-7100B8786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74423" y="3805773"/>
            <a:ext cx="89791" cy="85301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E6E7AA7F-F112-41C8-A129-86FA8C86B4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43667" y="831156"/>
            <a:ext cx="118215" cy="98093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B825B9FB-4184-4DE4-9366-A4863AE29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3614" y="3678526"/>
            <a:ext cx="288000" cy="322015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653A95D7-3081-400E-97FB-0A6DB586ED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89512" y="3807022"/>
            <a:ext cx="89791" cy="85301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id="{72513D05-F5EE-4698-803F-0587EFE6A5C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0641" y="1940633"/>
            <a:ext cx="347965" cy="76742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id="{577F941F-3AFB-4381-9582-2CB048142C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34444" y="698528"/>
            <a:ext cx="356293" cy="78578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92F6D1DD-D98B-43C2-807B-19E05732A1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70203" y="2746193"/>
            <a:ext cx="322340" cy="71090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7B267EB5-3912-43E7-8B94-50B21214941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22719" y="5787628"/>
            <a:ext cx="355733" cy="78455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1B0C2127-5A77-4532-93FD-00BFC569B4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05247" y="6486725"/>
            <a:ext cx="359581" cy="79303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AA68DADB-6FE7-4F35-A325-1E948B8B7A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26325" y="4991878"/>
            <a:ext cx="346157" cy="76343"/>
          </a:xfrm>
          <a:prstGeom prst="rect">
            <a:avLst/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3982929C-76C9-4E2A-B488-EBF69B889E8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1160" y="5784030"/>
            <a:ext cx="355733" cy="78455"/>
          </a:xfrm>
          <a:prstGeom prst="rect">
            <a:avLst/>
          </a:prstGeom>
        </p:spPr>
      </p:pic>
      <p:pic>
        <p:nvPicPr>
          <p:cNvPr id="93" name="図 92">
            <a:extLst>
              <a:ext uri="{FF2B5EF4-FFF2-40B4-BE49-F238E27FC236}">
                <a16:creationId xmlns:a16="http://schemas.microsoft.com/office/drawing/2014/main" id="{1F408799-1428-49DE-8AE1-191BD8A3AA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40760" y="1301592"/>
            <a:ext cx="334835" cy="73846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8431C036-E957-457D-AAC7-ABE98371E1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0483">
            <a:off x="9157598" y="6293185"/>
            <a:ext cx="118215" cy="98093"/>
          </a:xfrm>
          <a:prstGeom prst="rect">
            <a:avLst/>
          </a:prstGeom>
        </p:spPr>
      </p:pic>
      <p:pic>
        <p:nvPicPr>
          <p:cNvPr id="95" name="図 94">
            <a:extLst>
              <a:ext uri="{FF2B5EF4-FFF2-40B4-BE49-F238E27FC236}">
                <a16:creationId xmlns:a16="http://schemas.microsoft.com/office/drawing/2014/main" id="{236DB409-35F3-4494-812F-ECCF85D0CA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92134" y="1361512"/>
            <a:ext cx="118215" cy="980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F303C3D-F9F6-7BAC-8305-DE82114D59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2226" y="5979672"/>
            <a:ext cx="348086" cy="1062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2AEAC16-DD49-EA4C-03DC-8E0CCF730C7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79" y="4402612"/>
            <a:ext cx="78989" cy="684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7DC331-731D-DBF1-E2BD-7DC7643B615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70" y="4395688"/>
            <a:ext cx="139921" cy="117427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FCD0C3D-8087-14E0-56B5-14FA8DAA4233}"/>
              </a:ext>
            </a:extLst>
          </p:cNvPr>
          <p:cNvCxnSpPr>
            <a:cxnSpLocks/>
          </p:cNvCxnSpPr>
          <p:nvPr/>
        </p:nvCxnSpPr>
        <p:spPr>
          <a:xfrm>
            <a:off x="4515262" y="1276614"/>
            <a:ext cx="10834" cy="2325327"/>
          </a:xfrm>
          <a:prstGeom prst="line">
            <a:avLst/>
          </a:prstGeom>
          <a:ln w="349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>
            <a:extLst>
              <a:ext uri="{FF2B5EF4-FFF2-40B4-BE49-F238E27FC236}">
                <a16:creationId xmlns:a16="http://schemas.microsoft.com/office/drawing/2014/main" id="{AFAF0D3F-9D63-E3F8-1564-F8574B27C2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508" y="1200133"/>
            <a:ext cx="354137" cy="116916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86D9D8AF-B8FC-BA5B-110B-E0BF623A37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60196" y="1215872"/>
            <a:ext cx="334835" cy="73846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EC07CD37-67BF-12E3-678B-E30F775407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079" y="716203"/>
            <a:ext cx="368947" cy="121806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033022A9-CDCC-2A2D-5FCE-5C17A86C72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28827" y="6409495"/>
            <a:ext cx="368947" cy="1218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D195F86-8827-74AC-8ED5-89E62F34B0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50043" y="3717585"/>
            <a:ext cx="250615" cy="7634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C6D2C5-F1D5-FE1D-DC45-58AF2F670E29}"/>
              </a:ext>
            </a:extLst>
          </p:cNvPr>
          <p:cNvGrpSpPr/>
          <p:nvPr/>
        </p:nvGrpSpPr>
        <p:grpSpPr>
          <a:xfrm>
            <a:off x="3249777" y="1649004"/>
            <a:ext cx="2125380" cy="1736931"/>
            <a:chOff x="3249777" y="1649004"/>
            <a:chExt cx="2125380" cy="1736931"/>
          </a:xfrm>
        </p:grpSpPr>
        <p:grpSp>
          <p:nvGrpSpPr>
            <p:cNvPr id="123" name="グループ化 122">
              <a:extLst>
                <a:ext uri="{FF2B5EF4-FFF2-40B4-BE49-F238E27FC236}">
                  <a16:creationId xmlns:a16="http://schemas.microsoft.com/office/drawing/2014/main" id="{33AD3EE4-139E-07C1-3970-DB2C5CA79000}"/>
                </a:ext>
              </a:extLst>
            </p:cNvPr>
            <p:cNvGrpSpPr/>
            <p:nvPr/>
          </p:nvGrpSpPr>
          <p:grpSpPr>
            <a:xfrm>
              <a:off x="3249777" y="1649004"/>
              <a:ext cx="1162497" cy="1732099"/>
              <a:chOff x="3261969" y="1649004"/>
              <a:chExt cx="1162497" cy="1732099"/>
            </a:xfrm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2EA96F1D-18FD-AB44-A833-9809C5D014D1}"/>
                  </a:ext>
                </a:extLst>
              </p:cNvPr>
              <p:cNvGrpSpPr/>
              <p:nvPr/>
            </p:nvGrpSpPr>
            <p:grpSpPr>
              <a:xfrm>
                <a:off x="4087838" y="1654772"/>
                <a:ext cx="336628" cy="1726331"/>
                <a:chOff x="3852221" y="1652269"/>
                <a:chExt cx="336628" cy="1726331"/>
              </a:xfrm>
            </p:grpSpPr>
            <p:pic>
              <p:nvPicPr>
                <p:cNvPr id="84" name="図 83">
                  <a:extLst>
                    <a:ext uri="{FF2B5EF4-FFF2-40B4-BE49-F238E27FC236}">
                      <a16:creationId xmlns:a16="http://schemas.microsoft.com/office/drawing/2014/main" id="{05C756D5-4E79-9CB2-F6CF-825A117B11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22755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85" name="図 84">
                  <a:extLst>
                    <a:ext uri="{FF2B5EF4-FFF2-40B4-BE49-F238E27FC236}">
                      <a16:creationId xmlns:a16="http://schemas.microsoft.com/office/drawing/2014/main" id="{A6C34333-4903-87DB-C359-3A03D513E4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03237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86" name="図 85">
                  <a:extLst>
                    <a:ext uri="{FF2B5EF4-FFF2-40B4-BE49-F238E27FC236}">
                      <a16:creationId xmlns:a16="http://schemas.microsoft.com/office/drawing/2014/main" id="{13D5913D-32F1-050F-2874-DAC4D9630E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83529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96" name="図 95">
                  <a:extLst>
                    <a:ext uri="{FF2B5EF4-FFF2-40B4-BE49-F238E27FC236}">
                      <a16:creationId xmlns:a16="http://schemas.microsoft.com/office/drawing/2014/main" id="{19C302E3-A545-B599-61CE-397BCB98E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638203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97" name="図 96">
                  <a:extLst>
                    <a:ext uri="{FF2B5EF4-FFF2-40B4-BE49-F238E27FC236}">
                      <a16:creationId xmlns:a16="http://schemas.microsoft.com/office/drawing/2014/main" id="{A6279EA0-D004-CEFC-EFD7-643E91968E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4357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98" name="図 97">
                  <a:extLst>
                    <a:ext uri="{FF2B5EF4-FFF2-40B4-BE49-F238E27FC236}">
                      <a16:creationId xmlns:a16="http://schemas.microsoft.com/office/drawing/2014/main" id="{87E605AE-4038-4B5E-BD3A-D880D54168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2387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99" name="図 98">
                  <a:extLst>
                    <a:ext uri="{FF2B5EF4-FFF2-40B4-BE49-F238E27FC236}">
                      <a16:creationId xmlns:a16="http://schemas.microsoft.com/office/drawing/2014/main" id="{C14C1EC0-E767-240E-1EB7-6E8028A504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04317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0" name="図 99">
                  <a:extLst>
                    <a:ext uri="{FF2B5EF4-FFF2-40B4-BE49-F238E27FC236}">
                      <a16:creationId xmlns:a16="http://schemas.microsoft.com/office/drawing/2014/main" id="{1BF43CCA-1F53-BD1B-8559-3CD24C4AAE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8470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1" name="図 100">
                  <a:extLst>
                    <a:ext uri="{FF2B5EF4-FFF2-40B4-BE49-F238E27FC236}">
                      <a16:creationId xmlns:a16="http://schemas.microsoft.com/office/drawing/2014/main" id="{ECC8EB5E-B7A3-F25C-386B-F888179B1F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652269"/>
                  <a:ext cx="336628" cy="151049"/>
                </a:xfrm>
                <a:prstGeom prst="rect">
                  <a:avLst/>
                </a:prstGeom>
              </p:spPr>
            </p:pic>
          </p:grpSp>
          <p:grpSp>
            <p:nvGrpSpPr>
              <p:cNvPr id="103" name="グループ化 102">
                <a:extLst>
                  <a:ext uri="{FF2B5EF4-FFF2-40B4-BE49-F238E27FC236}">
                    <a16:creationId xmlns:a16="http://schemas.microsoft.com/office/drawing/2014/main" id="{93F695AC-80B0-B10B-C817-52B2FC37D92E}"/>
                  </a:ext>
                </a:extLst>
              </p:cNvPr>
              <p:cNvGrpSpPr/>
              <p:nvPr/>
            </p:nvGrpSpPr>
            <p:grpSpPr>
              <a:xfrm>
                <a:off x="3675770" y="1649146"/>
                <a:ext cx="336628" cy="1726331"/>
                <a:chOff x="3852221" y="1652269"/>
                <a:chExt cx="336628" cy="1726331"/>
              </a:xfrm>
            </p:grpSpPr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692229D4-9F7D-0263-32EA-F76D6E3DA6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22755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61C78BE7-F3D9-D6E4-575A-86A81CC025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03237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894C474E-5706-099B-E504-238C596696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83529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19BF2C3F-3C78-01CF-370C-54A32D5D1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638203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8" name="図 107">
                  <a:extLst>
                    <a:ext uri="{FF2B5EF4-FFF2-40B4-BE49-F238E27FC236}">
                      <a16:creationId xmlns:a16="http://schemas.microsoft.com/office/drawing/2014/main" id="{F503D22D-128D-CD85-A22D-F8BED39644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4357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09" name="図 108">
                  <a:extLst>
                    <a:ext uri="{FF2B5EF4-FFF2-40B4-BE49-F238E27FC236}">
                      <a16:creationId xmlns:a16="http://schemas.microsoft.com/office/drawing/2014/main" id="{194D1BCB-7D11-816A-66AD-32CA74186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2387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0" name="図 109">
                  <a:extLst>
                    <a:ext uri="{FF2B5EF4-FFF2-40B4-BE49-F238E27FC236}">
                      <a16:creationId xmlns:a16="http://schemas.microsoft.com/office/drawing/2014/main" id="{276C792A-40D1-1E91-60E0-138A1823B2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04317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1" name="図 110">
                  <a:extLst>
                    <a:ext uri="{FF2B5EF4-FFF2-40B4-BE49-F238E27FC236}">
                      <a16:creationId xmlns:a16="http://schemas.microsoft.com/office/drawing/2014/main" id="{5B5A442B-3937-2858-3594-74C77C9630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8470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2" name="図 111">
                  <a:extLst>
                    <a:ext uri="{FF2B5EF4-FFF2-40B4-BE49-F238E27FC236}">
                      <a16:creationId xmlns:a16="http://schemas.microsoft.com/office/drawing/2014/main" id="{C2479381-D8A3-7C1C-BAA6-AB873286E8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652269"/>
                  <a:ext cx="336628" cy="151049"/>
                </a:xfrm>
                <a:prstGeom prst="rect">
                  <a:avLst/>
                </a:prstGeom>
              </p:spPr>
            </p:pic>
          </p:grpSp>
          <p:grpSp>
            <p:nvGrpSpPr>
              <p:cNvPr id="113" name="グループ化 112">
                <a:extLst>
                  <a:ext uri="{FF2B5EF4-FFF2-40B4-BE49-F238E27FC236}">
                    <a16:creationId xmlns:a16="http://schemas.microsoft.com/office/drawing/2014/main" id="{57418936-08E3-57AA-5A66-2B393CF1DBE9}"/>
                  </a:ext>
                </a:extLst>
              </p:cNvPr>
              <p:cNvGrpSpPr/>
              <p:nvPr/>
            </p:nvGrpSpPr>
            <p:grpSpPr>
              <a:xfrm>
                <a:off x="3261969" y="1649004"/>
                <a:ext cx="336628" cy="1726331"/>
                <a:chOff x="3852221" y="1652269"/>
                <a:chExt cx="336628" cy="1726331"/>
              </a:xfrm>
            </p:grpSpPr>
            <p:pic>
              <p:nvPicPr>
                <p:cNvPr id="114" name="図 113">
                  <a:extLst>
                    <a:ext uri="{FF2B5EF4-FFF2-40B4-BE49-F238E27FC236}">
                      <a16:creationId xmlns:a16="http://schemas.microsoft.com/office/drawing/2014/main" id="{D7F5BF73-F5DD-584D-92ED-29088B58D3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22755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5" name="図 114">
                  <a:extLst>
                    <a:ext uri="{FF2B5EF4-FFF2-40B4-BE49-F238E27FC236}">
                      <a16:creationId xmlns:a16="http://schemas.microsoft.com/office/drawing/2014/main" id="{03420DBE-7F75-C885-5B2B-06938C58DF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03237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6" name="図 115">
                  <a:extLst>
                    <a:ext uri="{FF2B5EF4-FFF2-40B4-BE49-F238E27FC236}">
                      <a16:creationId xmlns:a16="http://schemas.microsoft.com/office/drawing/2014/main" id="{D4C0F390-AE0A-47F1-C5E7-9A2D6CDA92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83529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7" name="図 116">
                  <a:extLst>
                    <a:ext uri="{FF2B5EF4-FFF2-40B4-BE49-F238E27FC236}">
                      <a16:creationId xmlns:a16="http://schemas.microsoft.com/office/drawing/2014/main" id="{7B7F8D2E-5DD8-CFED-8C73-AE94CF5F05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638203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8" name="図 117">
                  <a:extLst>
                    <a:ext uri="{FF2B5EF4-FFF2-40B4-BE49-F238E27FC236}">
                      <a16:creationId xmlns:a16="http://schemas.microsoft.com/office/drawing/2014/main" id="{19D49781-C9B6-24F4-6240-FB2EADAC59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4357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19" name="図 118">
                  <a:extLst>
                    <a:ext uri="{FF2B5EF4-FFF2-40B4-BE49-F238E27FC236}">
                      <a16:creationId xmlns:a16="http://schemas.microsoft.com/office/drawing/2014/main" id="{E056DC8E-0499-51E3-6D3E-A9566077C5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2387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20" name="図 119">
                  <a:extLst>
                    <a:ext uri="{FF2B5EF4-FFF2-40B4-BE49-F238E27FC236}">
                      <a16:creationId xmlns:a16="http://schemas.microsoft.com/office/drawing/2014/main" id="{90F0957C-5CDA-86FB-2BFE-102E4C9AB1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04317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21" name="図 120">
                  <a:extLst>
                    <a:ext uri="{FF2B5EF4-FFF2-40B4-BE49-F238E27FC236}">
                      <a16:creationId xmlns:a16="http://schemas.microsoft.com/office/drawing/2014/main" id="{20AF5A61-D198-4DBF-DB1D-11B2D0BFD9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8470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22" name="図 121">
                  <a:extLst>
                    <a:ext uri="{FF2B5EF4-FFF2-40B4-BE49-F238E27FC236}">
                      <a16:creationId xmlns:a16="http://schemas.microsoft.com/office/drawing/2014/main" id="{0618732C-BCB0-E526-AD1A-507140A04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652269"/>
                  <a:ext cx="336628" cy="15104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6" name="グループ化 155">
              <a:extLst>
                <a:ext uri="{FF2B5EF4-FFF2-40B4-BE49-F238E27FC236}">
                  <a16:creationId xmlns:a16="http://schemas.microsoft.com/office/drawing/2014/main" id="{2231ED6F-D5DE-670D-CFFD-981D0CD4A887}"/>
                </a:ext>
              </a:extLst>
            </p:cNvPr>
            <p:cNvGrpSpPr/>
            <p:nvPr/>
          </p:nvGrpSpPr>
          <p:grpSpPr>
            <a:xfrm>
              <a:off x="4626461" y="1653978"/>
              <a:ext cx="748696" cy="1731957"/>
              <a:chOff x="2096646" y="1644115"/>
              <a:chExt cx="748696" cy="1731957"/>
            </a:xfrm>
          </p:grpSpPr>
          <p:grpSp>
            <p:nvGrpSpPr>
              <p:cNvPr id="157" name="グループ化 156">
                <a:extLst>
                  <a:ext uri="{FF2B5EF4-FFF2-40B4-BE49-F238E27FC236}">
                    <a16:creationId xmlns:a16="http://schemas.microsoft.com/office/drawing/2014/main" id="{585CC37A-93A3-FCB3-9789-24ABB1231376}"/>
                  </a:ext>
                </a:extLst>
              </p:cNvPr>
              <p:cNvGrpSpPr/>
              <p:nvPr/>
            </p:nvGrpSpPr>
            <p:grpSpPr>
              <a:xfrm>
                <a:off x="2508714" y="1649741"/>
                <a:ext cx="336628" cy="1726331"/>
                <a:chOff x="3852221" y="1652269"/>
                <a:chExt cx="336628" cy="1726331"/>
              </a:xfrm>
            </p:grpSpPr>
            <p:pic>
              <p:nvPicPr>
                <p:cNvPr id="168" name="図 167">
                  <a:extLst>
                    <a:ext uri="{FF2B5EF4-FFF2-40B4-BE49-F238E27FC236}">
                      <a16:creationId xmlns:a16="http://schemas.microsoft.com/office/drawing/2014/main" id="{74ED3660-A6FE-EB9B-B5B3-027C7D7318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22755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9" name="図 168">
                  <a:extLst>
                    <a:ext uri="{FF2B5EF4-FFF2-40B4-BE49-F238E27FC236}">
                      <a16:creationId xmlns:a16="http://schemas.microsoft.com/office/drawing/2014/main" id="{264B7870-C863-FC5D-ED57-038CA13DA5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03237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0" name="図 169">
                  <a:extLst>
                    <a:ext uri="{FF2B5EF4-FFF2-40B4-BE49-F238E27FC236}">
                      <a16:creationId xmlns:a16="http://schemas.microsoft.com/office/drawing/2014/main" id="{2BB4225F-1CB6-5BEA-1BB4-612AF3FCB1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83529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1" name="図 170">
                  <a:extLst>
                    <a:ext uri="{FF2B5EF4-FFF2-40B4-BE49-F238E27FC236}">
                      <a16:creationId xmlns:a16="http://schemas.microsoft.com/office/drawing/2014/main" id="{FEF903DE-7ECB-4176-A2E2-AB8633543E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638203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2" name="図 171">
                  <a:extLst>
                    <a:ext uri="{FF2B5EF4-FFF2-40B4-BE49-F238E27FC236}">
                      <a16:creationId xmlns:a16="http://schemas.microsoft.com/office/drawing/2014/main" id="{4086E192-9E30-4B5F-7EE6-BD68371A61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4357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3" name="図 172">
                  <a:extLst>
                    <a:ext uri="{FF2B5EF4-FFF2-40B4-BE49-F238E27FC236}">
                      <a16:creationId xmlns:a16="http://schemas.microsoft.com/office/drawing/2014/main" id="{8298B93D-B426-A7CA-EFD7-8D9CDF57A8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2387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4" name="図 173">
                  <a:extLst>
                    <a:ext uri="{FF2B5EF4-FFF2-40B4-BE49-F238E27FC236}">
                      <a16:creationId xmlns:a16="http://schemas.microsoft.com/office/drawing/2014/main" id="{3033D493-481C-14F5-6772-326C20E067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04317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5" name="図 174">
                  <a:extLst>
                    <a:ext uri="{FF2B5EF4-FFF2-40B4-BE49-F238E27FC236}">
                      <a16:creationId xmlns:a16="http://schemas.microsoft.com/office/drawing/2014/main" id="{57349CC6-9BBC-6ABD-7497-1BEB11EB34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8470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76" name="図 175">
                  <a:extLst>
                    <a:ext uri="{FF2B5EF4-FFF2-40B4-BE49-F238E27FC236}">
                      <a16:creationId xmlns:a16="http://schemas.microsoft.com/office/drawing/2014/main" id="{AB042EC8-D5BF-F83E-D927-7EC6E2B529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652269"/>
                  <a:ext cx="336628" cy="151049"/>
                </a:xfrm>
                <a:prstGeom prst="rect">
                  <a:avLst/>
                </a:prstGeom>
              </p:spPr>
            </p:pic>
          </p:grpSp>
          <p:grpSp>
            <p:nvGrpSpPr>
              <p:cNvPr id="158" name="グループ化 157">
                <a:extLst>
                  <a:ext uri="{FF2B5EF4-FFF2-40B4-BE49-F238E27FC236}">
                    <a16:creationId xmlns:a16="http://schemas.microsoft.com/office/drawing/2014/main" id="{380103DB-53B1-7E72-B2E3-7B00793D069E}"/>
                  </a:ext>
                </a:extLst>
              </p:cNvPr>
              <p:cNvGrpSpPr/>
              <p:nvPr/>
            </p:nvGrpSpPr>
            <p:grpSpPr>
              <a:xfrm>
                <a:off x="2096646" y="1644115"/>
                <a:ext cx="336628" cy="1726331"/>
                <a:chOff x="3852221" y="1652269"/>
                <a:chExt cx="336628" cy="1726331"/>
              </a:xfrm>
            </p:grpSpPr>
            <p:pic>
              <p:nvPicPr>
                <p:cNvPr id="159" name="図 158">
                  <a:extLst>
                    <a:ext uri="{FF2B5EF4-FFF2-40B4-BE49-F238E27FC236}">
                      <a16:creationId xmlns:a16="http://schemas.microsoft.com/office/drawing/2014/main" id="{808F54B8-4204-CE4E-45DA-1D35E67119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22755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0" name="図 159">
                  <a:extLst>
                    <a:ext uri="{FF2B5EF4-FFF2-40B4-BE49-F238E27FC236}">
                      <a16:creationId xmlns:a16="http://schemas.microsoft.com/office/drawing/2014/main" id="{CDBEC33C-B601-FFB3-D277-86D9389A54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303237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1" name="図 160">
                  <a:extLst>
                    <a:ext uri="{FF2B5EF4-FFF2-40B4-BE49-F238E27FC236}">
                      <a16:creationId xmlns:a16="http://schemas.microsoft.com/office/drawing/2014/main" id="{4F4EF706-27D1-8FF6-4DAF-3186EC11C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835291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2" name="図 161">
                  <a:extLst>
                    <a:ext uri="{FF2B5EF4-FFF2-40B4-BE49-F238E27FC236}">
                      <a16:creationId xmlns:a16="http://schemas.microsoft.com/office/drawing/2014/main" id="{6F922A2F-8D22-0651-7267-D6CDB964A9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638203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3" name="図 162">
                  <a:extLst>
                    <a:ext uri="{FF2B5EF4-FFF2-40B4-BE49-F238E27FC236}">
                      <a16:creationId xmlns:a16="http://schemas.microsoft.com/office/drawing/2014/main" id="{60C67FD8-C83D-FB36-4AEA-AEE2A922B1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4357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4" name="図 163">
                  <a:extLst>
                    <a:ext uri="{FF2B5EF4-FFF2-40B4-BE49-F238E27FC236}">
                      <a16:creationId xmlns:a16="http://schemas.microsoft.com/office/drawing/2014/main" id="{9BCD7AFF-69F8-1DF1-62DB-1C776BB9C9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2387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5" name="図 164">
                  <a:extLst>
                    <a:ext uri="{FF2B5EF4-FFF2-40B4-BE49-F238E27FC236}">
                      <a16:creationId xmlns:a16="http://schemas.microsoft.com/office/drawing/2014/main" id="{D82E6CBE-4ED9-D7F2-30B2-0188251683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204317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6" name="図 165">
                  <a:extLst>
                    <a:ext uri="{FF2B5EF4-FFF2-40B4-BE49-F238E27FC236}">
                      <a16:creationId xmlns:a16="http://schemas.microsoft.com/office/drawing/2014/main" id="{1046C759-6F93-EA02-7A6A-CB4857D463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8470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67" name="図 166">
                  <a:extLst>
                    <a:ext uri="{FF2B5EF4-FFF2-40B4-BE49-F238E27FC236}">
                      <a16:creationId xmlns:a16="http://schemas.microsoft.com/office/drawing/2014/main" id="{C3DEDB9F-46F4-F695-6FDC-F297D43BC9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2221" y="1652269"/>
                  <a:ext cx="336628" cy="15104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39" name="グループ化 238">
            <a:extLst>
              <a:ext uri="{FF2B5EF4-FFF2-40B4-BE49-F238E27FC236}">
                <a16:creationId xmlns:a16="http://schemas.microsoft.com/office/drawing/2014/main" id="{D5D0DC1D-7E07-98DB-3EB6-2A721A4E5EB1}"/>
              </a:ext>
            </a:extLst>
          </p:cNvPr>
          <p:cNvGrpSpPr/>
          <p:nvPr/>
        </p:nvGrpSpPr>
        <p:grpSpPr>
          <a:xfrm>
            <a:off x="5942807" y="2254104"/>
            <a:ext cx="1349311" cy="336628"/>
            <a:chOff x="5942807" y="2254104"/>
            <a:chExt cx="1349311" cy="336628"/>
          </a:xfrm>
        </p:grpSpPr>
        <p:pic>
          <p:nvPicPr>
            <p:cNvPr id="203" name="図 202">
              <a:extLst>
                <a:ext uri="{FF2B5EF4-FFF2-40B4-BE49-F238E27FC236}">
                  <a16:creationId xmlns:a16="http://schemas.microsoft.com/office/drawing/2014/main" id="{8723651F-187B-6125-C56F-706EBFDBA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50018" y="2346893"/>
              <a:ext cx="336628" cy="151049"/>
            </a:xfrm>
            <a:prstGeom prst="rect">
              <a:avLst/>
            </a:prstGeom>
          </p:spPr>
        </p:pic>
        <p:pic>
          <p:nvPicPr>
            <p:cNvPr id="204" name="図 203">
              <a:extLst>
                <a:ext uri="{FF2B5EF4-FFF2-40B4-BE49-F238E27FC236}">
                  <a16:creationId xmlns:a16="http://schemas.microsoft.com/office/drawing/2014/main" id="{FAE46B7A-E50B-2250-4BA4-2AE0B04F4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047106" y="2346893"/>
              <a:ext cx="336628" cy="151049"/>
            </a:xfrm>
            <a:prstGeom prst="rect">
              <a:avLst/>
            </a:prstGeom>
          </p:spPr>
        </p:pic>
        <p:pic>
          <p:nvPicPr>
            <p:cNvPr id="205" name="図 204">
              <a:extLst>
                <a:ext uri="{FF2B5EF4-FFF2-40B4-BE49-F238E27FC236}">
                  <a16:creationId xmlns:a16="http://schemas.microsoft.com/office/drawing/2014/main" id="{C6FEA0E4-F309-5680-231E-A75455225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249513" y="2346893"/>
              <a:ext cx="336628" cy="151049"/>
            </a:xfrm>
            <a:prstGeom prst="rect">
              <a:avLst/>
            </a:prstGeom>
          </p:spPr>
        </p:pic>
        <p:pic>
          <p:nvPicPr>
            <p:cNvPr id="206" name="図 205">
              <a:extLst>
                <a:ext uri="{FF2B5EF4-FFF2-40B4-BE49-F238E27FC236}">
                  <a16:creationId xmlns:a16="http://schemas.microsoft.com/office/drawing/2014/main" id="{9956DA95-CA90-CD70-6EC8-D0D979B90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41521" y="2346893"/>
              <a:ext cx="336628" cy="151049"/>
            </a:xfrm>
            <a:prstGeom prst="rect">
              <a:avLst/>
            </a:prstGeom>
          </p:spPr>
        </p:pic>
        <p:pic>
          <p:nvPicPr>
            <p:cNvPr id="207" name="図 206">
              <a:extLst>
                <a:ext uri="{FF2B5EF4-FFF2-40B4-BE49-F238E27FC236}">
                  <a16:creationId xmlns:a16="http://schemas.microsoft.com/office/drawing/2014/main" id="{38E0BEB1-2E86-94FE-2512-F53BBD0BB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642135" y="2346893"/>
              <a:ext cx="336628" cy="151049"/>
            </a:xfrm>
            <a:prstGeom prst="rect">
              <a:avLst/>
            </a:prstGeom>
          </p:spPr>
        </p:pic>
        <p:pic>
          <p:nvPicPr>
            <p:cNvPr id="208" name="図 207">
              <a:extLst>
                <a:ext uri="{FF2B5EF4-FFF2-40B4-BE49-F238E27FC236}">
                  <a16:creationId xmlns:a16="http://schemas.microsoft.com/office/drawing/2014/main" id="{FDC9ADDD-78BA-267A-A364-BB8E7074F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43333" y="2346893"/>
              <a:ext cx="336628" cy="151049"/>
            </a:xfrm>
            <a:prstGeom prst="rect">
              <a:avLst/>
            </a:prstGeom>
          </p:spPr>
        </p:pic>
        <p:pic>
          <p:nvPicPr>
            <p:cNvPr id="209" name="図 208">
              <a:extLst>
                <a:ext uri="{FF2B5EF4-FFF2-40B4-BE49-F238E27FC236}">
                  <a16:creationId xmlns:a16="http://schemas.microsoft.com/office/drawing/2014/main" id="{33677E3F-9741-D617-0FEA-D4F571A2B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048280" y="2346893"/>
              <a:ext cx="336628" cy="151049"/>
            </a:xfrm>
            <a:prstGeom prst="rect">
              <a:avLst/>
            </a:prstGeom>
          </p:spPr>
        </p:pic>
      </p:grpSp>
      <p:grpSp>
        <p:nvGrpSpPr>
          <p:cNvPr id="240" name="グループ化 239">
            <a:extLst>
              <a:ext uri="{FF2B5EF4-FFF2-40B4-BE49-F238E27FC236}">
                <a16:creationId xmlns:a16="http://schemas.microsoft.com/office/drawing/2014/main" id="{3A7FE8DA-1292-5D95-C775-CDD6057AB228}"/>
              </a:ext>
            </a:extLst>
          </p:cNvPr>
          <p:cNvGrpSpPr/>
          <p:nvPr/>
        </p:nvGrpSpPr>
        <p:grpSpPr>
          <a:xfrm>
            <a:off x="5951274" y="1816359"/>
            <a:ext cx="1349311" cy="336628"/>
            <a:chOff x="5942807" y="2254104"/>
            <a:chExt cx="1349311" cy="336628"/>
          </a:xfrm>
        </p:grpSpPr>
        <p:pic>
          <p:nvPicPr>
            <p:cNvPr id="241" name="図 240">
              <a:extLst>
                <a:ext uri="{FF2B5EF4-FFF2-40B4-BE49-F238E27FC236}">
                  <a16:creationId xmlns:a16="http://schemas.microsoft.com/office/drawing/2014/main" id="{48092030-C74D-6B2D-D634-C162D12AC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50018" y="2346893"/>
              <a:ext cx="336628" cy="151049"/>
            </a:xfrm>
            <a:prstGeom prst="rect">
              <a:avLst/>
            </a:prstGeom>
          </p:spPr>
        </p:pic>
        <p:pic>
          <p:nvPicPr>
            <p:cNvPr id="242" name="図 241">
              <a:extLst>
                <a:ext uri="{FF2B5EF4-FFF2-40B4-BE49-F238E27FC236}">
                  <a16:creationId xmlns:a16="http://schemas.microsoft.com/office/drawing/2014/main" id="{91DF7BFE-2D4F-0DE8-B8CC-0E37148FB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047106" y="2346893"/>
              <a:ext cx="336628" cy="151049"/>
            </a:xfrm>
            <a:prstGeom prst="rect">
              <a:avLst/>
            </a:prstGeom>
          </p:spPr>
        </p:pic>
        <p:pic>
          <p:nvPicPr>
            <p:cNvPr id="243" name="図 242">
              <a:extLst>
                <a:ext uri="{FF2B5EF4-FFF2-40B4-BE49-F238E27FC236}">
                  <a16:creationId xmlns:a16="http://schemas.microsoft.com/office/drawing/2014/main" id="{E23696C8-B692-FD6D-31DF-DE527E04B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249513" y="2346893"/>
              <a:ext cx="336628" cy="151049"/>
            </a:xfrm>
            <a:prstGeom prst="rect">
              <a:avLst/>
            </a:prstGeom>
          </p:spPr>
        </p:pic>
        <p:pic>
          <p:nvPicPr>
            <p:cNvPr id="244" name="図 243">
              <a:extLst>
                <a:ext uri="{FF2B5EF4-FFF2-40B4-BE49-F238E27FC236}">
                  <a16:creationId xmlns:a16="http://schemas.microsoft.com/office/drawing/2014/main" id="{2802AF8E-9AEE-F837-4951-006529E57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41521" y="2346893"/>
              <a:ext cx="336628" cy="151049"/>
            </a:xfrm>
            <a:prstGeom prst="rect">
              <a:avLst/>
            </a:prstGeom>
          </p:spPr>
        </p:pic>
        <p:pic>
          <p:nvPicPr>
            <p:cNvPr id="245" name="図 244">
              <a:extLst>
                <a:ext uri="{FF2B5EF4-FFF2-40B4-BE49-F238E27FC236}">
                  <a16:creationId xmlns:a16="http://schemas.microsoft.com/office/drawing/2014/main" id="{EE030D69-5A6B-C5C3-69D9-AF3E1DC3B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642135" y="2346893"/>
              <a:ext cx="336628" cy="151049"/>
            </a:xfrm>
            <a:prstGeom prst="rect">
              <a:avLst/>
            </a:prstGeom>
          </p:spPr>
        </p:pic>
        <p:pic>
          <p:nvPicPr>
            <p:cNvPr id="246" name="図 245">
              <a:extLst>
                <a:ext uri="{FF2B5EF4-FFF2-40B4-BE49-F238E27FC236}">
                  <a16:creationId xmlns:a16="http://schemas.microsoft.com/office/drawing/2014/main" id="{9C56B4E4-D87A-3415-2EBC-07E106B5E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43333" y="2346893"/>
              <a:ext cx="336628" cy="151049"/>
            </a:xfrm>
            <a:prstGeom prst="rect">
              <a:avLst/>
            </a:prstGeom>
          </p:spPr>
        </p:pic>
        <p:pic>
          <p:nvPicPr>
            <p:cNvPr id="247" name="図 246">
              <a:extLst>
                <a:ext uri="{FF2B5EF4-FFF2-40B4-BE49-F238E27FC236}">
                  <a16:creationId xmlns:a16="http://schemas.microsoft.com/office/drawing/2014/main" id="{503BF710-D781-8AB0-1B60-850120E71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048280" y="2346893"/>
              <a:ext cx="336628" cy="151049"/>
            </a:xfrm>
            <a:prstGeom prst="rect">
              <a:avLst/>
            </a:prstGeom>
          </p:spPr>
        </p:pic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E7698DF4-203B-DEB4-2E83-0D96062BC1B3}"/>
              </a:ext>
            </a:extLst>
          </p:cNvPr>
          <p:cNvGrpSpPr/>
          <p:nvPr/>
        </p:nvGrpSpPr>
        <p:grpSpPr>
          <a:xfrm>
            <a:off x="5951274" y="1375438"/>
            <a:ext cx="1349311" cy="336628"/>
            <a:chOff x="5942807" y="2254104"/>
            <a:chExt cx="1349311" cy="336628"/>
          </a:xfrm>
        </p:grpSpPr>
        <p:pic>
          <p:nvPicPr>
            <p:cNvPr id="249" name="図 248">
              <a:extLst>
                <a:ext uri="{FF2B5EF4-FFF2-40B4-BE49-F238E27FC236}">
                  <a16:creationId xmlns:a16="http://schemas.microsoft.com/office/drawing/2014/main" id="{750AB867-7773-BE27-416C-03F1C52A1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50018" y="2346893"/>
              <a:ext cx="336628" cy="151049"/>
            </a:xfrm>
            <a:prstGeom prst="rect">
              <a:avLst/>
            </a:prstGeom>
          </p:spPr>
        </p:pic>
        <p:pic>
          <p:nvPicPr>
            <p:cNvPr id="250" name="図 249">
              <a:extLst>
                <a:ext uri="{FF2B5EF4-FFF2-40B4-BE49-F238E27FC236}">
                  <a16:creationId xmlns:a16="http://schemas.microsoft.com/office/drawing/2014/main" id="{33E05FAE-DC04-C2A2-C11A-9C6C303DF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047106" y="2346893"/>
              <a:ext cx="336628" cy="151049"/>
            </a:xfrm>
            <a:prstGeom prst="rect">
              <a:avLst/>
            </a:prstGeom>
          </p:spPr>
        </p:pic>
        <p:pic>
          <p:nvPicPr>
            <p:cNvPr id="251" name="図 250">
              <a:extLst>
                <a:ext uri="{FF2B5EF4-FFF2-40B4-BE49-F238E27FC236}">
                  <a16:creationId xmlns:a16="http://schemas.microsoft.com/office/drawing/2014/main" id="{9F246FF7-0CD9-8AFA-6B1A-1218BB2F1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249513" y="2346893"/>
              <a:ext cx="336628" cy="151049"/>
            </a:xfrm>
            <a:prstGeom prst="rect">
              <a:avLst/>
            </a:prstGeom>
          </p:spPr>
        </p:pic>
        <p:pic>
          <p:nvPicPr>
            <p:cNvPr id="252" name="図 251">
              <a:extLst>
                <a:ext uri="{FF2B5EF4-FFF2-40B4-BE49-F238E27FC236}">
                  <a16:creationId xmlns:a16="http://schemas.microsoft.com/office/drawing/2014/main" id="{4CB05075-5D54-D7D1-B9CB-695CFD3C9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441521" y="2346893"/>
              <a:ext cx="336628" cy="151049"/>
            </a:xfrm>
            <a:prstGeom prst="rect">
              <a:avLst/>
            </a:prstGeom>
          </p:spPr>
        </p:pic>
        <p:pic>
          <p:nvPicPr>
            <p:cNvPr id="253" name="図 252">
              <a:extLst>
                <a:ext uri="{FF2B5EF4-FFF2-40B4-BE49-F238E27FC236}">
                  <a16:creationId xmlns:a16="http://schemas.microsoft.com/office/drawing/2014/main" id="{1274295B-DC46-1D95-DA03-5501766E1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642135" y="2346893"/>
              <a:ext cx="336628" cy="151049"/>
            </a:xfrm>
            <a:prstGeom prst="rect">
              <a:avLst/>
            </a:prstGeom>
          </p:spPr>
        </p:pic>
        <p:pic>
          <p:nvPicPr>
            <p:cNvPr id="254" name="図 253">
              <a:extLst>
                <a:ext uri="{FF2B5EF4-FFF2-40B4-BE49-F238E27FC236}">
                  <a16:creationId xmlns:a16="http://schemas.microsoft.com/office/drawing/2014/main" id="{656E7BF7-B3AA-AF0F-E33E-518FAC152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43333" y="2346893"/>
              <a:ext cx="336628" cy="151049"/>
            </a:xfrm>
            <a:prstGeom prst="rect">
              <a:avLst/>
            </a:prstGeom>
          </p:spPr>
        </p:pic>
        <p:pic>
          <p:nvPicPr>
            <p:cNvPr id="255" name="図 254">
              <a:extLst>
                <a:ext uri="{FF2B5EF4-FFF2-40B4-BE49-F238E27FC236}">
                  <a16:creationId xmlns:a16="http://schemas.microsoft.com/office/drawing/2014/main" id="{99492FEE-DDA7-E729-9FD3-9B4CEEFBC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048280" y="2346893"/>
              <a:ext cx="336628" cy="151049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6CABEE93-32D2-17F6-6B71-E750FFD8BBCB}"/>
              </a:ext>
            </a:extLst>
          </p:cNvPr>
          <p:cNvGrpSpPr/>
          <p:nvPr/>
        </p:nvGrpSpPr>
        <p:grpSpPr>
          <a:xfrm>
            <a:off x="5939603" y="2934773"/>
            <a:ext cx="783540" cy="737488"/>
            <a:chOff x="1891822" y="1525152"/>
            <a:chExt cx="783540" cy="737488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0D8FE6EC-F88C-311B-F51E-66B66D92A633}"/>
                </a:ext>
              </a:extLst>
            </p:cNvPr>
            <p:cNvGrpSpPr/>
            <p:nvPr/>
          </p:nvGrpSpPr>
          <p:grpSpPr>
            <a:xfrm>
              <a:off x="2338734" y="1525152"/>
              <a:ext cx="336628" cy="737488"/>
              <a:chOff x="2334139" y="1529452"/>
              <a:chExt cx="336628" cy="737488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3F875A33-DDC5-1E1D-1F07-ADCD197136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2115891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810F0931-3A07-7181-E5A4-726ACBD550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9203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639526BF-42BC-7823-D221-952E9E585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72423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2A6EC22D-8FA3-4E8A-A471-BFF99B9C4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529452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104168C4-E254-0F81-E67B-21143657A913}"/>
                </a:ext>
              </a:extLst>
            </p:cNvPr>
            <p:cNvGrpSpPr/>
            <p:nvPr/>
          </p:nvGrpSpPr>
          <p:grpSpPr>
            <a:xfrm>
              <a:off x="1891822" y="1525152"/>
              <a:ext cx="336628" cy="737488"/>
              <a:chOff x="2334139" y="1529452"/>
              <a:chExt cx="336628" cy="737488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188B1DF6-C593-CB17-DDBD-E65F313C2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2115891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E3FAA444-855B-D9AA-FC64-3DD606F1DC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9203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5F8376F7-D618-0871-B5C4-8EDE3C701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72423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78" name="図 77">
                <a:extLst>
                  <a:ext uri="{FF2B5EF4-FFF2-40B4-BE49-F238E27FC236}">
                    <a16:creationId xmlns:a16="http://schemas.microsoft.com/office/drawing/2014/main" id="{7F673898-7457-C0B1-5507-B45D774FB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4139" y="1529452"/>
                <a:ext cx="336628" cy="151049"/>
              </a:xfrm>
              <a:prstGeom prst="rect">
                <a:avLst/>
              </a:prstGeom>
            </p:spPr>
          </p:pic>
        </p:grp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C2DC2B51-7BEA-8D3C-9A7B-7C93C175AA9E}"/>
              </a:ext>
            </a:extLst>
          </p:cNvPr>
          <p:cNvGrpSpPr/>
          <p:nvPr/>
        </p:nvGrpSpPr>
        <p:grpSpPr>
          <a:xfrm>
            <a:off x="3150627" y="4265394"/>
            <a:ext cx="1223457" cy="1142751"/>
            <a:chOff x="3150627" y="4265394"/>
            <a:chExt cx="1223457" cy="1142751"/>
          </a:xfrm>
        </p:grpSpPr>
        <p:grpSp>
          <p:nvGrpSpPr>
            <p:cNvPr id="217" name="グループ化 216">
              <a:extLst>
                <a:ext uri="{FF2B5EF4-FFF2-40B4-BE49-F238E27FC236}">
                  <a16:creationId xmlns:a16="http://schemas.microsoft.com/office/drawing/2014/main" id="{9288A13B-B9AB-4688-52FD-AAABD6C6D441}"/>
                </a:ext>
              </a:extLst>
            </p:cNvPr>
            <p:cNvGrpSpPr/>
            <p:nvPr/>
          </p:nvGrpSpPr>
          <p:grpSpPr>
            <a:xfrm>
              <a:off x="3150627" y="4265394"/>
              <a:ext cx="336628" cy="1136983"/>
              <a:chOff x="3150627" y="4265394"/>
              <a:chExt cx="336628" cy="1136983"/>
            </a:xfrm>
          </p:grpSpPr>
          <p:pic>
            <p:nvPicPr>
              <p:cNvPr id="202" name="図 201">
                <a:extLst>
                  <a:ext uri="{FF2B5EF4-FFF2-40B4-BE49-F238E27FC236}">
                    <a16:creationId xmlns:a16="http://schemas.microsoft.com/office/drawing/2014/main" id="{0913B813-BFA5-C072-D775-EAAEE4969E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426539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10" name="図 209">
                <a:extLst>
                  <a:ext uri="{FF2B5EF4-FFF2-40B4-BE49-F238E27FC236}">
                    <a16:creationId xmlns:a16="http://schemas.microsoft.com/office/drawing/2014/main" id="{38D69E67-F78C-A50E-5615-FCA11D0F7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4467801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11" name="図 210">
                <a:extLst>
                  <a:ext uri="{FF2B5EF4-FFF2-40B4-BE49-F238E27FC236}">
                    <a16:creationId xmlns:a16="http://schemas.microsoft.com/office/drawing/2014/main" id="{94381815-951A-4CF0-5458-D3E24DC59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466488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12" name="図 211">
                <a:extLst>
                  <a:ext uri="{FF2B5EF4-FFF2-40B4-BE49-F238E27FC236}">
                    <a16:creationId xmlns:a16="http://schemas.microsoft.com/office/drawing/2014/main" id="{1124D5B4-7734-1D32-3A56-A074D0F14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4860423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13" name="図 212">
                <a:extLst>
                  <a:ext uri="{FF2B5EF4-FFF2-40B4-BE49-F238E27FC236}">
                    <a16:creationId xmlns:a16="http://schemas.microsoft.com/office/drawing/2014/main" id="{7401675F-699F-45B1-7F12-3D429FC4B3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5056541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14" name="図 213">
                <a:extLst>
                  <a:ext uri="{FF2B5EF4-FFF2-40B4-BE49-F238E27FC236}">
                    <a16:creationId xmlns:a16="http://schemas.microsoft.com/office/drawing/2014/main" id="{E1B3B77F-CACE-4E83-9B71-8095127815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150627" y="5251328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18" name="グループ化 217">
              <a:extLst>
                <a:ext uri="{FF2B5EF4-FFF2-40B4-BE49-F238E27FC236}">
                  <a16:creationId xmlns:a16="http://schemas.microsoft.com/office/drawing/2014/main" id="{29F1A5F5-6555-CACB-1C08-D2AD12F8ABAD}"/>
                </a:ext>
              </a:extLst>
            </p:cNvPr>
            <p:cNvGrpSpPr/>
            <p:nvPr/>
          </p:nvGrpSpPr>
          <p:grpSpPr>
            <a:xfrm>
              <a:off x="3593175" y="4271020"/>
              <a:ext cx="336628" cy="1136983"/>
              <a:chOff x="3562695" y="4271020"/>
              <a:chExt cx="336628" cy="1136983"/>
            </a:xfrm>
          </p:grpSpPr>
          <p:pic>
            <p:nvPicPr>
              <p:cNvPr id="193" name="図 192">
                <a:extLst>
                  <a:ext uri="{FF2B5EF4-FFF2-40B4-BE49-F238E27FC236}">
                    <a16:creationId xmlns:a16="http://schemas.microsoft.com/office/drawing/2014/main" id="{27C9CCEB-79C8-B17E-B3BA-F1AB2C98BE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427102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94" name="図 193">
                <a:extLst>
                  <a:ext uri="{FF2B5EF4-FFF2-40B4-BE49-F238E27FC236}">
                    <a16:creationId xmlns:a16="http://schemas.microsoft.com/office/drawing/2014/main" id="{CC406DB3-4E4B-C009-75AF-09CD0880D7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447342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95" name="図 194">
                <a:extLst>
                  <a:ext uri="{FF2B5EF4-FFF2-40B4-BE49-F238E27FC236}">
                    <a16:creationId xmlns:a16="http://schemas.microsoft.com/office/drawing/2014/main" id="{66CEE889-2479-F600-DD57-CD665040A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4670515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96" name="図 195">
                <a:extLst>
                  <a:ext uri="{FF2B5EF4-FFF2-40B4-BE49-F238E27FC236}">
                    <a16:creationId xmlns:a16="http://schemas.microsoft.com/office/drawing/2014/main" id="{C787C572-4AEA-B42B-E44B-8B0C24F7F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486604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97" name="図 196">
                <a:extLst>
                  <a:ext uri="{FF2B5EF4-FFF2-40B4-BE49-F238E27FC236}">
                    <a16:creationId xmlns:a16="http://schemas.microsoft.com/office/drawing/2014/main" id="{EA8E7846-E037-3C21-697E-146009D8DD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506216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98" name="図 197">
                <a:extLst>
                  <a:ext uri="{FF2B5EF4-FFF2-40B4-BE49-F238E27FC236}">
                    <a16:creationId xmlns:a16="http://schemas.microsoft.com/office/drawing/2014/main" id="{9BC44C10-FD50-02A0-085B-AF6AFC5377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562695" y="5256954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19" name="グループ化 218">
              <a:extLst>
                <a:ext uri="{FF2B5EF4-FFF2-40B4-BE49-F238E27FC236}">
                  <a16:creationId xmlns:a16="http://schemas.microsoft.com/office/drawing/2014/main" id="{D8FF3582-17B6-ABCD-A131-01DCC5B24BB1}"/>
                </a:ext>
              </a:extLst>
            </p:cNvPr>
            <p:cNvGrpSpPr/>
            <p:nvPr/>
          </p:nvGrpSpPr>
          <p:grpSpPr>
            <a:xfrm>
              <a:off x="4037456" y="4271162"/>
              <a:ext cx="336628" cy="1136983"/>
              <a:chOff x="3976496" y="4271162"/>
              <a:chExt cx="336628" cy="1136983"/>
            </a:xfrm>
          </p:grpSpPr>
          <p:pic>
            <p:nvPicPr>
              <p:cNvPr id="182" name="図 181">
                <a:extLst>
                  <a:ext uri="{FF2B5EF4-FFF2-40B4-BE49-F238E27FC236}">
                    <a16:creationId xmlns:a16="http://schemas.microsoft.com/office/drawing/2014/main" id="{7E9B39AC-884B-053C-19D7-550C8ED36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427116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83" name="図 182">
                <a:extLst>
                  <a:ext uri="{FF2B5EF4-FFF2-40B4-BE49-F238E27FC236}">
                    <a16:creationId xmlns:a16="http://schemas.microsoft.com/office/drawing/2014/main" id="{27220F07-BD76-EB55-5E23-D55303D658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447356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84" name="図 183">
                <a:extLst>
                  <a:ext uri="{FF2B5EF4-FFF2-40B4-BE49-F238E27FC236}">
                    <a16:creationId xmlns:a16="http://schemas.microsoft.com/office/drawing/2014/main" id="{288BA278-F56C-6D4F-B67A-6FB5A7917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46706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85" name="図 184">
                <a:extLst>
                  <a:ext uri="{FF2B5EF4-FFF2-40B4-BE49-F238E27FC236}">
                    <a16:creationId xmlns:a16="http://schemas.microsoft.com/office/drawing/2014/main" id="{F1AE9691-D025-1300-C887-7B8660F24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4866191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86" name="図 185">
                <a:extLst>
                  <a:ext uri="{FF2B5EF4-FFF2-40B4-BE49-F238E27FC236}">
                    <a16:creationId xmlns:a16="http://schemas.microsoft.com/office/drawing/2014/main" id="{0312C543-82CB-9ECC-04F8-E0F747EA68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506230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87" name="図 186">
                <a:extLst>
                  <a:ext uri="{FF2B5EF4-FFF2-40B4-BE49-F238E27FC236}">
                    <a16:creationId xmlns:a16="http://schemas.microsoft.com/office/drawing/2014/main" id="{CCC37C63-43E9-290A-C45E-06546249F2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976496" y="5257096"/>
                <a:ext cx="336628" cy="151049"/>
              </a:xfrm>
              <a:prstGeom prst="rect">
                <a:avLst/>
              </a:prstGeom>
            </p:spPr>
          </p:pic>
        </p:grpSp>
      </p:grpSp>
      <p:grpSp>
        <p:nvGrpSpPr>
          <p:cNvPr id="270" name="グループ化 269">
            <a:extLst>
              <a:ext uri="{FF2B5EF4-FFF2-40B4-BE49-F238E27FC236}">
                <a16:creationId xmlns:a16="http://schemas.microsoft.com/office/drawing/2014/main" id="{431D66E4-5C6D-1DDC-ACC6-27F13A3B782B}"/>
              </a:ext>
            </a:extLst>
          </p:cNvPr>
          <p:cNvGrpSpPr/>
          <p:nvPr/>
        </p:nvGrpSpPr>
        <p:grpSpPr>
          <a:xfrm>
            <a:off x="4820440" y="4161442"/>
            <a:ext cx="774518" cy="737488"/>
            <a:chOff x="4820440" y="4161442"/>
            <a:chExt cx="774518" cy="737488"/>
          </a:xfrm>
        </p:grpSpPr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id="{E4F04632-F111-4285-CB9F-2175B45B5D55}"/>
                </a:ext>
              </a:extLst>
            </p:cNvPr>
            <p:cNvGrpSpPr/>
            <p:nvPr/>
          </p:nvGrpSpPr>
          <p:grpSpPr>
            <a:xfrm>
              <a:off x="4820440" y="4161442"/>
              <a:ext cx="336628" cy="737488"/>
              <a:chOff x="-669361" y="5187023"/>
              <a:chExt cx="336628" cy="737488"/>
            </a:xfrm>
          </p:grpSpPr>
          <p:pic>
            <p:nvPicPr>
              <p:cNvPr id="233" name="図 232">
                <a:extLst>
                  <a:ext uri="{FF2B5EF4-FFF2-40B4-BE49-F238E27FC236}">
                    <a16:creationId xmlns:a16="http://schemas.microsoft.com/office/drawing/2014/main" id="{5EDE5CAE-2143-C088-7680-B6B9E37B94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187023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34" name="図 233">
                <a:extLst>
                  <a:ext uri="{FF2B5EF4-FFF2-40B4-BE49-F238E27FC236}">
                    <a16:creationId xmlns:a16="http://schemas.microsoft.com/office/drawing/2014/main" id="{A0CB783D-2AEF-DA67-571D-10A210C15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3825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35" name="図 234">
                <a:extLst>
                  <a:ext uri="{FF2B5EF4-FFF2-40B4-BE49-F238E27FC236}">
                    <a16:creationId xmlns:a16="http://schemas.microsoft.com/office/drawing/2014/main" id="{F7058D61-05B9-7BAD-8D5D-6AB2D6212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578675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36" name="図 235">
                <a:extLst>
                  <a:ext uri="{FF2B5EF4-FFF2-40B4-BE49-F238E27FC236}">
                    <a16:creationId xmlns:a16="http://schemas.microsoft.com/office/drawing/2014/main" id="{5DD64438-9CA5-0C23-89C8-DDE042B07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773462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61" name="グループ化 260">
              <a:extLst>
                <a:ext uri="{FF2B5EF4-FFF2-40B4-BE49-F238E27FC236}">
                  <a16:creationId xmlns:a16="http://schemas.microsoft.com/office/drawing/2014/main" id="{52CB6E0B-2FB1-F1E4-8C53-730C185A1C79}"/>
                </a:ext>
              </a:extLst>
            </p:cNvPr>
            <p:cNvGrpSpPr/>
            <p:nvPr/>
          </p:nvGrpSpPr>
          <p:grpSpPr>
            <a:xfrm>
              <a:off x="5258330" y="4161442"/>
              <a:ext cx="336628" cy="737488"/>
              <a:chOff x="-669361" y="5187023"/>
              <a:chExt cx="336628" cy="737488"/>
            </a:xfrm>
          </p:grpSpPr>
          <p:pic>
            <p:nvPicPr>
              <p:cNvPr id="262" name="図 261">
                <a:extLst>
                  <a:ext uri="{FF2B5EF4-FFF2-40B4-BE49-F238E27FC236}">
                    <a16:creationId xmlns:a16="http://schemas.microsoft.com/office/drawing/2014/main" id="{43B00F1F-F4F5-4CF0-0A33-6ED274A9A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187023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63" name="図 262">
                <a:extLst>
                  <a:ext uri="{FF2B5EF4-FFF2-40B4-BE49-F238E27FC236}">
                    <a16:creationId xmlns:a16="http://schemas.microsoft.com/office/drawing/2014/main" id="{BAA3378A-70DE-32AD-10AA-6BDE7087C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3825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64" name="図 263">
                <a:extLst>
                  <a:ext uri="{FF2B5EF4-FFF2-40B4-BE49-F238E27FC236}">
                    <a16:creationId xmlns:a16="http://schemas.microsoft.com/office/drawing/2014/main" id="{B1B98C5B-1AEF-AD5B-B5E9-B455375669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578675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65" name="図 264">
                <a:extLst>
                  <a:ext uri="{FF2B5EF4-FFF2-40B4-BE49-F238E27FC236}">
                    <a16:creationId xmlns:a16="http://schemas.microsoft.com/office/drawing/2014/main" id="{663BB5AF-F0CB-5CD9-387B-39D4F08F4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669361" y="5773462"/>
                <a:ext cx="336628" cy="151049"/>
              </a:xfrm>
              <a:prstGeom prst="rect">
                <a:avLst/>
              </a:prstGeom>
            </p:spPr>
          </p:pic>
        </p:grpSp>
      </p:grpSp>
      <p:grpSp>
        <p:nvGrpSpPr>
          <p:cNvPr id="282" name="グループ化 281">
            <a:extLst>
              <a:ext uri="{FF2B5EF4-FFF2-40B4-BE49-F238E27FC236}">
                <a16:creationId xmlns:a16="http://schemas.microsoft.com/office/drawing/2014/main" id="{10CA2878-2F3B-14EA-7D9E-9B271D66BD73}"/>
              </a:ext>
            </a:extLst>
          </p:cNvPr>
          <p:cNvGrpSpPr/>
          <p:nvPr/>
        </p:nvGrpSpPr>
        <p:grpSpPr>
          <a:xfrm>
            <a:off x="8031633" y="1105952"/>
            <a:ext cx="1170004" cy="2324040"/>
            <a:chOff x="-1112857" y="1306409"/>
            <a:chExt cx="1170004" cy="2324040"/>
          </a:xfrm>
        </p:grpSpPr>
        <p:grpSp>
          <p:nvGrpSpPr>
            <p:cNvPr id="278" name="グループ化 277">
              <a:extLst>
                <a:ext uri="{FF2B5EF4-FFF2-40B4-BE49-F238E27FC236}">
                  <a16:creationId xmlns:a16="http://schemas.microsoft.com/office/drawing/2014/main" id="{790D96C4-C2E3-5A13-BC19-17C7B566EF40}"/>
                </a:ext>
              </a:extLst>
            </p:cNvPr>
            <p:cNvGrpSpPr/>
            <p:nvPr/>
          </p:nvGrpSpPr>
          <p:grpSpPr>
            <a:xfrm>
              <a:off x="-279481" y="1307114"/>
              <a:ext cx="336628" cy="2323335"/>
              <a:chOff x="-279481" y="1307114"/>
              <a:chExt cx="336628" cy="2323335"/>
            </a:xfrm>
          </p:grpSpPr>
          <p:pic>
            <p:nvPicPr>
              <p:cNvPr id="146" name="図 145">
                <a:extLst>
                  <a:ext uri="{FF2B5EF4-FFF2-40B4-BE49-F238E27FC236}">
                    <a16:creationId xmlns:a16="http://schemas.microsoft.com/office/drawing/2014/main" id="{7C250456-0F59-94F3-BC09-20BE5D1D7A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88951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47" name="図 146">
                <a:extLst>
                  <a:ext uri="{FF2B5EF4-FFF2-40B4-BE49-F238E27FC236}">
                    <a16:creationId xmlns:a16="http://schemas.microsoft.com/office/drawing/2014/main" id="{616FF856-A3FD-D29F-F1E9-43F6C16C0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68602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48" name="図 147">
                <a:extLst>
                  <a:ext uri="{FF2B5EF4-FFF2-40B4-BE49-F238E27FC236}">
                    <a16:creationId xmlns:a16="http://schemas.microsoft.com/office/drawing/2014/main" id="{281BA66F-317D-8184-9BDB-93FABC88ED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49084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49" name="図 148">
                <a:extLst>
                  <a:ext uri="{FF2B5EF4-FFF2-40B4-BE49-F238E27FC236}">
                    <a16:creationId xmlns:a16="http://schemas.microsoft.com/office/drawing/2014/main" id="{932B21A5-2CAE-DB44-F3ED-D7F311C872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28822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50" name="図 149">
                <a:extLst>
                  <a:ext uri="{FF2B5EF4-FFF2-40B4-BE49-F238E27FC236}">
                    <a16:creationId xmlns:a16="http://schemas.microsoft.com/office/drawing/2014/main" id="{B2EAF3F7-DE09-D5E1-9E26-AF03B6C078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097763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51" name="図 150">
                <a:extLst>
                  <a:ext uri="{FF2B5EF4-FFF2-40B4-BE49-F238E27FC236}">
                    <a16:creationId xmlns:a16="http://schemas.microsoft.com/office/drawing/2014/main" id="{17F453D4-1891-F1BF-0985-57A13743CA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90399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52" name="図 151">
                <a:extLst>
                  <a:ext uri="{FF2B5EF4-FFF2-40B4-BE49-F238E27FC236}">
                    <a16:creationId xmlns:a16="http://schemas.microsoft.com/office/drawing/2014/main" id="{52684180-DB81-B50B-EC9E-DA26F320F7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70158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53" name="図 152">
                <a:extLst>
                  <a:ext uri="{FF2B5EF4-FFF2-40B4-BE49-F238E27FC236}">
                    <a16:creationId xmlns:a16="http://schemas.microsoft.com/office/drawing/2014/main" id="{A4055EFB-D382-1FD5-57EA-5691065B0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51061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154" name="図 153">
                <a:extLst>
                  <a:ext uri="{FF2B5EF4-FFF2-40B4-BE49-F238E27FC236}">
                    <a16:creationId xmlns:a16="http://schemas.microsoft.com/office/drawing/2014/main" id="{73FFA1B8-E83D-AA22-7551-01C3C45B32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30711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71" name="図 270">
                <a:extLst>
                  <a:ext uri="{FF2B5EF4-FFF2-40B4-BE49-F238E27FC236}">
                    <a16:creationId xmlns:a16="http://schemas.microsoft.com/office/drawing/2014/main" id="{52D1AFD7-F3E1-F1FE-096E-ABA67DFFB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08469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73" name="図 272">
                <a:extLst>
                  <a:ext uri="{FF2B5EF4-FFF2-40B4-BE49-F238E27FC236}">
                    <a16:creationId xmlns:a16="http://schemas.microsoft.com/office/drawing/2014/main" id="{C0F6F030-AE0B-186A-1070-BD8886DE2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28422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74" name="図 273">
                <a:extLst>
                  <a:ext uri="{FF2B5EF4-FFF2-40B4-BE49-F238E27FC236}">
                    <a16:creationId xmlns:a16="http://schemas.microsoft.com/office/drawing/2014/main" id="{7A358377-13D8-0F21-22FA-D4C2A8727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479400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81" name="グループ化 280">
              <a:extLst>
                <a:ext uri="{FF2B5EF4-FFF2-40B4-BE49-F238E27FC236}">
                  <a16:creationId xmlns:a16="http://schemas.microsoft.com/office/drawing/2014/main" id="{CA07EE79-BAD3-A9EB-FA11-1D21EAD1DECA}"/>
                </a:ext>
              </a:extLst>
            </p:cNvPr>
            <p:cNvGrpSpPr/>
            <p:nvPr/>
          </p:nvGrpSpPr>
          <p:grpSpPr>
            <a:xfrm>
              <a:off x="-1112857" y="1306409"/>
              <a:ext cx="758861" cy="2324040"/>
              <a:chOff x="-1112857" y="1306409"/>
              <a:chExt cx="758861" cy="2324040"/>
            </a:xfrm>
          </p:grpSpPr>
          <p:grpSp>
            <p:nvGrpSpPr>
              <p:cNvPr id="279" name="グループ化 278">
                <a:extLst>
                  <a:ext uri="{FF2B5EF4-FFF2-40B4-BE49-F238E27FC236}">
                    <a16:creationId xmlns:a16="http://schemas.microsoft.com/office/drawing/2014/main" id="{F3390AA8-C861-F3E3-87C5-BEC949097A9C}"/>
                  </a:ext>
                </a:extLst>
              </p:cNvPr>
              <p:cNvGrpSpPr/>
              <p:nvPr/>
            </p:nvGrpSpPr>
            <p:grpSpPr>
              <a:xfrm>
                <a:off x="-696169" y="1306409"/>
                <a:ext cx="342173" cy="2324040"/>
                <a:chOff x="-696169" y="1306409"/>
                <a:chExt cx="342173" cy="2324040"/>
              </a:xfrm>
            </p:grpSpPr>
            <p:pic>
              <p:nvPicPr>
                <p:cNvPr id="137" name="図 136">
                  <a:extLst>
                    <a:ext uri="{FF2B5EF4-FFF2-40B4-BE49-F238E27FC236}">
                      <a16:creationId xmlns:a16="http://schemas.microsoft.com/office/drawing/2014/main" id="{F57FEFFE-ED4D-7FA9-EFF8-08445055BB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1549" y="2883892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8" name="図 137">
                  <a:extLst>
                    <a:ext uri="{FF2B5EF4-FFF2-40B4-BE49-F238E27FC236}">
                      <a16:creationId xmlns:a16="http://schemas.microsoft.com/office/drawing/2014/main" id="{54D5DEA3-325F-602A-8CB1-F4F74B330E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1549" y="2688720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9" name="図 138">
                  <a:extLst>
                    <a:ext uri="{FF2B5EF4-FFF2-40B4-BE49-F238E27FC236}">
                      <a16:creationId xmlns:a16="http://schemas.microsoft.com/office/drawing/2014/main" id="{240C5E6C-3F08-E137-AE03-11F4808722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1549" y="2491632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0" name="図 139">
                  <a:extLst>
                    <a:ext uri="{FF2B5EF4-FFF2-40B4-BE49-F238E27FC236}">
                      <a16:creationId xmlns:a16="http://schemas.microsoft.com/office/drawing/2014/main" id="{F6933E14-8ED3-7CD2-1CC3-D68D0F53A0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1549" y="229454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1" name="図 140">
                  <a:extLst>
                    <a:ext uri="{FF2B5EF4-FFF2-40B4-BE49-F238E27FC236}">
                      <a16:creationId xmlns:a16="http://schemas.microsoft.com/office/drawing/2014/main" id="{F87B9FC2-D4A9-76E5-B88C-B4E9A476F2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6169" y="209745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2" name="図 141">
                  <a:extLst>
                    <a:ext uri="{FF2B5EF4-FFF2-40B4-BE49-F238E27FC236}">
                      <a16:creationId xmlns:a16="http://schemas.microsoft.com/office/drawing/2014/main" id="{46049336-7CD5-B740-7644-EDEA2E64E2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6169" y="1903996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3" name="図 142">
                  <a:extLst>
                    <a:ext uri="{FF2B5EF4-FFF2-40B4-BE49-F238E27FC236}">
                      <a16:creationId xmlns:a16="http://schemas.microsoft.com/office/drawing/2014/main" id="{5FB78158-DE3C-F801-9B9B-DEBB4EAC72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6169" y="170690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4" name="図 143">
                  <a:extLst>
                    <a:ext uri="{FF2B5EF4-FFF2-40B4-BE49-F238E27FC236}">
                      <a16:creationId xmlns:a16="http://schemas.microsoft.com/office/drawing/2014/main" id="{6B1542EB-FF2B-C7D8-C898-458712B3FB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1549" y="1507207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45" name="図 144">
                  <a:extLst>
                    <a:ext uri="{FF2B5EF4-FFF2-40B4-BE49-F238E27FC236}">
                      <a16:creationId xmlns:a16="http://schemas.microsoft.com/office/drawing/2014/main" id="{C123EC71-FDDB-745A-3965-17B5B1827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0624" y="130640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272" name="図 271">
                  <a:extLst>
                    <a:ext uri="{FF2B5EF4-FFF2-40B4-BE49-F238E27FC236}">
                      <a16:creationId xmlns:a16="http://schemas.microsoft.com/office/drawing/2014/main" id="{67C717BC-3F95-6F99-0C65-BAAF7AD279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5438" y="3084690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275" name="図 274">
                  <a:extLst>
                    <a:ext uri="{FF2B5EF4-FFF2-40B4-BE49-F238E27FC236}">
                      <a16:creationId xmlns:a16="http://schemas.microsoft.com/office/drawing/2014/main" id="{BB6471AF-FFE9-EEA6-01D7-344CFB4DAD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6169" y="3284228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276" name="図 275">
                  <a:extLst>
                    <a:ext uri="{FF2B5EF4-FFF2-40B4-BE49-F238E27FC236}">
                      <a16:creationId xmlns:a16="http://schemas.microsoft.com/office/drawing/2014/main" id="{7558972D-49C9-2993-41FD-F497D4D46F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96169" y="3479400"/>
                  <a:ext cx="336628" cy="151049"/>
                </a:xfrm>
                <a:prstGeom prst="rect">
                  <a:avLst/>
                </a:prstGeom>
              </p:spPr>
            </p:pic>
          </p:grpSp>
          <p:grpSp>
            <p:nvGrpSpPr>
              <p:cNvPr id="280" name="グループ化 279">
                <a:extLst>
                  <a:ext uri="{FF2B5EF4-FFF2-40B4-BE49-F238E27FC236}">
                    <a16:creationId xmlns:a16="http://schemas.microsoft.com/office/drawing/2014/main" id="{C95EBD1B-DC2F-AF61-8B45-18A6806AC4C2}"/>
                  </a:ext>
                </a:extLst>
              </p:cNvPr>
              <p:cNvGrpSpPr/>
              <p:nvPr/>
            </p:nvGrpSpPr>
            <p:grpSpPr>
              <a:xfrm>
                <a:off x="-1112857" y="1697521"/>
                <a:ext cx="345646" cy="1929485"/>
                <a:chOff x="-1112857" y="1697521"/>
                <a:chExt cx="345646" cy="1929485"/>
              </a:xfrm>
            </p:grpSpPr>
            <p:pic>
              <p:nvPicPr>
                <p:cNvPr id="128" name="図 127">
                  <a:extLst>
                    <a:ext uri="{FF2B5EF4-FFF2-40B4-BE49-F238E27FC236}">
                      <a16:creationId xmlns:a16="http://schemas.microsoft.com/office/drawing/2014/main" id="{1E3A9391-ED99-3D4C-CC20-0A6C7727A1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3475957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29" name="図 128">
                  <a:extLst>
                    <a:ext uri="{FF2B5EF4-FFF2-40B4-BE49-F238E27FC236}">
                      <a16:creationId xmlns:a16="http://schemas.microsoft.com/office/drawing/2014/main" id="{42A99B5F-C1C6-7D32-0FC6-D6464774C1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3280785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0" name="図 129">
                  <a:extLst>
                    <a:ext uri="{FF2B5EF4-FFF2-40B4-BE49-F238E27FC236}">
                      <a16:creationId xmlns:a16="http://schemas.microsoft.com/office/drawing/2014/main" id="{74B9A977-0C4A-C0A4-7FA6-887F71FFA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3083697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1" name="図 130">
                  <a:extLst>
                    <a:ext uri="{FF2B5EF4-FFF2-40B4-BE49-F238E27FC236}">
                      <a16:creationId xmlns:a16="http://schemas.microsoft.com/office/drawing/2014/main" id="{25542FA0-10DB-C3BD-0917-E9DE2B6ABF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2886609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2" name="図 131">
                  <a:extLst>
                    <a:ext uri="{FF2B5EF4-FFF2-40B4-BE49-F238E27FC236}">
                      <a16:creationId xmlns:a16="http://schemas.microsoft.com/office/drawing/2014/main" id="{3C44FEE8-11E8-F84D-DCFC-2AF7CF3DBF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2684202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3" name="図 132">
                  <a:extLst>
                    <a:ext uri="{FF2B5EF4-FFF2-40B4-BE49-F238E27FC236}">
                      <a16:creationId xmlns:a16="http://schemas.microsoft.com/office/drawing/2014/main" id="{7DAEBA84-7D92-9723-206A-36D017CCA7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2487114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4" name="図 133">
                  <a:extLst>
                    <a:ext uri="{FF2B5EF4-FFF2-40B4-BE49-F238E27FC236}">
                      <a16:creationId xmlns:a16="http://schemas.microsoft.com/office/drawing/2014/main" id="{42EB49C3-9BDD-7004-A98C-2E538218C6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2291580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5" name="図 134">
                  <a:extLst>
                    <a:ext uri="{FF2B5EF4-FFF2-40B4-BE49-F238E27FC236}">
                      <a16:creationId xmlns:a16="http://schemas.microsoft.com/office/drawing/2014/main" id="{56978B8D-716B-AE9D-3717-F491E1F06B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2095462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136" name="図 135">
                  <a:extLst>
                    <a:ext uri="{FF2B5EF4-FFF2-40B4-BE49-F238E27FC236}">
                      <a16:creationId xmlns:a16="http://schemas.microsoft.com/office/drawing/2014/main" id="{D615B01A-202F-9688-CA10-7B625D1EB9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12857" y="1900675"/>
                  <a:ext cx="336628" cy="151049"/>
                </a:xfrm>
                <a:prstGeom prst="rect">
                  <a:avLst/>
                </a:prstGeom>
              </p:spPr>
            </p:pic>
            <p:pic>
              <p:nvPicPr>
                <p:cNvPr id="277" name="図 276">
                  <a:extLst>
                    <a:ext uri="{FF2B5EF4-FFF2-40B4-BE49-F238E27FC236}">
                      <a16:creationId xmlns:a16="http://schemas.microsoft.com/office/drawing/2014/main" id="{2CE91A86-FC59-BDAA-123B-45B14863C8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103839" y="1697521"/>
                  <a:ext cx="336628" cy="15104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23" name="グループ化 322">
            <a:extLst>
              <a:ext uri="{FF2B5EF4-FFF2-40B4-BE49-F238E27FC236}">
                <a16:creationId xmlns:a16="http://schemas.microsoft.com/office/drawing/2014/main" id="{FD4780C7-4E45-E8B1-F4FC-925C1972DBB2}"/>
              </a:ext>
            </a:extLst>
          </p:cNvPr>
          <p:cNvGrpSpPr/>
          <p:nvPr/>
        </p:nvGrpSpPr>
        <p:grpSpPr>
          <a:xfrm>
            <a:off x="8015020" y="3721092"/>
            <a:ext cx="1174423" cy="2324040"/>
            <a:chOff x="7647301" y="3889143"/>
            <a:chExt cx="1174423" cy="2324040"/>
          </a:xfrm>
        </p:grpSpPr>
        <p:grpSp>
          <p:nvGrpSpPr>
            <p:cNvPr id="285" name="グループ化 284">
              <a:extLst>
                <a:ext uri="{FF2B5EF4-FFF2-40B4-BE49-F238E27FC236}">
                  <a16:creationId xmlns:a16="http://schemas.microsoft.com/office/drawing/2014/main" id="{2D7C2F65-FC0F-6514-F204-AE53B0FAF65B}"/>
                </a:ext>
              </a:extLst>
            </p:cNvPr>
            <p:cNvGrpSpPr/>
            <p:nvPr/>
          </p:nvGrpSpPr>
          <p:grpSpPr>
            <a:xfrm rot="10800000">
              <a:off x="8068408" y="3889143"/>
              <a:ext cx="336628" cy="2323335"/>
              <a:chOff x="-279481" y="1307114"/>
              <a:chExt cx="336628" cy="2323335"/>
            </a:xfrm>
          </p:grpSpPr>
          <p:pic>
            <p:nvPicPr>
              <p:cNvPr id="311" name="図 310">
                <a:extLst>
                  <a:ext uri="{FF2B5EF4-FFF2-40B4-BE49-F238E27FC236}">
                    <a16:creationId xmlns:a16="http://schemas.microsoft.com/office/drawing/2014/main" id="{D6D106F8-3603-D2D6-1DE4-D32098204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88951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2" name="図 311">
                <a:extLst>
                  <a:ext uri="{FF2B5EF4-FFF2-40B4-BE49-F238E27FC236}">
                    <a16:creationId xmlns:a16="http://schemas.microsoft.com/office/drawing/2014/main" id="{7C971540-7A3E-059D-1E8B-4E7C475A80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68602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3" name="図 312">
                <a:extLst>
                  <a:ext uri="{FF2B5EF4-FFF2-40B4-BE49-F238E27FC236}">
                    <a16:creationId xmlns:a16="http://schemas.microsoft.com/office/drawing/2014/main" id="{33312EBA-5504-1E1E-B837-56F1BE76D8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49084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4" name="図 313">
                <a:extLst>
                  <a:ext uri="{FF2B5EF4-FFF2-40B4-BE49-F238E27FC236}">
                    <a16:creationId xmlns:a16="http://schemas.microsoft.com/office/drawing/2014/main" id="{1C08A4D5-8638-B35B-4FDF-E28134EF6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28822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5" name="図 314">
                <a:extLst>
                  <a:ext uri="{FF2B5EF4-FFF2-40B4-BE49-F238E27FC236}">
                    <a16:creationId xmlns:a16="http://schemas.microsoft.com/office/drawing/2014/main" id="{56C2C555-A8D2-7673-4EFC-4ADB58C40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2097763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6" name="図 315">
                <a:extLst>
                  <a:ext uri="{FF2B5EF4-FFF2-40B4-BE49-F238E27FC236}">
                    <a16:creationId xmlns:a16="http://schemas.microsoft.com/office/drawing/2014/main" id="{0D48F9F2-F7E0-A0ED-EC69-9F37A2C68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90399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7" name="図 316">
                <a:extLst>
                  <a:ext uri="{FF2B5EF4-FFF2-40B4-BE49-F238E27FC236}">
                    <a16:creationId xmlns:a16="http://schemas.microsoft.com/office/drawing/2014/main" id="{DF78CB06-1EE3-9E30-7428-E120169A49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70158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8" name="図 317">
                <a:extLst>
                  <a:ext uri="{FF2B5EF4-FFF2-40B4-BE49-F238E27FC236}">
                    <a16:creationId xmlns:a16="http://schemas.microsoft.com/office/drawing/2014/main" id="{D230FA50-ABDF-61F6-15F9-58E18BE9E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51061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9" name="図 318">
                <a:extLst>
                  <a:ext uri="{FF2B5EF4-FFF2-40B4-BE49-F238E27FC236}">
                    <a16:creationId xmlns:a16="http://schemas.microsoft.com/office/drawing/2014/main" id="{DEBFF359-0AF3-B5E8-85CF-A36984D9CD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130711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20" name="図 319">
                <a:extLst>
                  <a:ext uri="{FF2B5EF4-FFF2-40B4-BE49-F238E27FC236}">
                    <a16:creationId xmlns:a16="http://schemas.microsoft.com/office/drawing/2014/main" id="{A271FC7F-FC7F-D435-F3D2-33E18A19C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08469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21" name="図 320">
                <a:extLst>
                  <a:ext uri="{FF2B5EF4-FFF2-40B4-BE49-F238E27FC236}">
                    <a16:creationId xmlns:a16="http://schemas.microsoft.com/office/drawing/2014/main" id="{7F015358-3F5A-9373-7B24-9FD8B548F0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28422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22" name="図 321">
                <a:extLst>
                  <a:ext uri="{FF2B5EF4-FFF2-40B4-BE49-F238E27FC236}">
                    <a16:creationId xmlns:a16="http://schemas.microsoft.com/office/drawing/2014/main" id="{59F3C38D-5845-0C57-9652-CBC6A99D4F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79481" y="3479400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87" name="グループ化 286">
              <a:extLst>
                <a:ext uri="{FF2B5EF4-FFF2-40B4-BE49-F238E27FC236}">
                  <a16:creationId xmlns:a16="http://schemas.microsoft.com/office/drawing/2014/main" id="{C2C57C0A-A09F-ABF1-C107-5A9910335E9E}"/>
                </a:ext>
              </a:extLst>
            </p:cNvPr>
            <p:cNvGrpSpPr/>
            <p:nvPr/>
          </p:nvGrpSpPr>
          <p:grpSpPr>
            <a:xfrm rot="10800000">
              <a:off x="8479551" y="3889143"/>
              <a:ext cx="342173" cy="2324040"/>
              <a:chOff x="-696169" y="1306409"/>
              <a:chExt cx="342173" cy="2324040"/>
            </a:xfrm>
          </p:grpSpPr>
          <p:pic>
            <p:nvPicPr>
              <p:cNvPr id="299" name="図 298">
                <a:extLst>
                  <a:ext uri="{FF2B5EF4-FFF2-40B4-BE49-F238E27FC236}">
                    <a16:creationId xmlns:a16="http://schemas.microsoft.com/office/drawing/2014/main" id="{2EAD6D8B-5A5D-AAD8-3AA4-022AB487D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1549" y="288389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0" name="図 299">
                <a:extLst>
                  <a:ext uri="{FF2B5EF4-FFF2-40B4-BE49-F238E27FC236}">
                    <a16:creationId xmlns:a16="http://schemas.microsoft.com/office/drawing/2014/main" id="{51C65EBC-1F40-9A0A-1AD1-E9AAFD8A4C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1549" y="268872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1" name="図 300">
                <a:extLst>
                  <a:ext uri="{FF2B5EF4-FFF2-40B4-BE49-F238E27FC236}">
                    <a16:creationId xmlns:a16="http://schemas.microsoft.com/office/drawing/2014/main" id="{4778D9DB-1AF5-9973-0E59-A6050A40E0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1549" y="249163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2" name="図 301">
                <a:extLst>
                  <a:ext uri="{FF2B5EF4-FFF2-40B4-BE49-F238E27FC236}">
                    <a16:creationId xmlns:a16="http://schemas.microsoft.com/office/drawing/2014/main" id="{821DBC9A-9A49-076D-0C65-4B9E545E4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1549" y="229454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3" name="図 302">
                <a:extLst>
                  <a:ext uri="{FF2B5EF4-FFF2-40B4-BE49-F238E27FC236}">
                    <a16:creationId xmlns:a16="http://schemas.microsoft.com/office/drawing/2014/main" id="{ACE015E7-2AFB-4AF8-28AC-5C91BA739B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6169" y="209745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4" name="図 303">
                <a:extLst>
                  <a:ext uri="{FF2B5EF4-FFF2-40B4-BE49-F238E27FC236}">
                    <a16:creationId xmlns:a16="http://schemas.microsoft.com/office/drawing/2014/main" id="{EDF2D35B-C91C-4C82-64F0-5CB1F59B5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6169" y="190399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5" name="図 304">
                <a:extLst>
                  <a:ext uri="{FF2B5EF4-FFF2-40B4-BE49-F238E27FC236}">
                    <a16:creationId xmlns:a16="http://schemas.microsoft.com/office/drawing/2014/main" id="{3D03A2E3-7EBC-85AE-19AC-52A4BF270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6169" y="170690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6" name="図 305">
                <a:extLst>
                  <a:ext uri="{FF2B5EF4-FFF2-40B4-BE49-F238E27FC236}">
                    <a16:creationId xmlns:a16="http://schemas.microsoft.com/office/drawing/2014/main" id="{DDE2A910-97C2-37A4-C02B-7B47E99FE1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1549" y="150720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7" name="図 306">
                <a:extLst>
                  <a:ext uri="{FF2B5EF4-FFF2-40B4-BE49-F238E27FC236}">
                    <a16:creationId xmlns:a16="http://schemas.microsoft.com/office/drawing/2014/main" id="{CEFAF30C-DB72-81E1-0379-AB9549D4D3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0624" y="130640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8" name="図 307">
                <a:extLst>
                  <a:ext uri="{FF2B5EF4-FFF2-40B4-BE49-F238E27FC236}">
                    <a16:creationId xmlns:a16="http://schemas.microsoft.com/office/drawing/2014/main" id="{CD403B7F-85D7-A296-6ACE-B62C335AD0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5438" y="308469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09" name="図 308">
                <a:extLst>
                  <a:ext uri="{FF2B5EF4-FFF2-40B4-BE49-F238E27FC236}">
                    <a16:creationId xmlns:a16="http://schemas.microsoft.com/office/drawing/2014/main" id="{B8D1B5E8-58DF-E9AB-CB25-AB30353C8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6169" y="3284228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10" name="図 309">
                <a:extLst>
                  <a:ext uri="{FF2B5EF4-FFF2-40B4-BE49-F238E27FC236}">
                    <a16:creationId xmlns:a16="http://schemas.microsoft.com/office/drawing/2014/main" id="{32A86321-673B-DA04-FB34-67F577ED0C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96169" y="3479400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288" name="グループ化 287">
              <a:extLst>
                <a:ext uri="{FF2B5EF4-FFF2-40B4-BE49-F238E27FC236}">
                  <a16:creationId xmlns:a16="http://schemas.microsoft.com/office/drawing/2014/main" id="{8A5B15D1-23D5-1EE6-741C-4EEA66618792}"/>
                </a:ext>
              </a:extLst>
            </p:cNvPr>
            <p:cNvGrpSpPr/>
            <p:nvPr/>
          </p:nvGrpSpPr>
          <p:grpSpPr>
            <a:xfrm rot="10800000">
              <a:off x="7647301" y="3893773"/>
              <a:ext cx="345646" cy="1929485"/>
              <a:chOff x="-1112857" y="1697521"/>
              <a:chExt cx="345646" cy="1929485"/>
            </a:xfrm>
          </p:grpSpPr>
          <p:pic>
            <p:nvPicPr>
              <p:cNvPr id="289" name="図 288">
                <a:extLst>
                  <a:ext uri="{FF2B5EF4-FFF2-40B4-BE49-F238E27FC236}">
                    <a16:creationId xmlns:a16="http://schemas.microsoft.com/office/drawing/2014/main" id="{00B9C2BE-A488-3F7F-59A0-3C273240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347595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0" name="図 289">
                <a:extLst>
                  <a:ext uri="{FF2B5EF4-FFF2-40B4-BE49-F238E27FC236}">
                    <a16:creationId xmlns:a16="http://schemas.microsoft.com/office/drawing/2014/main" id="{9DF8A1AD-C57B-9F28-7F72-DAB354BF3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3280785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1" name="図 290">
                <a:extLst>
                  <a:ext uri="{FF2B5EF4-FFF2-40B4-BE49-F238E27FC236}">
                    <a16:creationId xmlns:a16="http://schemas.microsoft.com/office/drawing/2014/main" id="{8D8FD923-9035-7BBD-35A5-E82EB478E7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308369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2" name="図 291">
                <a:extLst>
                  <a:ext uri="{FF2B5EF4-FFF2-40B4-BE49-F238E27FC236}">
                    <a16:creationId xmlns:a16="http://schemas.microsoft.com/office/drawing/2014/main" id="{4F6535A4-451B-52CD-CA8C-25AF48DD8C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288660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3" name="図 292">
                <a:extLst>
                  <a:ext uri="{FF2B5EF4-FFF2-40B4-BE49-F238E27FC236}">
                    <a16:creationId xmlns:a16="http://schemas.microsoft.com/office/drawing/2014/main" id="{A4982708-07D6-EB21-DC82-0121D7710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268420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4" name="図 293">
                <a:extLst>
                  <a:ext uri="{FF2B5EF4-FFF2-40B4-BE49-F238E27FC236}">
                    <a16:creationId xmlns:a16="http://schemas.microsoft.com/office/drawing/2014/main" id="{B8E25CED-D6EC-3AF5-43A8-615F5975A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248711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5" name="図 294">
                <a:extLst>
                  <a:ext uri="{FF2B5EF4-FFF2-40B4-BE49-F238E27FC236}">
                    <a16:creationId xmlns:a16="http://schemas.microsoft.com/office/drawing/2014/main" id="{BE2AE499-DC30-725C-2EDF-4DF50E0CC2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2291580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6" name="図 295">
                <a:extLst>
                  <a:ext uri="{FF2B5EF4-FFF2-40B4-BE49-F238E27FC236}">
                    <a16:creationId xmlns:a16="http://schemas.microsoft.com/office/drawing/2014/main" id="{48D08048-63FC-4D0A-0BA7-D39FD1FF4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209546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7" name="図 296">
                <a:extLst>
                  <a:ext uri="{FF2B5EF4-FFF2-40B4-BE49-F238E27FC236}">
                    <a16:creationId xmlns:a16="http://schemas.microsoft.com/office/drawing/2014/main" id="{3588B6B0-52B5-A325-D73F-8D53F6E93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12857" y="1900675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298" name="図 297">
                <a:extLst>
                  <a:ext uri="{FF2B5EF4-FFF2-40B4-BE49-F238E27FC236}">
                    <a16:creationId xmlns:a16="http://schemas.microsoft.com/office/drawing/2014/main" id="{3CE4D9AC-E72B-8AA7-FEF2-D9C21C7CF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03839" y="1697521"/>
                <a:ext cx="336628" cy="151049"/>
              </a:xfrm>
              <a:prstGeom prst="rect">
                <a:avLst/>
              </a:prstGeom>
            </p:spPr>
          </p:pic>
        </p:grpSp>
      </p:grpSp>
      <p:grpSp>
        <p:nvGrpSpPr>
          <p:cNvPr id="374" name="グループ化 373">
            <a:extLst>
              <a:ext uri="{FF2B5EF4-FFF2-40B4-BE49-F238E27FC236}">
                <a16:creationId xmlns:a16="http://schemas.microsoft.com/office/drawing/2014/main" id="{D78686D4-A204-D5BE-5911-05B55684E85A}"/>
              </a:ext>
            </a:extLst>
          </p:cNvPr>
          <p:cNvGrpSpPr/>
          <p:nvPr/>
        </p:nvGrpSpPr>
        <p:grpSpPr>
          <a:xfrm>
            <a:off x="6917601" y="4336673"/>
            <a:ext cx="757163" cy="1336597"/>
            <a:chOff x="-1295958" y="2649463"/>
            <a:chExt cx="757163" cy="1336597"/>
          </a:xfrm>
        </p:grpSpPr>
        <p:grpSp>
          <p:nvGrpSpPr>
            <p:cNvPr id="365" name="グループ化 364">
              <a:extLst>
                <a:ext uri="{FF2B5EF4-FFF2-40B4-BE49-F238E27FC236}">
                  <a16:creationId xmlns:a16="http://schemas.microsoft.com/office/drawing/2014/main" id="{8F597EFC-34B9-02ED-6136-C63D53ECF5B2}"/>
                </a:ext>
              </a:extLst>
            </p:cNvPr>
            <p:cNvGrpSpPr/>
            <p:nvPr/>
          </p:nvGrpSpPr>
          <p:grpSpPr>
            <a:xfrm>
              <a:off x="-875423" y="2651989"/>
              <a:ext cx="336628" cy="1334071"/>
              <a:chOff x="-875423" y="2651989"/>
              <a:chExt cx="336628" cy="1334071"/>
            </a:xfrm>
          </p:grpSpPr>
          <p:pic>
            <p:nvPicPr>
              <p:cNvPr id="329" name="図 328">
                <a:extLst>
                  <a:ext uri="{FF2B5EF4-FFF2-40B4-BE49-F238E27FC236}">
                    <a16:creationId xmlns:a16="http://schemas.microsoft.com/office/drawing/2014/main" id="{68F0801E-0660-AFC5-829E-A7F300B3AA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265198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0" name="図 329">
                <a:extLst>
                  <a:ext uri="{FF2B5EF4-FFF2-40B4-BE49-F238E27FC236}">
                    <a16:creationId xmlns:a16="http://schemas.microsoft.com/office/drawing/2014/main" id="{5B781E51-A8EF-3F90-60F0-B4D7360BA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284907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1" name="図 330">
                <a:extLst>
                  <a:ext uri="{FF2B5EF4-FFF2-40B4-BE49-F238E27FC236}">
                    <a16:creationId xmlns:a16="http://schemas.microsoft.com/office/drawing/2014/main" id="{A8CEBFB2-FBEE-54E6-3BF6-743EC62063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05148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2" name="図 331">
                <a:extLst>
                  <a:ext uri="{FF2B5EF4-FFF2-40B4-BE49-F238E27FC236}">
                    <a16:creationId xmlns:a16="http://schemas.microsoft.com/office/drawing/2014/main" id="{7A2DC06B-E659-7759-D51F-A64BD8CFC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24857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3" name="図 332">
                <a:extLst>
                  <a:ext uri="{FF2B5EF4-FFF2-40B4-BE49-F238E27FC236}">
                    <a16:creationId xmlns:a16="http://schemas.microsoft.com/office/drawing/2014/main" id="{FF2A7FD3-83ED-8679-87A5-FEE23CD29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44410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4" name="図 333">
                <a:extLst>
                  <a:ext uri="{FF2B5EF4-FFF2-40B4-BE49-F238E27FC236}">
                    <a16:creationId xmlns:a16="http://schemas.microsoft.com/office/drawing/2014/main" id="{1EB8D494-7886-8CF8-6BA2-CF495C4ED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64022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35" name="図 334">
                <a:extLst>
                  <a:ext uri="{FF2B5EF4-FFF2-40B4-BE49-F238E27FC236}">
                    <a16:creationId xmlns:a16="http://schemas.microsoft.com/office/drawing/2014/main" id="{5FA3C1C7-3B9D-B6A9-933C-7A883B24C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835011"/>
                <a:ext cx="336628" cy="151049"/>
              </a:xfrm>
              <a:prstGeom prst="rect">
                <a:avLst/>
              </a:prstGeom>
            </p:spPr>
          </p:pic>
        </p:grpSp>
        <p:grpSp>
          <p:nvGrpSpPr>
            <p:cNvPr id="366" name="グループ化 365">
              <a:extLst>
                <a:ext uri="{FF2B5EF4-FFF2-40B4-BE49-F238E27FC236}">
                  <a16:creationId xmlns:a16="http://schemas.microsoft.com/office/drawing/2014/main" id="{9DE69B41-B920-D8E8-1824-B344E0763188}"/>
                </a:ext>
              </a:extLst>
            </p:cNvPr>
            <p:cNvGrpSpPr/>
            <p:nvPr/>
          </p:nvGrpSpPr>
          <p:grpSpPr>
            <a:xfrm>
              <a:off x="-1295958" y="2649463"/>
              <a:ext cx="336628" cy="1334071"/>
              <a:chOff x="-875423" y="2651989"/>
              <a:chExt cx="336628" cy="1334071"/>
            </a:xfrm>
          </p:grpSpPr>
          <p:pic>
            <p:nvPicPr>
              <p:cNvPr id="367" name="図 366">
                <a:extLst>
                  <a:ext uri="{FF2B5EF4-FFF2-40B4-BE49-F238E27FC236}">
                    <a16:creationId xmlns:a16="http://schemas.microsoft.com/office/drawing/2014/main" id="{CD5E5F08-6936-35EC-B1C9-17C3A04DE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2651989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68" name="図 367">
                <a:extLst>
                  <a:ext uri="{FF2B5EF4-FFF2-40B4-BE49-F238E27FC236}">
                    <a16:creationId xmlns:a16="http://schemas.microsoft.com/office/drawing/2014/main" id="{04E7A028-29C4-B306-BC36-5E8584E1D9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2849077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69" name="図 368">
                <a:extLst>
                  <a:ext uri="{FF2B5EF4-FFF2-40B4-BE49-F238E27FC236}">
                    <a16:creationId xmlns:a16="http://schemas.microsoft.com/office/drawing/2014/main" id="{6FD529A3-1C17-2DB4-A04D-046170DC6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05148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70" name="図 369">
                <a:extLst>
                  <a:ext uri="{FF2B5EF4-FFF2-40B4-BE49-F238E27FC236}">
                    <a16:creationId xmlns:a16="http://schemas.microsoft.com/office/drawing/2014/main" id="{DCA16303-C804-40DD-BEBE-F606DD61E1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248572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71" name="図 370">
                <a:extLst>
                  <a:ext uri="{FF2B5EF4-FFF2-40B4-BE49-F238E27FC236}">
                    <a16:creationId xmlns:a16="http://schemas.microsoft.com/office/drawing/2014/main" id="{C8440922-7D6B-4199-3456-927260613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444106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72" name="図 371">
                <a:extLst>
                  <a:ext uri="{FF2B5EF4-FFF2-40B4-BE49-F238E27FC236}">
                    <a16:creationId xmlns:a16="http://schemas.microsoft.com/office/drawing/2014/main" id="{3626B45A-B829-B5E5-2C06-5BE43D70E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640224"/>
                <a:ext cx="336628" cy="151049"/>
              </a:xfrm>
              <a:prstGeom prst="rect">
                <a:avLst/>
              </a:prstGeom>
            </p:spPr>
          </p:pic>
          <p:pic>
            <p:nvPicPr>
              <p:cNvPr id="373" name="図 372">
                <a:extLst>
                  <a:ext uri="{FF2B5EF4-FFF2-40B4-BE49-F238E27FC236}">
                    <a16:creationId xmlns:a16="http://schemas.microsoft.com/office/drawing/2014/main" id="{7D6EF250-BA8A-D94D-8017-7C05053070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-875423" y="3835011"/>
                <a:ext cx="336628" cy="15104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4095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521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西野 謙太郎</cp:lastModifiedBy>
  <cp:revision>40</cp:revision>
  <cp:lastPrinted>2019-03-28T09:05:39Z</cp:lastPrinted>
  <dcterms:created xsi:type="dcterms:W3CDTF">2019-01-28T04:08:45Z</dcterms:created>
  <dcterms:modified xsi:type="dcterms:W3CDTF">2026-09-25T04:36:15Z</dcterms:modified>
</cp:coreProperties>
</file>