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F67"/>
    <a:srgbClr val="919E97"/>
    <a:srgbClr val="D5D0CF"/>
    <a:srgbClr val="656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193" autoAdjust="0"/>
  </p:normalViewPr>
  <p:slideViewPr>
    <p:cSldViewPr snapToGrid="0">
      <p:cViewPr varScale="1">
        <p:scale>
          <a:sx n="84" d="100"/>
          <a:sy n="84" d="100"/>
        </p:scale>
        <p:origin x="91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17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423FA09-099D-47B3-91E6-52C9822AA4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F8A909-5A5A-42FB-AF33-3C530466EA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6DA7A-3145-44CF-B57D-3D86E0712A0F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248E524-C2B3-4412-BBFF-ED1584FA6D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B4179FF-18A6-4E48-9B90-A5A32F999E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46C87-E9BB-4019-9C2B-2AC87C0056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543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27113-D2D8-485C-9470-8E9989C13D0A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09938" y="850900"/>
            <a:ext cx="3319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2326E-DC08-4FCB-919E-4BCF7855D6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764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2326E-DC08-4FCB-919E-4BCF7855D6E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3641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BD554072-E7AE-410C-921A-8012E92EACA5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FF5DBE09-1886-4335-BB61-9610D71843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514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083CBA07-0980-5D1A-0B5B-D5231F356A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764" y="379216"/>
            <a:ext cx="7843380" cy="6308975"/>
          </a:xfrm>
          <a:prstGeom prst="rect">
            <a:avLst/>
          </a:prstGeom>
        </p:spPr>
      </p:pic>
      <p:pic>
        <p:nvPicPr>
          <p:cNvPr id="22" name="グラフィックス 21">
            <a:extLst>
              <a:ext uri="{FF2B5EF4-FFF2-40B4-BE49-F238E27FC236}">
                <a16:creationId xmlns:a16="http://schemas.microsoft.com/office/drawing/2014/main" id="{5A856A37-2AFA-2DE1-8299-CC8AA5F07B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219" y="1555150"/>
            <a:ext cx="1197232" cy="487761"/>
          </a:xfrm>
          <a:prstGeom prst="rect">
            <a:avLst/>
          </a:prstGeom>
        </p:spPr>
      </p:pic>
      <p:pic>
        <p:nvPicPr>
          <p:cNvPr id="24" name="グラフィックス 23">
            <a:extLst>
              <a:ext uri="{FF2B5EF4-FFF2-40B4-BE49-F238E27FC236}">
                <a16:creationId xmlns:a16="http://schemas.microsoft.com/office/drawing/2014/main" id="{4C8B9487-D432-2216-4551-3E96116365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74372" y="630911"/>
            <a:ext cx="872076" cy="486740"/>
          </a:xfrm>
          <a:prstGeom prst="rect">
            <a:avLst/>
          </a:prstGeom>
        </p:spPr>
      </p:pic>
      <p:pic>
        <p:nvPicPr>
          <p:cNvPr id="26" name="グラフィックス 25">
            <a:extLst>
              <a:ext uri="{FF2B5EF4-FFF2-40B4-BE49-F238E27FC236}">
                <a16:creationId xmlns:a16="http://schemas.microsoft.com/office/drawing/2014/main" id="{6E9215C4-6B79-3D02-AB50-BDBA5A7B9A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429705" y="3330638"/>
            <a:ext cx="258623" cy="280175"/>
          </a:xfrm>
          <a:prstGeom prst="rect">
            <a:avLst/>
          </a:prstGeom>
        </p:spPr>
      </p:pic>
      <p:sp>
        <p:nvSpPr>
          <p:cNvPr id="2" name="Rectangle 12">
            <a:extLst>
              <a:ext uri="{FF2B5EF4-FFF2-40B4-BE49-F238E27FC236}">
                <a16:creationId xmlns:a16="http://schemas.microsoft.com/office/drawing/2014/main" id="{D765B105-1453-94A4-9475-0AAD455B69F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1654" y="4285232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プロジェクター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3041331B-18DA-A177-3DAD-B4AD34854E6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7385" y="3697693"/>
            <a:ext cx="531571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スクリーン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959BB3-A853-FA72-1C11-C2F4223057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1654" y="5877520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ホワイトボード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F1EC0359-60AD-448B-6633-0A90A2F62E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6830" y="4280854"/>
            <a:ext cx="212629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演台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57FA2613-B72A-049D-3830-9F29DEF520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199" y="5396120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7412B9A-D738-48C7-5159-987299F9F8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0355" y="4807463"/>
            <a:ext cx="744200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机（椅子なし）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12C2D8B1-F4AE-A9AB-5906-27B94FE0DF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6207" y="4287519"/>
            <a:ext cx="284690" cy="1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椅子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A5BE313C-B326-BD73-AE90-E0E53B16B9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60077" y="5393468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2F03332F-A8BE-2B33-4102-59218F1A848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199" y="4794272"/>
            <a:ext cx="698795" cy="1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机（</a:t>
            </a:r>
            <a:r>
              <a:rPr kumimoji="0" lang="en-US" altLang="ja-JP" sz="830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名掛け）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BBA3DF5F-0B0E-5369-C273-88990600C48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2404" y="3691771"/>
            <a:ext cx="744200" cy="13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83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ミキサー</a:t>
            </a:r>
            <a:endParaRPr kumimoji="0" lang="ja-JP" altLang="ja-JP" sz="83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グラフィックス 42">
            <a:extLst>
              <a:ext uri="{FF2B5EF4-FFF2-40B4-BE49-F238E27FC236}">
                <a16:creationId xmlns:a16="http://schemas.microsoft.com/office/drawing/2014/main" id="{B716CDEA-E230-E59B-6BEA-6DECF2B7DC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6201" y="3852082"/>
            <a:ext cx="171544" cy="145153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0142BD5B-7A3C-C13A-A2AD-3BB485E7682B}"/>
              </a:ext>
            </a:extLst>
          </p:cNvPr>
          <p:cNvSpPr/>
          <p:nvPr userDrawn="1"/>
        </p:nvSpPr>
        <p:spPr>
          <a:xfrm>
            <a:off x="61060" y="3506870"/>
            <a:ext cx="1787496" cy="2801405"/>
          </a:xfrm>
          <a:prstGeom prst="roundRect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AFFC89A-EAE0-26D6-29F5-D3FA047B5C71}"/>
              </a:ext>
            </a:extLst>
          </p:cNvPr>
          <p:cNvSpPr txBox="1"/>
          <p:nvPr userDrawn="1"/>
        </p:nvSpPr>
        <p:spPr>
          <a:xfrm>
            <a:off x="586689" y="3363364"/>
            <a:ext cx="747760" cy="28701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ja-JP" altLang="en-US" sz="900" spc="0" baseline="0" dirty="0">
                <a:ln/>
                <a:solidFill>
                  <a:srgbClr val="666666"/>
                </a:solidFill>
                <a:latin typeface="Arial"/>
                <a:cs typeface="Arial"/>
                <a:sym typeface="Arial"/>
                <a:rtl val="0"/>
              </a:rPr>
              <a:t>equipment</a:t>
            </a: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59716374-FD5F-6744-2043-E3BCEC4FBC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902" y="6369560"/>
            <a:ext cx="208835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※ </a:t>
            </a:r>
            <a:r>
              <a:rPr kumimoji="0" lang="ja-JP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有料備品については、</a:t>
            </a:r>
            <a:endParaRPr kumimoji="0" lang="en-US" altLang="ja-JP" sz="9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en-U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 ホームページにてご確認ください</a:t>
            </a:r>
            <a:r>
              <a:rPr kumimoji="0" lang="ja-JP" altLang="en-US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  <a:endParaRPr kumimoji="0" lang="ja-JP" altLang="ja-JP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グラフィックス 42">
            <a:extLst>
              <a:ext uri="{FF2B5EF4-FFF2-40B4-BE49-F238E27FC236}">
                <a16:creationId xmlns:a16="http://schemas.microsoft.com/office/drawing/2014/main" id="{6064AF9D-1CE8-9D5E-B57D-0356D4956F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51982" y="1164795"/>
            <a:ext cx="133798" cy="11321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898773F-5355-5629-9114-6F2EFB8FBE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5" y="111939"/>
            <a:ext cx="2988375" cy="69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9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図 55">
            <a:extLst>
              <a:ext uri="{FF2B5EF4-FFF2-40B4-BE49-F238E27FC236}">
                <a16:creationId xmlns:a16="http://schemas.microsoft.com/office/drawing/2014/main" id="{80B1EBFE-C9E5-5C9C-6967-99C1491FA9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424" y="1255831"/>
            <a:ext cx="355734" cy="79550"/>
          </a:xfrm>
          <a:prstGeom prst="rect">
            <a:avLst/>
          </a:prstGeom>
        </p:spPr>
      </p:pic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CEEE95A8-7C95-AF69-E26E-DAC04E65A1BA}"/>
              </a:ext>
            </a:extLst>
          </p:cNvPr>
          <p:cNvGrpSpPr/>
          <p:nvPr/>
        </p:nvGrpSpPr>
        <p:grpSpPr>
          <a:xfrm>
            <a:off x="2164845" y="1649095"/>
            <a:ext cx="3469717" cy="1612265"/>
            <a:chOff x="2114754" y="1568858"/>
            <a:chExt cx="3635083" cy="1689105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3C7909F0-179D-B868-68B8-49C3A5954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1568858"/>
              <a:ext cx="355734" cy="149865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672C3111-4671-B3B2-D87B-97C42E5F8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1765073"/>
              <a:ext cx="355734" cy="149865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1F0E48ED-C813-B73E-F46C-DE2419D9B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1957478"/>
              <a:ext cx="355734" cy="149865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EA0A7B57-C9DC-708B-AA97-4AE60E8C8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2142263"/>
              <a:ext cx="355734" cy="149865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7A9354E8-62F1-31B5-42CD-B07D5E4A4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2330858"/>
              <a:ext cx="355734" cy="149865"/>
            </a:xfrm>
            <a:prstGeom prst="rect">
              <a:avLst/>
            </a:prstGeom>
          </p:spPr>
        </p:pic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4F92F189-FB4D-14FB-2904-1CDEE967A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2527073"/>
              <a:ext cx="355734" cy="149865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BC92A8E-45DA-829B-CC28-A2A8D72D0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2719478"/>
              <a:ext cx="355734" cy="149865"/>
            </a:xfrm>
            <a:prstGeom prst="rect">
              <a:avLst/>
            </a:prstGeom>
          </p:spPr>
        </p:pic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72F3F5DA-7AB6-D845-ED90-7530BAD1A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2913788"/>
              <a:ext cx="355734" cy="149865"/>
            </a:xfrm>
            <a:prstGeom prst="rect">
              <a:avLst/>
            </a:prstGeom>
          </p:spPr>
        </p:pic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D497947D-C6D2-9A61-928F-8FB5A290F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754" y="3108098"/>
              <a:ext cx="355734" cy="149865"/>
            </a:xfrm>
            <a:prstGeom prst="rect">
              <a:avLst/>
            </a:prstGeom>
          </p:spPr>
        </p:pic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8AD0314F-29BA-14A9-977D-0113D2698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1568858"/>
              <a:ext cx="355734" cy="149865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9358ED1E-10C9-B37F-14B4-016F25F14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1765073"/>
              <a:ext cx="355734" cy="149865"/>
            </a:xfrm>
            <a:prstGeom prst="rect">
              <a:avLst/>
            </a:prstGeom>
          </p:spPr>
        </p:pic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F589BBE8-65E1-5861-DE0A-D90B2B0D9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1957478"/>
              <a:ext cx="355734" cy="149865"/>
            </a:xfrm>
            <a:prstGeom prst="rect">
              <a:avLst/>
            </a:prstGeom>
          </p:spPr>
        </p:pic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C20DE631-0FEE-F2B3-12A1-23C12B26F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2142263"/>
              <a:ext cx="355734" cy="149865"/>
            </a:xfrm>
            <a:prstGeom prst="rect">
              <a:avLst/>
            </a:prstGeom>
          </p:spPr>
        </p:pic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44B4D53A-45BB-6697-E2D8-DCE24DFBD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2330858"/>
              <a:ext cx="355734" cy="149865"/>
            </a:xfrm>
            <a:prstGeom prst="rect">
              <a:avLst/>
            </a:prstGeom>
          </p:spPr>
        </p:pic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2219650B-8664-D4B0-24BC-85217D68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2527073"/>
              <a:ext cx="355734" cy="149865"/>
            </a:xfrm>
            <a:prstGeom prst="rect">
              <a:avLst/>
            </a:prstGeom>
          </p:spPr>
        </p:pic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7EEC7A21-FCDD-1F97-5AED-939236AEB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2719478"/>
              <a:ext cx="355734" cy="149865"/>
            </a:xfrm>
            <a:prstGeom prst="rect">
              <a:avLst/>
            </a:prstGeom>
          </p:spPr>
        </p:pic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6596BF13-8979-B38A-49F8-8568050AE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2913788"/>
              <a:ext cx="355734" cy="149865"/>
            </a:xfrm>
            <a:prstGeom prst="rect">
              <a:avLst/>
            </a:prstGeom>
          </p:spPr>
        </p:pic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9512CCC7-F77B-99DD-A812-D9EBBF826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289" y="3108098"/>
              <a:ext cx="355734" cy="149865"/>
            </a:xfrm>
            <a:prstGeom prst="rect">
              <a:avLst/>
            </a:prstGeom>
          </p:spPr>
        </p:pic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A5EF88A7-1FBF-B534-7882-9CD7772A6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1568858"/>
              <a:ext cx="355734" cy="149865"/>
            </a:xfrm>
            <a:prstGeom prst="rect">
              <a:avLst/>
            </a:prstGeom>
          </p:spPr>
        </p:pic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4B2E3234-0BC0-9C40-BA20-42C55E4F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1765073"/>
              <a:ext cx="355734" cy="149865"/>
            </a:xfrm>
            <a:prstGeom prst="rect">
              <a:avLst/>
            </a:prstGeom>
          </p:spPr>
        </p:pic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EB2D8DA0-AAE9-951E-BC84-E331E804B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1957478"/>
              <a:ext cx="355734" cy="149865"/>
            </a:xfrm>
            <a:prstGeom prst="rect">
              <a:avLst/>
            </a:prstGeom>
          </p:spPr>
        </p:pic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3FBE51B8-D1BE-D192-4CB2-58B9969F5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2142263"/>
              <a:ext cx="355734" cy="149865"/>
            </a:xfrm>
            <a:prstGeom prst="rect">
              <a:avLst/>
            </a:prstGeom>
          </p:spPr>
        </p:pic>
        <p:pic>
          <p:nvPicPr>
            <p:cNvPr id="104" name="図 103">
              <a:extLst>
                <a:ext uri="{FF2B5EF4-FFF2-40B4-BE49-F238E27FC236}">
                  <a16:creationId xmlns:a16="http://schemas.microsoft.com/office/drawing/2014/main" id="{86BC7FBC-7AAB-05E8-5ADD-5FC90E058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2330858"/>
              <a:ext cx="355734" cy="149865"/>
            </a:xfrm>
            <a:prstGeom prst="rect">
              <a:avLst/>
            </a:prstGeom>
          </p:spPr>
        </p:pic>
        <p:pic>
          <p:nvPicPr>
            <p:cNvPr id="105" name="図 104">
              <a:extLst>
                <a:ext uri="{FF2B5EF4-FFF2-40B4-BE49-F238E27FC236}">
                  <a16:creationId xmlns:a16="http://schemas.microsoft.com/office/drawing/2014/main" id="{0BCDA9A7-1D78-0C89-1EE6-50AF5B10E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2527073"/>
              <a:ext cx="355734" cy="149865"/>
            </a:xfrm>
            <a:prstGeom prst="rect">
              <a:avLst/>
            </a:prstGeom>
          </p:spPr>
        </p:pic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97569A9D-BABA-89E0-2B89-0244D0A39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2719478"/>
              <a:ext cx="355734" cy="149865"/>
            </a:xfrm>
            <a:prstGeom prst="rect">
              <a:avLst/>
            </a:prstGeom>
          </p:spPr>
        </p:pic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908D8D3E-55D3-21DF-C4FA-10208A2CB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2913788"/>
              <a:ext cx="355734" cy="149865"/>
            </a:xfrm>
            <a:prstGeom prst="rect">
              <a:avLst/>
            </a:prstGeom>
          </p:spPr>
        </p:pic>
        <p:pic>
          <p:nvPicPr>
            <p:cNvPr id="108" name="図 107">
              <a:extLst>
                <a:ext uri="{FF2B5EF4-FFF2-40B4-BE49-F238E27FC236}">
                  <a16:creationId xmlns:a16="http://schemas.microsoft.com/office/drawing/2014/main" id="{0E9A0411-CE93-9085-135B-0DD3265C4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4976" y="3108098"/>
              <a:ext cx="355734" cy="149865"/>
            </a:xfrm>
            <a:prstGeom prst="rect">
              <a:avLst/>
            </a:prstGeom>
          </p:spPr>
        </p:pic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36E855AE-7C72-ADBB-1E24-AE8578F02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1568858"/>
              <a:ext cx="355734" cy="149865"/>
            </a:xfrm>
            <a:prstGeom prst="rect">
              <a:avLst/>
            </a:prstGeom>
          </p:spPr>
        </p:pic>
        <p:pic>
          <p:nvPicPr>
            <p:cNvPr id="110" name="図 109">
              <a:extLst>
                <a:ext uri="{FF2B5EF4-FFF2-40B4-BE49-F238E27FC236}">
                  <a16:creationId xmlns:a16="http://schemas.microsoft.com/office/drawing/2014/main" id="{7E412214-80B2-A305-5128-942CD0B23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1765073"/>
              <a:ext cx="355734" cy="149865"/>
            </a:xfrm>
            <a:prstGeom prst="rect">
              <a:avLst/>
            </a:prstGeom>
          </p:spPr>
        </p:pic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4830D382-E40A-D7E3-B1FF-FED6A689F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1957478"/>
              <a:ext cx="355734" cy="149865"/>
            </a:xfrm>
            <a:prstGeom prst="rect">
              <a:avLst/>
            </a:prstGeom>
          </p:spPr>
        </p:pic>
        <p:pic>
          <p:nvPicPr>
            <p:cNvPr id="112" name="図 111">
              <a:extLst>
                <a:ext uri="{FF2B5EF4-FFF2-40B4-BE49-F238E27FC236}">
                  <a16:creationId xmlns:a16="http://schemas.microsoft.com/office/drawing/2014/main" id="{57320EC5-5C80-6470-5634-D3A5A70A9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2142263"/>
              <a:ext cx="355734" cy="149865"/>
            </a:xfrm>
            <a:prstGeom prst="rect">
              <a:avLst/>
            </a:prstGeom>
          </p:spPr>
        </p:pic>
        <p:pic>
          <p:nvPicPr>
            <p:cNvPr id="113" name="図 112">
              <a:extLst>
                <a:ext uri="{FF2B5EF4-FFF2-40B4-BE49-F238E27FC236}">
                  <a16:creationId xmlns:a16="http://schemas.microsoft.com/office/drawing/2014/main" id="{6E6B3DD4-9D4E-4A44-A528-F85D29953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2330858"/>
              <a:ext cx="355734" cy="149865"/>
            </a:xfrm>
            <a:prstGeom prst="rect">
              <a:avLst/>
            </a:prstGeom>
          </p:spPr>
        </p:pic>
        <p:pic>
          <p:nvPicPr>
            <p:cNvPr id="114" name="図 113">
              <a:extLst>
                <a:ext uri="{FF2B5EF4-FFF2-40B4-BE49-F238E27FC236}">
                  <a16:creationId xmlns:a16="http://schemas.microsoft.com/office/drawing/2014/main" id="{2579CE27-A98A-8551-D027-6A640E252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2527073"/>
              <a:ext cx="355734" cy="149865"/>
            </a:xfrm>
            <a:prstGeom prst="rect">
              <a:avLst/>
            </a:prstGeom>
          </p:spPr>
        </p:pic>
        <p:pic>
          <p:nvPicPr>
            <p:cNvPr id="115" name="図 114">
              <a:extLst>
                <a:ext uri="{FF2B5EF4-FFF2-40B4-BE49-F238E27FC236}">
                  <a16:creationId xmlns:a16="http://schemas.microsoft.com/office/drawing/2014/main" id="{D6C483D7-6BAB-4406-7147-2DAB5C2F7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2719478"/>
              <a:ext cx="355734" cy="149865"/>
            </a:xfrm>
            <a:prstGeom prst="rect">
              <a:avLst/>
            </a:prstGeom>
          </p:spPr>
        </p:pic>
        <p:pic>
          <p:nvPicPr>
            <p:cNvPr id="116" name="図 115">
              <a:extLst>
                <a:ext uri="{FF2B5EF4-FFF2-40B4-BE49-F238E27FC236}">
                  <a16:creationId xmlns:a16="http://schemas.microsoft.com/office/drawing/2014/main" id="{2493CE6A-4AA9-1138-1422-3D13DB5E4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2913788"/>
              <a:ext cx="355734" cy="149865"/>
            </a:xfrm>
            <a:prstGeom prst="rect">
              <a:avLst/>
            </a:prstGeom>
          </p:spPr>
        </p:pic>
        <p:pic>
          <p:nvPicPr>
            <p:cNvPr id="117" name="図 116">
              <a:extLst>
                <a:ext uri="{FF2B5EF4-FFF2-40B4-BE49-F238E27FC236}">
                  <a16:creationId xmlns:a16="http://schemas.microsoft.com/office/drawing/2014/main" id="{D7002670-12D8-32A2-3BE6-21796E174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5511" y="3108098"/>
              <a:ext cx="355734" cy="149865"/>
            </a:xfrm>
            <a:prstGeom prst="rect">
              <a:avLst/>
            </a:prstGeom>
          </p:spPr>
        </p:pic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98EB4698-B8B5-3887-6E58-BAE57B6B0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1568858"/>
              <a:ext cx="355734" cy="149865"/>
            </a:xfrm>
            <a:prstGeom prst="rect">
              <a:avLst/>
            </a:prstGeom>
          </p:spPr>
        </p:pic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1D68793D-5AF5-39CB-A6F1-C95A65AC0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1765073"/>
              <a:ext cx="355734" cy="149865"/>
            </a:xfrm>
            <a:prstGeom prst="rect">
              <a:avLst/>
            </a:prstGeom>
          </p:spPr>
        </p:pic>
        <p:pic>
          <p:nvPicPr>
            <p:cNvPr id="120" name="図 119">
              <a:extLst>
                <a:ext uri="{FF2B5EF4-FFF2-40B4-BE49-F238E27FC236}">
                  <a16:creationId xmlns:a16="http://schemas.microsoft.com/office/drawing/2014/main" id="{CF296B4B-6D17-AF45-E209-5261462B1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1957478"/>
              <a:ext cx="355734" cy="149865"/>
            </a:xfrm>
            <a:prstGeom prst="rect">
              <a:avLst/>
            </a:prstGeom>
          </p:spPr>
        </p:pic>
        <p:pic>
          <p:nvPicPr>
            <p:cNvPr id="121" name="図 120">
              <a:extLst>
                <a:ext uri="{FF2B5EF4-FFF2-40B4-BE49-F238E27FC236}">
                  <a16:creationId xmlns:a16="http://schemas.microsoft.com/office/drawing/2014/main" id="{457D62AF-D888-7110-A32E-321A84DEC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2142263"/>
              <a:ext cx="355734" cy="149865"/>
            </a:xfrm>
            <a:prstGeom prst="rect">
              <a:avLst/>
            </a:prstGeom>
          </p:spPr>
        </p:pic>
        <p:pic>
          <p:nvPicPr>
            <p:cNvPr id="122" name="図 121">
              <a:extLst>
                <a:ext uri="{FF2B5EF4-FFF2-40B4-BE49-F238E27FC236}">
                  <a16:creationId xmlns:a16="http://schemas.microsoft.com/office/drawing/2014/main" id="{0DD55578-9DCC-528E-247D-C6A6194EB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2330858"/>
              <a:ext cx="355734" cy="149865"/>
            </a:xfrm>
            <a:prstGeom prst="rect">
              <a:avLst/>
            </a:prstGeom>
          </p:spPr>
        </p:pic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4BBBD44E-5D35-C82E-8114-0F7B9459A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2527073"/>
              <a:ext cx="355734" cy="149865"/>
            </a:xfrm>
            <a:prstGeom prst="rect">
              <a:avLst/>
            </a:prstGeom>
          </p:spPr>
        </p:pic>
        <p:pic>
          <p:nvPicPr>
            <p:cNvPr id="124" name="図 123">
              <a:extLst>
                <a:ext uri="{FF2B5EF4-FFF2-40B4-BE49-F238E27FC236}">
                  <a16:creationId xmlns:a16="http://schemas.microsoft.com/office/drawing/2014/main" id="{40E87256-DD6F-17AA-E7A5-66C7777AE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2719478"/>
              <a:ext cx="355734" cy="149865"/>
            </a:xfrm>
            <a:prstGeom prst="rect">
              <a:avLst/>
            </a:prstGeom>
          </p:spPr>
        </p:pic>
        <p:pic>
          <p:nvPicPr>
            <p:cNvPr id="125" name="図 124">
              <a:extLst>
                <a:ext uri="{FF2B5EF4-FFF2-40B4-BE49-F238E27FC236}">
                  <a16:creationId xmlns:a16="http://schemas.microsoft.com/office/drawing/2014/main" id="{348EACA3-599A-0272-C7D5-DF617201F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2913788"/>
              <a:ext cx="355734" cy="149865"/>
            </a:xfrm>
            <a:prstGeom prst="rect">
              <a:avLst/>
            </a:prstGeom>
          </p:spPr>
        </p:pic>
        <p:pic>
          <p:nvPicPr>
            <p:cNvPr id="126" name="図 125">
              <a:extLst>
                <a:ext uri="{FF2B5EF4-FFF2-40B4-BE49-F238E27FC236}">
                  <a16:creationId xmlns:a16="http://schemas.microsoft.com/office/drawing/2014/main" id="{BF583B2B-4F7F-FCA9-B86B-A630C745E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8426" y="3108098"/>
              <a:ext cx="355734" cy="149865"/>
            </a:xfrm>
            <a:prstGeom prst="rect">
              <a:avLst/>
            </a:prstGeom>
          </p:spPr>
        </p:pic>
        <p:pic>
          <p:nvPicPr>
            <p:cNvPr id="127" name="図 126">
              <a:extLst>
                <a:ext uri="{FF2B5EF4-FFF2-40B4-BE49-F238E27FC236}">
                  <a16:creationId xmlns:a16="http://schemas.microsoft.com/office/drawing/2014/main" id="{A1B37C14-6339-E0E9-941B-BF6F4E04E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1568858"/>
              <a:ext cx="355734" cy="149865"/>
            </a:xfrm>
            <a:prstGeom prst="rect">
              <a:avLst/>
            </a:prstGeom>
          </p:spPr>
        </p:pic>
        <p:pic>
          <p:nvPicPr>
            <p:cNvPr id="128" name="図 127">
              <a:extLst>
                <a:ext uri="{FF2B5EF4-FFF2-40B4-BE49-F238E27FC236}">
                  <a16:creationId xmlns:a16="http://schemas.microsoft.com/office/drawing/2014/main" id="{851FB2B7-B56C-9D50-245F-2B95D16D1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1765073"/>
              <a:ext cx="355734" cy="149865"/>
            </a:xfrm>
            <a:prstGeom prst="rect">
              <a:avLst/>
            </a:prstGeom>
          </p:spPr>
        </p:pic>
        <p:pic>
          <p:nvPicPr>
            <p:cNvPr id="129" name="図 128">
              <a:extLst>
                <a:ext uri="{FF2B5EF4-FFF2-40B4-BE49-F238E27FC236}">
                  <a16:creationId xmlns:a16="http://schemas.microsoft.com/office/drawing/2014/main" id="{879BA9D5-3EBF-01E3-E390-51B8008E6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1957478"/>
              <a:ext cx="355734" cy="149865"/>
            </a:xfrm>
            <a:prstGeom prst="rect">
              <a:avLst/>
            </a:prstGeom>
          </p:spPr>
        </p:pic>
        <p:pic>
          <p:nvPicPr>
            <p:cNvPr id="130" name="図 129">
              <a:extLst>
                <a:ext uri="{FF2B5EF4-FFF2-40B4-BE49-F238E27FC236}">
                  <a16:creationId xmlns:a16="http://schemas.microsoft.com/office/drawing/2014/main" id="{EC44F222-E38F-ABC4-F8E1-700651D99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2142263"/>
              <a:ext cx="355734" cy="149865"/>
            </a:xfrm>
            <a:prstGeom prst="rect">
              <a:avLst/>
            </a:prstGeom>
          </p:spPr>
        </p:pic>
        <p:pic>
          <p:nvPicPr>
            <p:cNvPr id="131" name="図 130">
              <a:extLst>
                <a:ext uri="{FF2B5EF4-FFF2-40B4-BE49-F238E27FC236}">
                  <a16:creationId xmlns:a16="http://schemas.microsoft.com/office/drawing/2014/main" id="{66861E5F-032B-ECEB-D991-E4ED050EC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2330858"/>
              <a:ext cx="355734" cy="149865"/>
            </a:xfrm>
            <a:prstGeom prst="rect">
              <a:avLst/>
            </a:prstGeom>
          </p:spPr>
        </p:pic>
        <p:pic>
          <p:nvPicPr>
            <p:cNvPr id="132" name="図 131">
              <a:extLst>
                <a:ext uri="{FF2B5EF4-FFF2-40B4-BE49-F238E27FC236}">
                  <a16:creationId xmlns:a16="http://schemas.microsoft.com/office/drawing/2014/main" id="{0781F907-9BBD-AD81-0F01-D929A1749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2527073"/>
              <a:ext cx="355734" cy="149865"/>
            </a:xfrm>
            <a:prstGeom prst="rect">
              <a:avLst/>
            </a:prstGeom>
          </p:spPr>
        </p:pic>
        <p:pic>
          <p:nvPicPr>
            <p:cNvPr id="133" name="図 132">
              <a:extLst>
                <a:ext uri="{FF2B5EF4-FFF2-40B4-BE49-F238E27FC236}">
                  <a16:creationId xmlns:a16="http://schemas.microsoft.com/office/drawing/2014/main" id="{78BF4ABC-8896-7308-7C7C-85CE76893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2719478"/>
              <a:ext cx="355734" cy="149865"/>
            </a:xfrm>
            <a:prstGeom prst="rect">
              <a:avLst/>
            </a:prstGeom>
          </p:spPr>
        </p:pic>
        <p:pic>
          <p:nvPicPr>
            <p:cNvPr id="134" name="図 133">
              <a:extLst>
                <a:ext uri="{FF2B5EF4-FFF2-40B4-BE49-F238E27FC236}">
                  <a16:creationId xmlns:a16="http://schemas.microsoft.com/office/drawing/2014/main" id="{1396BEAD-2149-C379-E75C-F8FEF7AC3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2913788"/>
              <a:ext cx="355734" cy="149865"/>
            </a:xfrm>
            <a:prstGeom prst="rect">
              <a:avLst/>
            </a:prstGeom>
          </p:spPr>
        </p:pic>
        <p:pic>
          <p:nvPicPr>
            <p:cNvPr id="135" name="図 134">
              <a:extLst>
                <a:ext uri="{FF2B5EF4-FFF2-40B4-BE49-F238E27FC236}">
                  <a16:creationId xmlns:a16="http://schemas.microsoft.com/office/drawing/2014/main" id="{3EA300F6-AAEB-FFDB-877E-B25563ACA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8961" y="3108098"/>
              <a:ext cx="355734" cy="149865"/>
            </a:xfrm>
            <a:prstGeom prst="rect">
              <a:avLst/>
            </a:prstGeom>
          </p:spPr>
        </p:pic>
        <p:pic>
          <p:nvPicPr>
            <p:cNvPr id="136" name="図 135">
              <a:extLst>
                <a:ext uri="{FF2B5EF4-FFF2-40B4-BE49-F238E27FC236}">
                  <a16:creationId xmlns:a16="http://schemas.microsoft.com/office/drawing/2014/main" id="{78A73DA3-1EE7-4491-2303-ECAEDC215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1568858"/>
              <a:ext cx="355734" cy="149865"/>
            </a:xfrm>
            <a:prstGeom prst="rect">
              <a:avLst/>
            </a:prstGeom>
          </p:spPr>
        </p:pic>
        <p:pic>
          <p:nvPicPr>
            <p:cNvPr id="137" name="図 136">
              <a:extLst>
                <a:ext uri="{FF2B5EF4-FFF2-40B4-BE49-F238E27FC236}">
                  <a16:creationId xmlns:a16="http://schemas.microsoft.com/office/drawing/2014/main" id="{5CA1B8A8-99D7-5125-DF0B-B5C74E0BA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1765073"/>
              <a:ext cx="355734" cy="149865"/>
            </a:xfrm>
            <a:prstGeom prst="rect">
              <a:avLst/>
            </a:prstGeom>
          </p:spPr>
        </p:pic>
        <p:pic>
          <p:nvPicPr>
            <p:cNvPr id="138" name="図 137">
              <a:extLst>
                <a:ext uri="{FF2B5EF4-FFF2-40B4-BE49-F238E27FC236}">
                  <a16:creationId xmlns:a16="http://schemas.microsoft.com/office/drawing/2014/main" id="{A4E1D961-1982-8F01-B059-88C245AB4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1957478"/>
              <a:ext cx="355734" cy="149865"/>
            </a:xfrm>
            <a:prstGeom prst="rect">
              <a:avLst/>
            </a:prstGeom>
          </p:spPr>
        </p:pic>
        <p:pic>
          <p:nvPicPr>
            <p:cNvPr id="139" name="図 138">
              <a:extLst>
                <a:ext uri="{FF2B5EF4-FFF2-40B4-BE49-F238E27FC236}">
                  <a16:creationId xmlns:a16="http://schemas.microsoft.com/office/drawing/2014/main" id="{3DEB431B-8EBF-F449-AF33-5380D8F3C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2142263"/>
              <a:ext cx="355734" cy="149865"/>
            </a:xfrm>
            <a:prstGeom prst="rect">
              <a:avLst/>
            </a:prstGeom>
          </p:spPr>
        </p:pic>
        <p:pic>
          <p:nvPicPr>
            <p:cNvPr id="140" name="図 139">
              <a:extLst>
                <a:ext uri="{FF2B5EF4-FFF2-40B4-BE49-F238E27FC236}">
                  <a16:creationId xmlns:a16="http://schemas.microsoft.com/office/drawing/2014/main" id="{A8714432-37BB-F0BB-3786-8D5139CA4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2330858"/>
              <a:ext cx="355734" cy="149865"/>
            </a:xfrm>
            <a:prstGeom prst="rect">
              <a:avLst/>
            </a:prstGeom>
          </p:spPr>
        </p:pic>
        <p:pic>
          <p:nvPicPr>
            <p:cNvPr id="141" name="図 140">
              <a:extLst>
                <a:ext uri="{FF2B5EF4-FFF2-40B4-BE49-F238E27FC236}">
                  <a16:creationId xmlns:a16="http://schemas.microsoft.com/office/drawing/2014/main" id="{F052F6ED-F7EA-FAF4-BF75-82D85F2E2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2527073"/>
              <a:ext cx="355734" cy="149865"/>
            </a:xfrm>
            <a:prstGeom prst="rect">
              <a:avLst/>
            </a:prstGeom>
          </p:spPr>
        </p:pic>
        <p:pic>
          <p:nvPicPr>
            <p:cNvPr id="142" name="図 141">
              <a:extLst>
                <a:ext uri="{FF2B5EF4-FFF2-40B4-BE49-F238E27FC236}">
                  <a16:creationId xmlns:a16="http://schemas.microsoft.com/office/drawing/2014/main" id="{C7E56722-45F4-65F0-8817-146F2065F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2719478"/>
              <a:ext cx="355734" cy="149865"/>
            </a:xfrm>
            <a:prstGeom prst="rect">
              <a:avLst/>
            </a:prstGeom>
          </p:spPr>
        </p:pic>
        <p:pic>
          <p:nvPicPr>
            <p:cNvPr id="143" name="図 142">
              <a:extLst>
                <a:ext uri="{FF2B5EF4-FFF2-40B4-BE49-F238E27FC236}">
                  <a16:creationId xmlns:a16="http://schemas.microsoft.com/office/drawing/2014/main" id="{DFC04F6B-3A56-5A6C-63B9-4AC5AC06F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2913788"/>
              <a:ext cx="355734" cy="149865"/>
            </a:xfrm>
            <a:prstGeom prst="rect">
              <a:avLst/>
            </a:prstGeom>
          </p:spPr>
        </p:pic>
        <p:pic>
          <p:nvPicPr>
            <p:cNvPr id="144" name="図 143">
              <a:extLst>
                <a:ext uri="{FF2B5EF4-FFF2-40B4-BE49-F238E27FC236}">
                  <a16:creationId xmlns:a16="http://schemas.microsoft.com/office/drawing/2014/main" id="{FBA9F858-879E-363B-A0C3-C6B20F990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8648" y="3108098"/>
              <a:ext cx="355734" cy="149865"/>
            </a:xfrm>
            <a:prstGeom prst="rect">
              <a:avLst/>
            </a:prstGeom>
          </p:spPr>
        </p:pic>
        <p:pic>
          <p:nvPicPr>
            <p:cNvPr id="145" name="図 144">
              <a:extLst>
                <a:ext uri="{FF2B5EF4-FFF2-40B4-BE49-F238E27FC236}">
                  <a16:creationId xmlns:a16="http://schemas.microsoft.com/office/drawing/2014/main" id="{422AF562-F8F1-FDB7-22B9-97448858B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1568858"/>
              <a:ext cx="355734" cy="149865"/>
            </a:xfrm>
            <a:prstGeom prst="rect">
              <a:avLst/>
            </a:prstGeom>
          </p:spPr>
        </p:pic>
        <p:pic>
          <p:nvPicPr>
            <p:cNvPr id="146" name="図 145">
              <a:extLst>
                <a:ext uri="{FF2B5EF4-FFF2-40B4-BE49-F238E27FC236}">
                  <a16:creationId xmlns:a16="http://schemas.microsoft.com/office/drawing/2014/main" id="{EBF16384-A294-0D0D-5516-0A3D86527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1765073"/>
              <a:ext cx="355734" cy="149865"/>
            </a:xfrm>
            <a:prstGeom prst="rect">
              <a:avLst/>
            </a:prstGeom>
          </p:spPr>
        </p:pic>
        <p:pic>
          <p:nvPicPr>
            <p:cNvPr id="147" name="図 146">
              <a:extLst>
                <a:ext uri="{FF2B5EF4-FFF2-40B4-BE49-F238E27FC236}">
                  <a16:creationId xmlns:a16="http://schemas.microsoft.com/office/drawing/2014/main" id="{5803782E-F453-0B8D-44E0-8D60FFB96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1957478"/>
              <a:ext cx="355734" cy="149865"/>
            </a:xfrm>
            <a:prstGeom prst="rect">
              <a:avLst/>
            </a:prstGeom>
          </p:spPr>
        </p:pic>
        <p:pic>
          <p:nvPicPr>
            <p:cNvPr id="148" name="図 147">
              <a:extLst>
                <a:ext uri="{FF2B5EF4-FFF2-40B4-BE49-F238E27FC236}">
                  <a16:creationId xmlns:a16="http://schemas.microsoft.com/office/drawing/2014/main" id="{1D15EB2E-5B3E-4D00-2104-B04CFBE52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2142263"/>
              <a:ext cx="355734" cy="149865"/>
            </a:xfrm>
            <a:prstGeom prst="rect">
              <a:avLst/>
            </a:prstGeom>
          </p:spPr>
        </p:pic>
        <p:pic>
          <p:nvPicPr>
            <p:cNvPr id="149" name="図 148">
              <a:extLst>
                <a:ext uri="{FF2B5EF4-FFF2-40B4-BE49-F238E27FC236}">
                  <a16:creationId xmlns:a16="http://schemas.microsoft.com/office/drawing/2014/main" id="{877620D0-03DF-1391-4095-BADB5C2C4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2330858"/>
              <a:ext cx="355734" cy="149865"/>
            </a:xfrm>
            <a:prstGeom prst="rect">
              <a:avLst/>
            </a:prstGeom>
          </p:spPr>
        </p:pic>
        <p:pic>
          <p:nvPicPr>
            <p:cNvPr id="150" name="図 149">
              <a:extLst>
                <a:ext uri="{FF2B5EF4-FFF2-40B4-BE49-F238E27FC236}">
                  <a16:creationId xmlns:a16="http://schemas.microsoft.com/office/drawing/2014/main" id="{CF297CEA-4B13-136D-CFC4-17864336B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2527073"/>
              <a:ext cx="355734" cy="149865"/>
            </a:xfrm>
            <a:prstGeom prst="rect">
              <a:avLst/>
            </a:prstGeom>
          </p:spPr>
        </p:pic>
        <p:pic>
          <p:nvPicPr>
            <p:cNvPr id="151" name="図 150">
              <a:extLst>
                <a:ext uri="{FF2B5EF4-FFF2-40B4-BE49-F238E27FC236}">
                  <a16:creationId xmlns:a16="http://schemas.microsoft.com/office/drawing/2014/main" id="{FE5EB75E-B704-5113-D86F-0C74D76F2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2719478"/>
              <a:ext cx="355734" cy="149865"/>
            </a:xfrm>
            <a:prstGeom prst="rect">
              <a:avLst/>
            </a:prstGeom>
          </p:spPr>
        </p:pic>
        <p:pic>
          <p:nvPicPr>
            <p:cNvPr id="152" name="図 151">
              <a:extLst>
                <a:ext uri="{FF2B5EF4-FFF2-40B4-BE49-F238E27FC236}">
                  <a16:creationId xmlns:a16="http://schemas.microsoft.com/office/drawing/2014/main" id="{95FE9245-1CF9-7D41-B30D-31A017A36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2913788"/>
              <a:ext cx="355734" cy="149865"/>
            </a:xfrm>
            <a:prstGeom prst="rect">
              <a:avLst/>
            </a:prstGeom>
          </p:spPr>
        </p:pic>
        <p:pic>
          <p:nvPicPr>
            <p:cNvPr id="153" name="図 152">
              <a:extLst>
                <a:ext uri="{FF2B5EF4-FFF2-40B4-BE49-F238E27FC236}">
                  <a16:creationId xmlns:a16="http://schemas.microsoft.com/office/drawing/2014/main" id="{93274B71-2438-F65A-EE73-9DEFA1530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03" y="3108098"/>
              <a:ext cx="355734" cy="149865"/>
            </a:xfrm>
            <a:prstGeom prst="rect">
              <a:avLst/>
            </a:prstGeom>
          </p:spPr>
        </p:pic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9F6A0649-A982-BF9E-576F-E9EB4915E8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2586" y="6047439"/>
            <a:ext cx="361517" cy="11038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7F63F76-C448-488C-7A6A-822772534F8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25" y="4470380"/>
            <a:ext cx="82037" cy="71142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B5F88F8-47C7-4EE2-4CC8-BBA2EA2FDA0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439" y="4444417"/>
            <a:ext cx="145320" cy="12195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96AC29B-C27E-2FB7-0AAE-BEF4E2063B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45" y="5582621"/>
            <a:ext cx="337279" cy="1443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F0FF4E8-CC75-91AD-D562-D75630DE61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88" y="3889311"/>
            <a:ext cx="431472" cy="12350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544C7D9-693B-4927-37E7-B939FAF95B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616" y="4467823"/>
            <a:ext cx="90276" cy="930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8BFA6C8-E861-ACC3-F1FC-51E6F8BEFFE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77" y="4989640"/>
            <a:ext cx="335619" cy="14770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8A8CDDA-3977-22A1-C120-7406F3021C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95" y="5003053"/>
            <a:ext cx="341627" cy="8728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FEBBBB8-811E-AA67-7A83-B0523D83E0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8" y="5582621"/>
            <a:ext cx="339551" cy="13892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D3ADE969-2FC1-67B8-5EBB-BEB45A1302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727" y="1276151"/>
            <a:ext cx="415442" cy="11891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0934E28-3018-F720-BCE7-DDF2B27B312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59889" y="1251326"/>
            <a:ext cx="139921" cy="11742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6674E094-D77B-F6FA-9E55-D296A248EA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125" y="1276151"/>
            <a:ext cx="415442" cy="11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5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526</TotalTime>
  <Words>1</Words>
  <Application>Microsoft Office PowerPoint</Application>
  <PresentationFormat>A4 210 x 297 mm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渡辺 忠明</dc:creator>
  <cp:lastModifiedBy>西野 謙太郎</cp:lastModifiedBy>
  <cp:revision>48</cp:revision>
  <cp:lastPrinted>2019-03-28T09:05:39Z</cp:lastPrinted>
  <dcterms:created xsi:type="dcterms:W3CDTF">2019-01-28T04:08:45Z</dcterms:created>
  <dcterms:modified xsi:type="dcterms:W3CDTF">2026-09-25T04:38:33Z</dcterms:modified>
</cp:coreProperties>
</file>