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70" d="100"/>
          <a:sy n="70" d="100"/>
        </p:scale>
        <p:origin x="6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F0BCE-9EEA-B333-33B1-D28350F0A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5633C5-E073-DCF7-4A45-65285EEBE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9DF79-8ED0-4BE5-88C5-763FC0AD33D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E931A-B129-D610-3B9D-73FCC02DA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C9A90A-7C9D-65CF-0C0B-55E2E53F10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D1E80-E3F9-44FF-9E7F-7D06D17FB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0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4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9C27052-438F-E959-F5C5-DE0B8AC8C83E}"/>
              </a:ext>
            </a:extLst>
          </p:cNvPr>
          <p:cNvGrpSpPr/>
          <p:nvPr userDrawn="1"/>
        </p:nvGrpSpPr>
        <p:grpSpPr>
          <a:xfrm>
            <a:off x="1984187" y="574898"/>
            <a:ext cx="4198265" cy="1647156"/>
            <a:chOff x="2552119" y="439988"/>
            <a:chExt cx="4198265" cy="1647156"/>
          </a:xfrm>
        </p:grpSpPr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7A803A26-A44F-4B5B-B395-69A8EF6E57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52119" y="1902478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382AC549-091A-7B26-DBD9-72BE3C939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4650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66AA2492-B6F2-89F0-85F0-680DA0EB0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74648" y="947842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90D1EDB0-BADB-6CDB-CE84-DBBF5250E3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00479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3BBD70-BAED-45FD-189E-12859744AC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71043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A04918FA-01B0-5A4E-BDD8-AA3CAB1E42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1756" y="928219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4BEC19C2-EF55-04E4-CE68-21DE09C882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973067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F5B013A8-8044-822F-0CEB-A10EC4D2B1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68729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70F84673-2FE7-611E-DD02-A4D69A9012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7852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F1EA4853-2FC9-58F4-2AE6-C0A425F9EC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1739" y="442926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1" name="グラフィックス 50">
            <a:extLst>
              <a:ext uri="{FF2B5EF4-FFF2-40B4-BE49-F238E27FC236}">
                <a16:creationId xmlns:a16="http://schemas.microsoft.com/office/drawing/2014/main" id="{5FFD3D12-1508-B2E2-593B-207084B849B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2505" y="130224"/>
            <a:ext cx="4943851" cy="1860808"/>
          </a:xfrm>
          <a:prstGeom prst="rect">
            <a:avLst/>
          </a:prstGeom>
        </p:spPr>
      </p:pic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4834FAD4-E2DE-C626-FD0C-F895D34C6FC2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F2D35A3-D26D-311A-86C4-2E2BF2D2D224}"/>
              </a:ext>
            </a:extLst>
          </p:cNvPr>
          <p:cNvGrpSpPr/>
          <p:nvPr userDrawn="1"/>
        </p:nvGrpSpPr>
        <p:grpSpPr>
          <a:xfrm>
            <a:off x="10666699" y="4145227"/>
            <a:ext cx="2204343" cy="543995"/>
            <a:chOff x="7043537" y="1668209"/>
            <a:chExt cx="2204343" cy="543995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64DB1DE3-3FF8-5406-8569-9DABA45909A1}"/>
                </a:ext>
              </a:extLst>
            </p:cNvPr>
            <p:cNvSpPr/>
            <p:nvPr userDrawn="1"/>
          </p:nvSpPr>
          <p:spPr>
            <a:xfrm>
              <a:off x="7043537" y="1671351"/>
              <a:ext cx="2204343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CDB43B0-6724-41DF-0109-124263D85645}"/>
                </a:ext>
              </a:extLst>
            </p:cNvPr>
            <p:cNvSpPr txBox="1"/>
            <p:nvPr userDrawn="1"/>
          </p:nvSpPr>
          <p:spPr>
            <a:xfrm>
              <a:off x="7181229" y="1668209"/>
              <a:ext cx="1986441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Grand Hall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27DEF3-D5A9-FFD4-1692-D4F8D528D525}"/>
              </a:ext>
            </a:extLst>
          </p:cNvPr>
          <p:cNvSpPr txBox="1"/>
          <p:nvPr userDrawn="1"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3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A62F679-D114-3037-B457-A8969EECFC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76" y="1835110"/>
            <a:ext cx="11985671" cy="829777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D81520C-5FCF-6A57-A33A-FBD4EBF20E8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336" y="301939"/>
            <a:ext cx="6287716" cy="108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4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84665" y="802308"/>
            <a:ext cx="97923" cy="78804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63917" y="1752350"/>
            <a:ext cx="173459" cy="135092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8000" y="1735390"/>
            <a:ext cx="402585" cy="166908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48" y="1236475"/>
            <a:ext cx="515017" cy="136804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87055" y="1255498"/>
            <a:ext cx="402587" cy="166908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4200" y="1780341"/>
            <a:ext cx="416578" cy="122268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17266" y="854033"/>
            <a:ext cx="407773" cy="105810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75715" y="1314071"/>
            <a:ext cx="107756" cy="103036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85466" y="770048"/>
            <a:ext cx="400607" cy="168998"/>
          </a:xfrm>
          <a:prstGeom prst="rect">
            <a:avLst/>
          </a:prstGeom>
        </p:spPr>
      </p:pic>
      <p:grpSp>
        <p:nvGrpSpPr>
          <p:cNvPr id="779" name="グループ化 778">
            <a:extLst>
              <a:ext uri="{FF2B5EF4-FFF2-40B4-BE49-F238E27FC236}">
                <a16:creationId xmlns:a16="http://schemas.microsoft.com/office/drawing/2014/main" id="{C02DF167-DFFD-5291-4B8F-5452A21ABD02}"/>
              </a:ext>
            </a:extLst>
          </p:cNvPr>
          <p:cNvGrpSpPr/>
          <p:nvPr/>
        </p:nvGrpSpPr>
        <p:grpSpPr>
          <a:xfrm>
            <a:off x="1621456" y="3334723"/>
            <a:ext cx="8404664" cy="2364133"/>
            <a:chOff x="1872175" y="3334723"/>
            <a:chExt cx="8404664" cy="2364133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61554705-5236-99DB-8BE9-4632858E21A4}"/>
                </a:ext>
              </a:extLst>
            </p:cNvPr>
            <p:cNvGrpSpPr/>
            <p:nvPr/>
          </p:nvGrpSpPr>
          <p:grpSpPr>
            <a:xfrm>
              <a:off x="5068681" y="3334723"/>
              <a:ext cx="413403" cy="2364133"/>
              <a:chOff x="1869933" y="3355969"/>
              <a:chExt cx="413403" cy="2364133"/>
            </a:xfrm>
          </p:grpSpPr>
          <p:pic>
            <p:nvPicPr>
              <p:cNvPr id="7" name="図 6">
                <a:extLst>
                  <a:ext uri="{FF2B5EF4-FFF2-40B4-BE49-F238E27FC236}">
                    <a16:creationId xmlns:a16="http://schemas.microsoft.com/office/drawing/2014/main" id="{D9781AAB-AF93-9ABD-6C1B-9FB3AE271C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" name="図 1">
                <a:extLst>
                  <a:ext uri="{FF2B5EF4-FFF2-40B4-BE49-F238E27FC236}">
                    <a16:creationId xmlns:a16="http://schemas.microsoft.com/office/drawing/2014/main" id="{891702D0-E082-BA19-8F89-941C7FD7E9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" name="図 2">
                <a:extLst>
                  <a:ext uri="{FF2B5EF4-FFF2-40B4-BE49-F238E27FC236}">
                    <a16:creationId xmlns:a16="http://schemas.microsoft.com/office/drawing/2014/main" id="{DE4CAFBD-DF9C-0F63-1110-8F6828546C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" name="図 3">
                <a:extLst>
                  <a:ext uri="{FF2B5EF4-FFF2-40B4-BE49-F238E27FC236}">
                    <a16:creationId xmlns:a16="http://schemas.microsoft.com/office/drawing/2014/main" id="{D76C48A2-F932-3158-699B-27C023FDA3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" name="図 4">
                <a:extLst>
                  <a:ext uri="{FF2B5EF4-FFF2-40B4-BE49-F238E27FC236}">
                    <a16:creationId xmlns:a16="http://schemas.microsoft.com/office/drawing/2014/main" id="{E6C3985B-8C15-67E3-BBEA-EC8BE88B2F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" name="図 5">
                <a:extLst>
                  <a:ext uri="{FF2B5EF4-FFF2-40B4-BE49-F238E27FC236}">
                    <a16:creationId xmlns:a16="http://schemas.microsoft.com/office/drawing/2014/main" id="{0AFDE701-44FD-D1DB-193D-8DC1A6B045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D0B09F6C-A024-EB33-3BE7-AD836CFC1D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449742B1-D126-5823-D413-E9A8CF3D8C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0" name="図 9">
                <a:extLst>
                  <a:ext uri="{FF2B5EF4-FFF2-40B4-BE49-F238E27FC236}">
                    <a16:creationId xmlns:a16="http://schemas.microsoft.com/office/drawing/2014/main" id="{511225A9-3B7E-1382-AECF-5235B84DEA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1" name="図 10">
                <a:extLst>
                  <a:ext uri="{FF2B5EF4-FFF2-40B4-BE49-F238E27FC236}">
                    <a16:creationId xmlns:a16="http://schemas.microsoft.com/office/drawing/2014/main" id="{D5DE59CC-7290-D5D4-40A6-464813DB80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2" name="図 11">
                <a:extLst>
                  <a:ext uri="{FF2B5EF4-FFF2-40B4-BE49-F238E27FC236}">
                    <a16:creationId xmlns:a16="http://schemas.microsoft.com/office/drawing/2014/main" id="{096CE474-B584-BBA7-BC89-F2974B4FA9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8E4FF3E7-7484-FDDE-7E07-07BDE5729012}"/>
                </a:ext>
              </a:extLst>
            </p:cNvPr>
            <p:cNvGrpSpPr/>
            <p:nvPr/>
          </p:nvGrpSpPr>
          <p:grpSpPr>
            <a:xfrm>
              <a:off x="2404926" y="3334723"/>
              <a:ext cx="413403" cy="2364133"/>
              <a:chOff x="1869933" y="3355969"/>
              <a:chExt cx="413403" cy="2364133"/>
            </a:xfrm>
          </p:grpSpPr>
          <p:pic>
            <p:nvPicPr>
              <p:cNvPr id="15" name="図 14">
                <a:extLst>
                  <a:ext uri="{FF2B5EF4-FFF2-40B4-BE49-F238E27FC236}">
                    <a16:creationId xmlns:a16="http://schemas.microsoft.com/office/drawing/2014/main" id="{17B7D998-FCD0-2CD1-EA8A-0FF7F12950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6" name="図 15">
                <a:extLst>
                  <a:ext uri="{FF2B5EF4-FFF2-40B4-BE49-F238E27FC236}">
                    <a16:creationId xmlns:a16="http://schemas.microsoft.com/office/drawing/2014/main" id="{F03CC59D-C572-9184-0ACF-E84BFA6DD1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7" name="図 16">
                <a:extLst>
                  <a:ext uri="{FF2B5EF4-FFF2-40B4-BE49-F238E27FC236}">
                    <a16:creationId xmlns:a16="http://schemas.microsoft.com/office/drawing/2014/main" id="{A03A2702-2DDC-9D93-29BB-638E2B660F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8" name="図 17">
                <a:extLst>
                  <a:ext uri="{FF2B5EF4-FFF2-40B4-BE49-F238E27FC236}">
                    <a16:creationId xmlns:a16="http://schemas.microsoft.com/office/drawing/2014/main" id="{7C831979-AFB8-6B11-A005-D722A9AD50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19" name="図 18">
                <a:extLst>
                  <a:ext uri="{FF2B5EF4-FFF2-40B4-BE49-F238E27FC236}">
                    <a16:creationId xmlns:a16="http://schemas.microsoft.com/office/drawing/2014/main" id="{5A792E53-B807-AEDC-219F-7BC63240D7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7BF00EBE-64B9-0F0A-B62B-2E901B8468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1" name="図 20">
                <a:extLst>
                  <a:ext uri="{FF2B5EF4-FFF2-40B4-BE49-F238E27FC236}">
                    <a16:creationId xmlns:a16="http://schemas.microsoft.com/office/drawing/2014/main" id="{AF325E5B-4E80-41AC-AD83-42E4E9AAD1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2" name="図 21">
                <a:extLst>
                  <a:ext uri="{FF2B5EF4-FFF2-40B4-BE49-F238E27FC236}">
                    <a16:creationId xmlns:a16="http://schemas.microsoft.com/office/drawing/2014/main" id="{ECCF74A0-8D4C-0755-FEC8-F9AAEF8D08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E167C77A-65F4-9055-6363-24BDFD04D3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4" name="図 23">
                <a:extLst>
                  <a:ext uri="{FF2B5EF4-FFF2-40B4-BE49-F238E27FC236}">
                    <a16:creationId xmlns:a16="http://schemas.microsoft.com/office/drawing/2014/main" id="{25E05D53-AAD6-DAB5-A642-737361EE27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5" name="図 24">
                <a:extLst>
                  <a:ext uri="{FF2B5EF4-FFF2-40B4-BE49-F238E27FC236}">
                    <a16:creationId xmlns:a16="http://schemas.microsoft.com/office/drawing/2014/main" id="{F4B4A579-5346-82D9-05F0-FD32A9E6A9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5D101C26-6DB0-02B2-C722-44C38091A9B9}"/>
                </a:ext>
              </a:extLst>
            </p:cNvPr>
            <p:cNvGrpSpPr/>
            <p:nvPr/>
          </p:nvGrpSpPr>
          <p:grpSpPr>
            <a:xfrm>
              <a:off x="2937677" y="3334723"/>
              <a:ext cx="413403" cy="2364133"/>
              <a:chOff x="1869933" y="3355969"/>
              <a:chExt cx="413403" cy="2364133"/>
            </a:xfrm>
          </p:grpSpPr>
          <p:pic>
            <p:nvPicPr>
              <p:cNvPr id="27" name="図 26">
                <a:extLst>
                  <a:ext uri="{FF2B5EF4-FFF2-40B4-BE49-F238E27FC236}">
                    <a16:creationId xmlns:a16="http://schemas.microsoft.com/office/drawing/2014/main" id="{259F3567-E92F-2F97-4AFB-3476FFB383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8" name="図 27">
                <a:extLst>
                  <a:ext uri="{FF2B5EF4-FFF2-40B4-BE49-F238E27FC236}">
                    <a16:creationId xmlns:a16="http://schemas.microsoft.com/office/drawing/2014/main" id="{3BB71EC5-3FA8-DC76-242B-EEC7220FBB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29" name="図 28">
                <a:extLst>
                  <a:ext uri="{FF2B5EF4-FFF2-40B4-BE49-F238E27FC236}">
                    <a16:creationId xmlns:a16="http://schemas.microsoft.com/office/drawing/2014/main" id="{EEA596CC-3309-267B-831E-C58EAE872A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0" name="図 29">
                <a:extLst>
                  <a:ext uri="{FF2B5EF4-FFF2-40B4-BE49-F238E27FC236}">
                    <a16:creationId xmlns:a16="http://schemas.microsoft.com/office/drawing/2014/main" id="{7A3B27E3-1C4C-1118-1468-98AC44AA8A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1" name="図 30">
                <a:extLst>
                  <a:ext uri="{FF2B5EF4-FFF2-40B4-BE49-F238E27FC236}">
                    <a16:creationId xmlns:a16="http://schemas.microsoft.com/office/drawing/2014/main" id="{38617EF8-3FCD-446B-BEE8-F1E94A9B45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2C396196-B4F8-E960-8B04-3F8BAA75A1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3" name="図 32">
                <a:extLst>
                  <a:ext uri="{FF2B5EF4-FFF2-40B4-BE49-F238E27FC236}">
                    <a16:creationId xmlns:a16="http://schemas.microsoft.com/office/drawing/2014/main" id="{ED391806-A267-C662-8332-F7198AE1A4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4" name="図 33">
                <a:extLst>
                  <a:ext uri="{FF2B5EF4-FFF2-40B4-BE49-F238E27FC236}">
                    <a16:creationId xmlns:a16="http://schemas.microsoft.com/office/drawing/2014/main" id="{A8472EF3-9358-CD9E-BF66-88BFEBF884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5" name="図 34">
                <a:extLst>
                  <a:ext uri="{FF2B5EF4-FFF2-40B4-BE49-F238E27FC236}">
                    <a16:creationId xmlns:a16="http://schemas.microsoft.com/office/drawing/2014/main" id="{11E045C9-67D1-B185-09BD-AC0D920760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6" name="図 35">
                <a:extLst>
                  <a:ext uri="{FF2B5EF4-FFF2-40B4-BE49-F238E27FC236}">
                    <a16:creationId xmlns:a16="http://schemas.microsoft.com/office/drawing/2014/main" id="{04606FC8-7FC5-0CA3-BC5F-4A94451E36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37" name="図 36">
                <a:extLst>
                  <a:ext uri="{FF2B5EF4-FFF2-40B4-BE49-F238E27FC236}">
                    <a16:creationId xmlns:a16="http://schemas.microsoft.com/office/drawing/2014/main" id="{BDD7B550-2748-F3AB-40A2-4435FE6A5E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E35EA302-B559-DFC5-57DE-79CF7F2A73DA}"/>
                </a:ext>
              </a:extLst>
            </p:cNvPr>
            <p:cNvGrpSpPr/>
            <p:nvPr/>
          </p:nvGrpSpPr>
          <p:grpSpPr>
            <a:xfrm>
              <a:off x="3470428" y="3334723"/>
              <a:ext cx="413403" cy="2364133"/>
              <a:chOff x="1869933" y="3355969"/>
              <a:chExt cx="413403" cy="2364133"/>
            </a:xfrm>
          </p:grpSpPr>
          <p:pic>
            <p:nvPicPr>
              <p:cNvPr id="39" name="図 38">
                <a:extLst>
                  <a:ext uri="{FF2B5EF4-FFF2-40B4-BE49-F238E27FC236}">
                    <a16:creationId xmlns:a16="http://schemas.microsoft.com/office/drawing/2014/main" id="{C04D749F-58EB-7464-7F36-145D088F4D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0" name="図 39">
                <a:extLst>
                  <a:ext uri="{FF2B5EF4-FFF2-40B4-BE49-F238E27FC236}">
                    <a16:creationId xmlns:a16="http://schemas.microsoft.com/office/drawing/2014/main" id="{A53CA3A1-555B-05C2-C0F6-014EDEBC61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261D04BB-8592-3205-418B-326A52B980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2" name="図 41">
                <a:extLst>
                  <a:ext uri="{FF2B5EF4-FFF2-40B4-BE49-F238E27FC236}">
                    <a16:creationId xmlns:a16="http://schemas.microsoft.com/office/drawing/2014/main" id="{4A3A8CB6-AE5E-B12D-6853-B85368167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3" name="図 42">
                <a:extLst>
                  <a:ext uri="{FF2B5EF4-FFF2-40B4-BE49-F238E27FC236}">
                    <a16:creationId xmlns:a16="http://schemas.microsoft.com/office/drawing/2014/main" id="{04F817FF-B592-4217-5EA2-B511A6B9E0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4" name="図 43">
                <a:extLst>
                  <a:ext uri="{FF2B5EF4-FFF2-40B4-BE49-F238E27FC236}">
                    <a16:creationId xmlns:a16="http://schemas.microsoft.com/office/drawing/2014/main" id="{E5CD9B84-9B9E-E29C-F485-1F53681DA2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5" name="図 44">
                <a:extLst>
                  <a:ext uri="{FF2B5EF4-FFF2-40B4-BE49-F238E27FC236}">
                    <a16:creationId xmlns:a16="http://schemas.microsoft.com/office/drawing/2014/main" id="{3820C94D-52AF-69B4-C5EE-C22791ACE4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6" name="図 45">
                <a:extLst>
                  <a:ext uri="{FF2B5EF4-FFF2-40B4-BE49-F238E27FC236}">
                    <a16:creationId xmlns:a16="http://schemas.microsoft.com/office/drawing/2014/main" id="{E2C24FC0-6646-6BC6-1F0B-5C1383B050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7" name="図 46">
                <a:extLst>
                  <a:ext uri="{FF2B5EF4-FFF2-40B4-BE49-F238E27FC236}">
                    <a16:creationId xmlns:a16="http://schemas.microsoft.com/office/drawing/2014/main" id="{C118FC4D-9CBB-8927-3E5C-3C9053BECC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8" name="図 47">
                <a:extLst>
                  <a:ext uri="{FF2B5EF4-FFF2-40B4-BE49-F238E27FC236}">
                    <a16:creationId xmlns:a16="http://schemas.microsoft.com/office/drawing/2014/main" id="{249465BB-30AA-6697-EDE9-6E7C489308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49" name="図 48">
                <a:extLst>
                  <a:ext uri="{FF2B5EF4-FFF2-40B4-BE49-F238E27FC236}">
                    <a16:creationId xmlns:a16="http://schemas.microsoft.com/office/drawing/2014/main" id="{31398DE1-4342-BC9E-1F06-E99BD72B02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428191BD-F4CE-C3B2-28DE-42237B5B53FB}"/>
                </a:ext>
              </a:extLst>
            </p:cNvPr>
            <p:cNvGrpSpPr/>
            <p:nvPr/>
          </p:nvGrpSpPr>
          <p:grpSpPr>
            <a:xfrm>
              <a:off x="4535930" y="3334723"/>
              <a:ext cx="413403" cy="2364133"/>
              <a:chOff x="1869933" y="3355969"/>
              <a:chExt cx="413403" cy="2364133"/>
            </a:xfrm>
          </p:grpSpPr>
          <p:pic>
            <p:nvPicPr>
              <p:cNvPr id="51" name="図 50">
                <a:extLst>
                  <a:ext uri="{FF2B5EF4-FFF2-40B4-BE49-F238E27FC236}">
                    <a16:creationId xmlns:a16="http://schemas.microsoft.com/office/drawing/2014/main" id="{1240F5AF-4691-662A-8852-7B45C12A16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2" name="図 51">
                <a:extLst>
                  <a:ext uri="{FF2B5EF4-FFF2-40B4-BE49-F238E27FC236}">
                    <a16:creationId xmlns:a16="http://schemas.microsoft.com/office/drawing/2014/main" id="{EBE07D5F-74F4-9829-83A9-07E8002116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3" name="図 52">
                <a:extLst>
                  <a:ext uri="{FF2B5EF4-FFF2-40B4-BE49-F238E27FC236}">
                    <a16:creationId xmlns:a16="http://schemas.microsoft.com/office/drawing/2014/main" id="{78FE9602-F139-3BD5-0A27-06B74A99D1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4" name="図 53">
                <a:extLst>
                  <a:ext uri="{FF2B5EF4-FFF2-40B4-BE49-F238E27FC236}">
                    <a16:creationId xmlns:a16="http://schemas.microsoft.com/office/drawing/2014/main" id="{BFDCA70D-6573-0458-57EA-CCA17FD4F8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5" name="図 54">
                <a:extLst>
                  <a:ext uri="{FF2B5EF4-FFF2-40B4-BE49-F238E27FC236}">
                    <a16:creationId xmlns:a16="http://schemas.microsoft.com/office/drawing/2014/main" id="{3EF6FE86-A79F-F46E-A0DC-FAC5670041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CD170B1A-2C5E-F064-339E-AD86D567A2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59" name="図 58">
                <a:extLst>
                  <a:ext uri="{FF2B5EF4-FFF2-40B4-BE49-F238E27FC236}">
                    <a16:creationId xmlns:a16="http://schemas.microsoft.com/office/drawing/2014/main" id="{EC13D54A-7116-78A7-CBA3-AE6340E389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2" name="図 61">
                <a:extLst>
                  <a:ext uri="{FF2B5EF4-FFF2-40B4-BE49-F238E27FC236}">
                    <a16:creationId xmlns:a16="http://schemas.microsoft.com/office/drawing/2014/main" id="{96CACE54-3996-F17B-D060-7B94192D14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3" name="図 62">
                <a:extLst>
                  <a:ext uri="{FF2B5EF4-FFF2-40B4-BE49-F238E27FC236}">
                    <a16:creationId xmlns:a16="http://schemas.microsoft.com/office/drawing/2014/main" id="{55AD8D3E-C074-1B5C-4663-4223496EC1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45" name="図 644">
                <a:extLst>
                  <a:ext uri="{FF2B5EF4-FFF2-40B4-BE49-F238E27FC236}">
                    <a16:creationId xmlns:a16="http://schemas.microsoft.com/office/drawing/2014/main" id="{B12840AC-7150-A346-CE90-0FC84207C0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46" name="図 645">
                <a:extLst>
                  <a:ext uri="{FF2B5EF4-FFF2-40B4-BE49-F238E27FC236}">
                    <a16:creationId xmlns:a16="http://schemas.microsoft.com/office/drawing/2014/main" id="{E421860E-A9E8-E2AB-FB8C-596843389B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647" name="グループ化 646">
              <a:extLst>
                <a:ext uri="{FF2B5EF4-FFF2-40B4-BE49-F238E27FC236}">
                  <a16:creationId xmlns:a16="http://schemas.microsoft.com/office/drawing/2014/main" id="{B6E939D3-D91D-839C-CF50-8F45D726F648}"/>
                </a:ext>
              </a:extLst>
            </p:cNvPr>
            <p:cNvGrpSpPr/>
            <p:nvPr/>
          </p:nvGrpSpPr>
          <p:grpSpPr>
            <a:xfrm>
              <a:off x="4003179" y="3334723"/>
              <a:ext cx="413403" cy="2364133"/>
              <a:chOff x="1869933" y="3355969"/>
              <a:chExt cx="413403" cy="2364133"/>
            </a:xfrm>
          </p:grpSpPr>
          <p:pic>
            <p:nvPicPr>
              <p:cNvPr id="648" name="図 647">
                <a:extLst>
                  <a:ext uri="{FF2B5EF4-FFF2-40B4-BE49-F238E27FC236}">
                    <a16:creationId xmlns:a16="http://schemas.microsoft.com/office/drawing/2014/main" id="{2F272371-D6AF-B1B1-5EAF-AEEFA523C2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49" name="図 648">
                <a:extLst>
                  <a:ext uri="{FF2B5EF4-FFF2-40B4-BE49-F238E27FC236}">
                    <a16:creationId xmlns:a16="http://schemas.microsoft.com/office/drawing/2014/main" id="{DD0E72EF-61FB-D075-FC00-4C1B6EA92B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0" name="図 649">
                <a:extLst>
                  <a:ext uri="{FF2B5EF4-FFF2-40B4-BE49-F238E27FC236}">
                    <a16:creationId xmlns:a16="http://schemas.microsoft.com/office/drawing/2014/main" id="{65897AB5-121A-918F-84CD-A1E6424230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1" name="図 650">
                <a:extLst>
                  <a:ext uri="{FF2B5EF4-FFF2-40B4-BE49-F238E27FC236}">
                    <a16:creationId xmlns:a16="http://schemas.microsoft.com/office/drawing/2014/main" id="{6BBD83FF-DB38-8E50-13E9-FA9E316B19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2" name="図 651">
                <a:extLst>
                  <a:ext uri="{FF2B5EF4-FFF2-40B4-BE49-F238E27FC236}">
                    <a16:creationId xmlns:a16="http://schemas.microsoft.com/office/drawing/2014/main" id="{3B300B57-C980-6A47-94A2-448DE35E8E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3" name="図 652">
                <a:extLst>
                  <a:ext uri="{FF2B5EF4-FFF2-40B4-BE49-F238E27FC236}">
                    <a16:creationId xmlns:a16="http://schemas.microsoft.com/office/drawing/2014/main" id="{9B10E0D3-E725-E80F-F35D-4FF7379084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4" name="図 653">
                <a:extLst>
                  <a:ext uri="{FF2B5EF4-FFF2-40B4-BE49-F238E27FC236}">
                    <a16:creationId xmlns:a16="http://schemas.microsoft.com/office/drawing/2014/main" id="{DCB08515-60BC-63FE-E240-6430BDF6D3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5" name="図 654">
                <a:extLst>
                  <a:ext uri="{FF2B5EF4-FFF2-40B4-BE49-F238E27FC236}">
                    <a16:creationId xmlns:a16="http://schemas.microsoft.com/office/drawing/2014/main" id="{FE865786-7098-1DF4-9A09-AEB1DA5C61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6" name="図 655">
                <a:extLst>
                  <a:ext uri="{FF2B5EF4-FFF2-40B4-BE49-F238E27FC236}">
                    <a16:creationId xmlns:a16="http://schemas.microsoft.com/office/drawing/2014/main" id="{41D93A4C-55FF-5F25-9036-36447A0D07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7" name="図 656">
                <a:extLst>
                  <a:ext uri="{FF2B5EF4-FFF2-40B4-BE49-F238E27FC236}">
                    <a16:creationId xmlns:a16="http://schemas.microsoft.com/office/drawing/2014/main" id="{367F4EC4-D8D7-5C39-A9B9-5D060C8C07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58" name="図 657">
                <a:extLst>
                  <a:ext uri="{FF2B5EF4-FFF2-40B4-BE49-F238E27FC236}">
                    <a16:creationId xmlns:a16="http://schemas.microsoft.com/office/drawing/2014/main" id="{DA754F86-47DD-9DB2-A9E0-851CE07E7C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659" name="グループ化 658">
              <a:extLst>
                <a:ext uri="{FF2B5EF4-FFF2-40B4-BE49-F238E27FC236}">
                  <a16:creationId xmlns:a16="http://schemas.microsoft.com/office/drawing/2014/main" id="{6230CD44-A76F-31BF-C7E7-BC7254F2C0C1}"/>
                </a:ext>
              </a:extLst>
            </p:cNvPr>
            <p:cNvGrpSpPr/>
            <p:nvPr/>
          </p:nvGrpSpPr>
          <p:grpSpPr>
            <a:xfrm>
              <a:off x="1872175" y="3334723"/>
              <a:ext cx="413403" cy="2364133"/>
              <a:chOff x="1869933" y="3355969"/>
              <a:chExt cx="413403" cy="2364133"/>
            </a:xfrm>
          </p:grpSpPr>
          <p:pic>
            <p:nvPicPr>
              <p:cNvPr id="660" name="図 659">
                <a:extLst>
                  <a:ext uri="{FF2B5EF4-FFF2-40B4-BE49-F238E27FC236}">
                    <a16:creationId xmlns:a16="http://schemas.microsoft.com/office/drawing/2014/main" id="{EDBFBA12-252A-770A-2E63-D137B2B38B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1" name="図 660">
                <a:extLst>
                  <a:ext uri="{FF2B5EF4-FFF2-40B4-BE49-F238E27FC236}">
                    <a16:creationId xmlns:a16="http://schemas.microsoft.com/office/drawing/2014/main" id="{945377D7-501E-2358-2F45-54D1148F4B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2" name="図 661">
                <a:extLst>
                  <a:ext uri="{FF2B5EF4-FFF2-40B4-BE49-F238E27FC236}">
                    <a16:creationId xmlns:a16="http://schemas.microsoft.com/office/drawing/2014/main" id="{E3153C5A-E120-30BE-BAD9-4315097811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3" name="図 662">
                <a:extLst>
                  <a:ext uri="{FF2B5EF4-FFF2-40B4-BE49-F238E27FC236}">
                    <a16:creationId xmlns:a16="http://schemas.microsoft.com/office/drawing/2014/main" id="{52EAD740-8061-9AF7-CD24-A594E39E73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4" name="図 663">
                <a:extLst>
                  <a:ext uri="{FF2B5EF4-FFF2-40B4-BE49-F238E27FC236}">
                    <a16:creationId xmlns:a16="http://schemas.microsoft.com/office/drawing/2014/main" id="{D4388855-6585-32CB-04CD-3FD3628B40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5" name="図 664">
                <a:extLst>
                  <a:ext uri="{FF2B5EF4-FFF2-40B4-BE49-F238E27FC236}">
                    <a16:creationId xmlns:a16="http://schemas.microsoft.com/office/drawing/2014/main" id="{68FDCCD2-73A8-38DC-9C0F-28FFA6824F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6" name="図 665">
                <a:extLst>
                  <a:ext uri="{FF2B5EF4-FFF2-40B4-BE49-F238E27FC236}">
                    <a16:creationId xmlns:a16="http://schemas.microsoft.com/office/drawing/2014/main" id="{2DE21C71-0D3C-B98E-E4B5-7073D28EB1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7" name="図 666">
                <a:extLst>
                  <a:ext uri="{FF2B5EF4-FFF2-40B4-BE49-F238E27FC236}">
                    <a16:creationId xmlns:a16="http://schemas.microsoft.com/office/drawing/2014/main" id="{594B196B-2D30-6FC6-072C-53E58BB790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8" name="図 667">
                <a:extLst>
                  <a:ext uri="{FF2B5EF4-FFF2-40B4-BE49-F238E27FC236}">
                    <a16:creationId xmlns:a16="http://schemas.microsoft.com/office/drawing/2014/main" id="{A43E6875-E9AE-0827-B2F4-07F2C1FCC8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69" name="図 668">
                <a:extLst>
                  <a:ext uri="{FF2B5EF4-FFF2-40B4-BE49-F238E27FC236}">
                    <a16:creationId xmlns:a16="http://schemas.microsoft.com/office/drawing/2014/main" id="{679405AA-8434-B6C7-C450-ABBC0495FC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0" name="図 669">
                <a:extLst>
                  <a:ext uri="{FF2B5EF4-FFF2-40B4-BE49-F238E27FC236}">
                    <a16:creationId xmlns:a16="http://schemas.microsoft.com/office/drawing/2014/main" id="{C66200FC-089C-096D-146F-DBF348D8E4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671" name="グループ化 670">
              <a:extLst>
                <a:ext uri="{FF2B5EF4-FFF2-40B4-BE49-F238E27FC236}">
                  <a16:creationId xmlns:a16="http://schemas.microsoft.com/office/drawing/2014/main" id="{FC5E74FD-72AD-74C9-C13C-2C6BA16B5D8C}"/>
                </a:ext>
              </a:extLst>
            </p:cNvPr>
            <p:cNvGrpSpPr/>
            <p:nvPr/>
          </p:nvGrpSpPr>
          <p:grpSpPr>
            <a:xfrm>
              <a:off x="5601432" y="3334723"/>
              <a:ext cx="413403" cy="2364133"/>
              <a:chOff x="1869933" y="3355969"/>
              <a:chExt cx="413403" cy="2364133"/>
            </a:xfrm>
          </p:grpSpPr>
          <p:pic>
            <p:nvPicPr>
              <p:cNvPr id="672" name="図 671">
                <a:extLst>
                  <a:ext uri="{FF2B5EF4-FFF2-40B4-BE49-F238E27FC236}">
                    <a16:creationId xmlns:a16="http://schemas.microsoft.com/office/drawing/2014/main" id="{088EE46B-3869-1BB1-3A2E-006C94039B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3" name="図 672">
                <a:extLst>
                  <a:ext uri="{FF2B5EF4-FFF2-40B4-BE49-F238E27FC236}">
                    <a16:creationId xmlns:a16="http://schemas.microsoft.com/office/drawing/2014/main" id="{9A1DF680-4BB8-26DA-3E5F-E61866DB23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4" name="図 673">
                <a:extLst>
                  <a:ext uri="{FF2B5EF4-FFF2-40B4-BE49-F238E27FC236}">
                    <a16:creationId xmlns:a16="http://schemas.microsoft.com/office/drawing/2014/main" id="{2BDA117F-638B-180A-8F4A-D651944FCB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5" name="図 674">
                <a:extLst>
                  <a:ext uri="{FF2B5EF4-FFF2-40B4-BE49-F238E27FC236}">
                    <a16:creationId xmlns:a16="http://schemas.microsoft.com/office/drawing/2014/main" id="{5105ADD4-CE82-C82A-168E-58B6CEBE49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6" name="図 675">
                <a:extLst>
                  <a:ext uri="{FF2B5EF4-FFF2-40B4-BE49-F238E27FC236}">
                    <a16:creationId xmlns:a16="http://schemas.microsoft.com/office/drawing/2014/main" id="{DDC7646E-9511-3B63-EEDC-43E1B1BC81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7" name="図 676">
                <a:extLst>
                  <a:ext uri="{FF2B5EF4-FFF2-40B4-BE49-F238E27FC236}">
                    <a16:creationId xmlns:a16="http://schemas.microsoft.com/office/drawing/2014/main" id="{9B7112B0-3DAD-5A18-DC71-0EAF5B8B5A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8" name="図 677">
                <a:extLst>
                  <a:ext uri="{FF2B5EF4-FFF2-40B4-BE49-F238E27FC236}">
                    <a16:creationId xmlns:a16="http://schemas.microsoft.com/office/drawing/2014/main" id="{B051B72B-AB28-21A5-2CBC-208070FB83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79" name="図 678">
                <a:extLst>
                  <a:ext uri="{FF2B5EF4-FFF2-40B4-BE49-F238E27FC236}">
                    <a16:creationId xmlns:a16="http://schemas.microsoft.com/office/drawing/2014/main" id="{82211187-B0D9-3C58-9C4C-E054ECB9D4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0" name="図 679">
                <a:extLst>
                  <a:ext uri="{FF2B5EF4-FFF2-40B4-BE49-F238E27FC236}">
                    <a16:creationId xmlns:a16="http://schemas.microsoft.com/office/drawing/2014/main" id="{8E9E50D0-4555-D873-3E17-055E63A93C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1" name="図 680">
                <a:extLst>
                  <a:ext uri="{FF2B5EF4-FFF2-40B4-BE49-F238E27FC236}">
                    <a16:creationId xmlns:a16="http://schemas.microsoft.com/office/drawing/2014/main" id="{DC341F10-AF8E-CC74-37A9-C14E96A6F2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2" name="図 681">
                <a:extLst>
                  <a:ext uri="{FF2B5EF4-FFF2-40B4-BE49-F238E27FC236}">
                    <a16:creationId xmlns:a16="http://schemas.microsoft.com/office/drawing/2014/main" id="{27390875-896A-4D65-1CCD-EFD19CC3B6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683" name="グループ化 682">
              <a:extLst>
                <a:ext uri="{FF2B5EF4-FFF2-40B4-BE49-F238E27FC236}">
                  <a16:creationId xmlns:a16="http://schemas.microsoft.com/office/drawing/2014/main" id="{57BDF051-1454-FAB8-91E8-A723DCCB9A15}"/>
                </a:ext>
              </a:extLst>
            </p:cNvPr>
            <p:cNvGrpSpPr/>
            <p:nvPr/>
          </p:nvGrpSpPr>
          <p:grpSpPr>
            <a:xfrm>
              <a:off x="6134183" y="3334723"/>
              <a:ext cx="413403" cy="2364133"/>
              <a:chOff x="1869933" y="3355969"/>
              <a:chExt cx="413403" cy="2364133"/>
            </a:xfrm>
          </p:grpSpPr>
          <p:pic>
            <p:nvPicPr>
              <p:cNvPr id="684" name="図 683">
                <a:extLst>
                  <a:ext uri="{FF2B5EF4-FFF2-40B4-BE49-F238E27FC236}">
                    <a16:creationId xmlns:a16="http://schemas.microsoft.com/office/drawing/2014/main" id="{65142254-6CB5-C2EF-065F-9613E921EA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5" name="図 684">
                <a:extLst>
                  <a:ext uri="{FF2B5EF4-FFF2-40B4-BE49-F238E27FC236}">
                    <a16:creationId xmlns:a16="http://schemas.microsoft.com/office/drawing/2014/main" id="{4869988B-BB4A-623E-9940-7671A33BB0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6" name="図 685">
                <a:extLst>
                  <a:ext uri="{FF2B5EF4-FFF2-40B4-BE49-F238E27FC236}">
                    <a16:creationId xmlns:a16="http://schemas.microsoft.com/office/drawing/2014/main" id="{2AD575C2-87CB-A95A-80CF-C15D0F34B6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7" name="図 686">
                <a:extLst>
                  <a:ext uri="{FF2B5EF4-FFF2-40B4-BE49-F238E27FC236}">
                    <a16:creationId xmlns:a16="http://schemas.microsoft.com/office/drawing/2014/main" id="{C8BC53CC-8B89-CAC3-6BF6-4E61295094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8" name="図 687">
                <a:extLst>
                  <a:ext uri="{FF2B5EF4-FFF2-40B4-BE49-F238E27FC236}">
                    <a16:creationId xmlns:a16="http://schemas.microsoft.com/office/drawing/2014/main" id="{CA908E05-F261-A7A9-B518-306AD85B88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89" name="図 688">
                <a:extLst>
                  <a:ext uri="{FF2B5EF4-FFF2-40B4-BE49-F238E27FC236}">
                    <a16:creationId xmlns:a16="http://schemas.microsoft.com/office/drawing/2014/main" id="{D40E549B-9421-24A9-F014-DC2B896354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0" name="図 689">
                <a:extLst>
                  <a:ext uri="{FF2B5EF4-FFF2-40B4-BE49-F238E27FC236}">
                    <a16:creationId xmlns:a16="http://schemas.microsoft.com/office/drawing/2014/main" id="{5F55777C-C856-F436-C8EA-5C0DFAB644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1" name="図 690">
                <a:extLst>
                  <a:ext uri="{FF2B5EF4-FFF2-40B4-BE49-F238E27FC236}">
                    <a16:creationId xmlns:a16="http://schemas.microsoft.com/office/drawing/2014/main" id="{87375BF2-92A0-6CF1-8540-95CDD587F8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2" name="図 691">
                <a:extLst>
                  <a:ext uri="{FF2B5EF4-FFF2-40B4-BE49-F238E27FC236}">
                    <a16:creationId xmlns:a16="http://schemas.microsoft.com/office/drawing/2014/main" id="{4207BDD4-B239-206E-DEDB-057322F24B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3" name="図 692">
                <a:extLst>
                  <a:ext uri="{FF2B5EF4-FFF2-40B4-BE49-F238E27FC236}">
                    <a16:creationId xmlns:a16="http://schemas.microsoft.com/office/drawing/2014/main" id="{5D9BA4D7-505D-1B1E-3E3A-6077B1BD58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4" name="図 693">
                <a:extLst>
                  <a:ext uri="{FF2B5EF4-FFF2-40B4-BE49-F238E27FC236}">
                    <a16:creationId xmlns:a16="http://schemas.microsoft.com/office/drawing/2014/main" id="{298EDA08-35EE-FA58-D99F-8E60F6FA19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695" name="グループ化 694">
              <a:extLst>
                <a:ext uri="{FF2B5EF4-FFF2-40B4-BE49-F238E27FC236}">
                  <a16:creationId xmlns:a16="http://schemas.microsoft.com/office/drawing/2014/main" id="{A32D6EA2-373A-FC34-C52D-9DF17DB32E19}"/>
                </a:ext>
              </a:extLst>
            </p:cNvPr>
            <p:cNvGrpSpPr/>
            <p:nvPr/>
          </p:nvGrpSpPr>
          <p:grpSpPr>
            <a:xfrm>
              <a:off x="6666934" y="3334723"/>
              <a:ext cx="413403" cy="2364133"/>
              <a:chOff x="1869933" y="3355969"/>
              <a:chExt cx="413403" cy="2364133"/>
            </a:xfrm>
          </p:grpSpPr>
          <p:pic>
            <p:nvPicPr>
              <p:cNvPr id="696" name="図 695">
                <a:extLst>
                  <a:ext uri="{FF2B5EF4-FFF2-40B4-BE49-F238E27FC236}">
                    <a16:creationId xmlns:a16="http://schemas.microsoft.com/office/drawing/2014/main" id="{38253F84-C6B7-5C37-63F1-345F8A2E85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7" name="図 696">
                <a:extLst>
                  <a:ext uri="{FF2B5EF4-FFF2-40B4-BE49-F238E27FC236}">
                    <a16:creationId xmlns:a16="http://schemas.microsoft.com/office/drawing/2014/main" id="{43317865-9E7E-4437-9A28-6B47DDEFC7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8" name="図 697">
                <a:extLst>
                  <a:ext uri="{FF2B5EF4-FFF2-40B4-BE49-F238E27FC236}">
                    <a16:creationId xmlns:a16="http://schemas.microsoft.com/office/drawing/2014/main" id="{0031AF62-C002-6316-9428-975CBA4F1A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699" name="図 698">
                <a:extLst>
                  <a:ext uri="{FF2B5EF4-FFF2-40B4-BE49-F238E27FC236}">
                    <a16:creationId xmlns:a16="http://schemas.microsoft.com/office/drawing/2014/main" id="{6CA7D8FB-8BEF-5D0F-F7CB-C9BA83720E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0" name="図 699">
                <a:extLst>
                  <a:ext uri="{FF2B5EF4-FFF2-40B4-BE49-F238E27FC236}">
                    <a16:creationId xmlns:a16="http://schemas.microsoft.com/office/drawing/2014/main" id="{E82E5DBD-AA47-2681-83E3-C79AD019F8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1" name="図 700">
                <a:extLst>
                  <a:ext uri="{FF2B5EF4-FFF2-40B4-BE49-F238E27FC236}">
                    <a16:creationId xmlns:a16="http://schemas.microsoft.com/office/drawing/2014/main" id="{C22E1821-A7CD-5E2E-7C99-3BBA9956F1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2" name="図 701">
                <a:extLst>
                  <a:ext uri="{FF2B5EF4-FFF2-40B4-BE49-F238E27FC236}">
                    <a16:creationId xmlns:a16="http://schemas.microsoft.com/office/drawing/2014/main" id="{1C39E907-34FF-4741-F9A5-C99805B404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3" name="図 702">
                <a:extLst>
                  <a:ext uri="{FF2B5EF4-FFF2-40B4-BE49-F238E27FC236}">
                    <a16:creationId xmlns:a16="http://schemas.microsoft.com/office/drawing/2014/main" id="{4222F76A-13E5-E2E5-0A29-E6F3F64F19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4" name="図 703">
                <a:extLst>
                  <a:ext uri="{FF2B5EF4-FFF2-40B4-BE49-F238E27FC236}">
                    <a16:creationId xmlns:a16="http://schemas.microsoft.com/office/drawing/2014/main" id="{E2BE96FC-0A50-A7D0-214C-576DD1F4AE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5" name="図 704">
                <a:extLst>
                  <a:ext uri="{FF2B5EF4-FFF2-40B4-BE49-F238E27FC236}">
                    <a16:creationId xmlns:a16="http://schemas.microsoft.com/office/drawing/2014/main" id="{E52CD1EB-D4E1-4347-722F-535ADC3181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6" name="図 705">
                <a:extLst>
                  <a:ext uri="{FF2B5EF4-FFF2-40B4-BE49-F238E27FC236}">
                    <a16:creationId xmlns:a16="http://schemas.microsoft.com/office/drawing/2014/main" id="{47EEBF1C-11D2-0554-AE87-EBBB96CCDA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07" name="グループ化 706">
              <a:extLst>
                <a:ext uri="{FF2B5EF4-FFF2-40B4-BE49-F238E27FC236}">
                  <a16:creationId xmlns:a16="http://schemas.microsoft.com/office/drawing/2014/main" id="{ED6DF1E9-FCC1-EB7F-B7C9-FA002783E887}"/>
                </a:ext>
              </a:extLst>
            </p:cNvPr>
            <p:cNvGrpSpPr/>
            <p:nvPr/>
          </p:nvGrpSpPr>
          <p:grpSpPr>
            <a:xfrm>
              <a:off x="7199685" y="3334723"/>
              <a:ext cx="413403" cy="2364133"/>
              <a:chOff x="1869933" y="3355969"/>
              <a:chExt cx="413403" cy="2364133"/>
            </a:xfrm>
          </p:grpSpPr>
          <p:pic>
            <p:nvPicPr>
              <p:cNvPr id="708" name="図 707">
                <a:extLst>
                  <a:ext uri="{FF2B5EF4-FFF2-40B4-BE49-F238E27FC236}">
                    <a16:creationId xmlns:a16="http://schemas.microsoft.com/office/drawing/2014/main" id="{98E4D2A0-33D5-7D93-0214-3AD3D8B096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09" name="図 708">
                <a:extLst>
                  <a:ext uri="{FF2B5EF4-FFF2-40B4-BE49-F238E27FC236}">
                    <a16:creationId xmlns:a16="http://schemas.microsoft.com/office/drawing/2014/main" id="{42D8696D-AF31-FF1A-2395-2F8122C6A9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0" name="図 709">
                <a:extLst>
                  <a:ext uri="{FF2B5EF4-FFF2-40B4-BE49-F238E27FC236}">
                    <a16:creationId xmlns:a16="http://schemas.microsoft.com/office/drawing/2014/main" id="{6C700619-B384-5DC3-C1C6-3B84ECEA43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1" name="図 710">
                <a:extLst>
                  <a:ext uri="{FF2B5EF4-FFF2-40B4-BE49-F238E27FC236}">
                    <a16:creationId xmlns:a16="http://schemas.microsoft.com/office/drawing/2014/main" id="{1FE51196-6AC0-E24B-A8F6-608660FD7A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2" name="図 711">
                <a:extLst>
                  <a:ext uri="{FF2B5EF4-FFF2-40B4-BE49-F238E27FC236}">
                    <a16:creationId xmlns:a16="http://schemas.microsoft.com/office/drawing/2014/main" id="{D3A5496E-3518-2E28-1EF3-6DDCE4A994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3" name="図 712">
                <a:extLst>
                  <a:ext uri="{FF2B5EF4-FFF2-40B4-BE49-F238E27FC236}">
                    <a16:creationId xmlns:a16="http://schemas.microsoft.com/office/drawing/2014/main" id="{30067AAC-AE6C-40AA-30EF-223428278D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4" name="図 713">
                <a:extLst>
                  <a:ext uri="{FF2B5EF4-FFF2-40B4-BE49-F238E27FC236}">
                    <a16:creationId xmlns:a16="http://schemas.microsoft.com/office/drawing/2014/main" id="{A2369FDF-2D7D-E19C-1A14-497BBF2CC3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5" name="図 714">
                <a:extLst>
                  <a:ext uri="{FF2B5EF4-FFF2-40B4-BE49-F238E27FC236}">
                    <a16:creationId xmlns:a16="http://schemas.microsoft.com/office/drawing/2014/main" id="{AA8DE237-D294-A3E2-E73F-66F15DC4CD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6" name="図 715">
                <a:extLst>
                  <a:ext uri="{FF2B5EF4-FFF2-40B4-BE49-F238E27FC236}">
                    <a16:creationId xmlns:a16="http://schemas.microsoft.com/office/drawing/2014/main" id="{E92E6F99-BB73-8AB0-CA5C-E2FAEA9E08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7" name="図 716">
                <a:extLst>
                  <a:ext uri="{FF2B5EF4-FFF2-40B4-BE49-F238E27FC236}">
                    <a16:creationId xmlns:a16="http://schemas.microsoft.com/office/drawing/2014/main" id="{A0F682E2-C44A-6A85-3173-84CA01CA31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18" name="図 717">
                <a:extLst>
                  <a:ext uri="{FF2B5EF4-FFF2-40B4-BE49-F238E27FC236}">
                    <a16:creationId xmlns:a16="http://schemas.microsoft.com/office/drawing/2014/main" id="{EBB0600F-F8A6-EFAD-3E07-B959BF648A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19" name="グループ化 718">
              <a:extLst>
                <a:ext uri="{FF2B5EF4-FFF2-40B4-BE49-F238E27FC236}">
                  <a16:creationId xmlns:a16="http://schemas.microsoft.com/office/drawing/2014/main" id="{C851DEE7-79F8-6559-63AE-D14EAF229573}"/>
                </a:ext>
              </a:extLst>
            </p:cNvPr>
            <p:cNvGrpSpPr/>
            <p:nvPr/>
          </p:nvGrpSpPr>
          <p:grpSpPr>
            <a:xfrm>
              <a:off x="7732436" y="3334723"/>
              <a:ext cx="413403" cy="2364133"/>
              <a:chOff x="1869933" y="3355969"/>
              <a:chExt cx="413403" cy="2364133"/>
            </a:xfrm>
          </p:grpSpPr>
          <p:pic>
            <p:nvPicPr>
              <p:cNvPr id="720" name="図 719">
                <a:extLst>
                  <a:ext uri="{FF2B5EF4-FFF2-40B4-BE49-F238E27FC236}">
                    <a16:creationId xmlns:a16="http://schemas.microsoft.com/office/drawing/2014/main" id="{99A4D00E-7B35-8F9C-B9D9-5CF5F6AD22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1" name="図 720">
                <a:extLst>
                  <a:ext uri="{FF2B5EF4-FFF2-40B4-BE49-F238E27FC236}">
                    <a16:creationId xmlns:a16="http://schemas.microsoft.com/office/drawing/2014/main" id="{9C705C69-2C8C-E1F2-9862-4D7B6F19F9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2" name="図 721">
                <a:extLst>
                  <a:ext uri="{FF2B5EF4-FFF2-40B4-BE49-F238E27FC236}">
                    <a16:creationId xmlns:a16="http://schemas.microsoft.com/office/drawing/2014/main" id="{3CCC4DA1-338C-C581-E848-0E589DB4E6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3" name="図 722">
                <a:extLst>
                  <a:ext uri="{FF2B5EF4-FFF2-40B4-BE49-F238E27FC236}">
                    <a16:creationId xmlns:a16="http://schemas.microsoft.com/office/drawing/2014/main" id="{994F28AB-15BA-A8A4-5551-4F59F3587F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4" name="図 723">
                <a:extLst>
                  <a:ext uri="{FF2B5EF4-FFF2-40B4-BE49-F238E27FC236}">
                    <a16:creationId xmlns:a16="http://schemas.microsoft.com/office/drawing/2014/main" id="{26B2FBD1-C7B4-1643-3F3B-8DF45439A6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5" name="図 724">
                <a:extLst>
                  <a:ext uri="{FF2B5EF4-FFF2-40B4-BE49-F238E27FC236}">
                    <a16:creationId xmlns:a16="http://schemas.microsoft.com/office/drawing/2014/main" id="{96FCB029-40A6-AD76-8520-D96FE487B7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6" name="図 725">
                <a:extLst>
                  <a:ext uri="{FF2B5EF4-FFF2-40B4-BE49-F238E27FC236}">
                    <a16:creationId xmlns:a16="http://schemas.microsoft.com/office/drawing/2014/main" id="{90C1C17F-47D2-E3DF-BE7E-3E174C1813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7" name="図 726">
                <a:extLst>
                  <a:ext uri="{FF2B5EF4-FFF2-40B4-BE49-F238E27FC236}">
                    <a16:creationId xmlns:a16="http://schemas.microsoft.com/office/drawing/2014/main" id="{FDB3F396-082C-D216-F807-F81FCB199E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8" name="図 727">
                <a:extLst>
                  <a:ext uri="{FF2B5EF4-FFF2-40B4-BE49-F238E27FC236}">
                    <a16:creationId xmlns:a16="http://schemas.microsoft.com/office/drawing/2014/main" id="{327C1494-3A15-04AF-AE38-A5279DB91C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29" name="図 728">
                <a:extLst>
                  <a:ext uri="{FF2B5EF4-FFF2-40B4-BE49-F238E27FC236}">
                    <a16:creationId xmlns:a16="http://schemas.microsoft.com/office/drawing/2014/main" id="{B8389347-FF07-126A-0416-31C074E69D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0" name="図 729">
                <a:extLst>
                  <a:ext uri="{FF2B5EF4-FFF2-40B4-BE49-F238E27FC236}">
                    <a16:creationId xmlns:a16="http://schemas.microsoft.com/office/drawing/2014/main" id="{F4350A46-9401-5A32-5268-D866E9D5BA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31" name="グループ化 730">
              <a:extLst>
                <a:ext uri="{FF2B5EF4-FFF2-40B4-BE49-F238E27FC236}">
                  <a16:creationId xmlns:a16="http://schemas.microsoft.com/office/drawing/2014/main" id="{D6B8DC29-AD76-755A-0850-C96AF52F99AB}"/>
                </a:ext>
              </a:extLst>
            </p:cNvPr>
            <p:cNvGrpSpPr/>
            <p:nvPr/>
          </p:nvGrpSpPr>
          <p:grpSpPr>
            <a:xfrm>
              <a:off x="8797938" y="3334723"/>
              <a:ext cx="413403" cy="2364133"/>
              <a:chOff x="1869933" y="3355969"/>
              <a:chExt cx="413403" cy="2364133"/>
            </a:xfrm>
          </p:grpSpPr>
          <p:pic>
            <p:nvPicPr>
              <p:cNvPr id="732" name="図 731">
                <a:extLst>
                  <a:ext uri="{FF2B5EF4-FFF2-40B4-BE49-F238E27FC236}">
                    <a16:creationId xmlns:a16="http://schemas.microsoft.com/office/drawing/2014/main" id="{CE5DBE11-4FA8-C2F3-5AB8-1F36C3CB51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3" name="図 732">
                <a:extLst>
                  <a:ext uri="{FF2B5EF4-FFF2-40B4-BE49-F238E27FC236}">
                    <a16:creationId xmlns:a16="http://schemas.microsoft.com/office/drawing/2014/main" id="{B8F743A9-8882-175D-2BDF-FD22C89DA7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4" name="図 733">
                <a:extLst>
                  <a:ext uri="{FF2B5EF4-FFF2-40B4-BE49-F238E27FC236}">
                    <a16:creationId xmlns:a16="http://schemas.microsoft.com/office/drawing/2014/main" id="{876C1AF7-6A6D-CA3A-A5ED-2F9A3FB1EA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5" name="図 734">
                <a:extLst>
                  <a:ext uri="{FF2B5EF4-FFF2-40B4-BE49-F238E27FC236}">
                    <a16:creationId xmlns:a16="http://schemas.microsoft.com/office/drawing/2014/main" id="{717316B5-2A5F-D90D-A0D4-42152D5014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6" name="図 735">
                <a:extLst>
                  <a:ext uri="{FF2B5EF4-FFF2-40B4-BE49-F238E27FC236}">
                    <a16:creationId xmlns:a16="http://schemas.microsoft.com/office/drawing/2014/main" id="{03624CB6-4A70-72E9-C2CC-388831B063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7" name="図 736">
                <a:extLst>
                  <a:ext uri="{FF2B5EF4-FFF2-40B4-BE49-F238E27FC236}">
                    <a16:creationId xmlns:a16="http://schemas.microsoft.com/office/drawing/2014/main" id="{05ACE170-C81F-A7B3-655E-19E1E585C0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8" name="図 737">
                <a:extLst>
                  <a:ext uri="{FF2B5EF4-FFF2-40B4-BE49-F238E27FC236}">
                    <a16:creationId xmlns:a16="http://schemas.microsoft.com/office/drawing/2014/main" id="{2E5E3E74-2F0C-DA6A-DCF4-2A83CCCE05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39" name="図 738">
                <a:extLst>
                  <a:ext uri="{FF2B5EF4-FFF2-40B4-BE49-F238E27FC236}">
                    <a16:creationId xmlns:a16="http://schemas.microsoft.com/office/drawing/2014/main" id="{A441E8B4-168F-A3B7-81FA-96CC84D3AA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0" name="図 739">
                <a:extLst>
                  <a:ext uri="{FF2B5EF4-FFF2-40B4-BE49-F238E27FC236}">
                    <a16:creationId xmlns:a16="http://schemas.microsoft.com/office/drawing/2014/main" id="{0829F679-8FFD-F6D7-B1CB-E5A1331C49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1" name="図 740">
                <a:extLst>
                  <a:ext uri="{FF2B5EF4-FFF2-40B4-BE49-F238E27FC236}">
                    <a16:creationId xmlns:a16="http://schemas.microsoft.com/office/drawing/2014/main" id="{20D2F70D-C2EB-01C2-1A93-5902F02136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2" name="図 741">
                <a:extLst>
                  <a:ext uri="{FF2B5EF4-FFF2-40B4-BE49-F238E27FC236}">
                    <a16:creationId xmlns:a16="http://schemas.microsoft.com/office/drawing/2014/main" id="{C5A0BEBE-2432-CBE4-776D-075DB2A28E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43" name="グループ化 742">
              <a:extLst>
                <a:ext uri="{FF2B5EF4-FFF2-40B4-BE49-F238E27FC236}">
                  <a16:creationId xmlns:a16="http://schemas.microsoft.com/office/drawing/2014/main" id="{FCF88502-6835-74BD-91EF-AC9CA642D85E}"/>
                </a:ext>
              </a:extLst>
            </p:cNvPr>
            <p:cNvGrpSpPr/>
            <p:nvPr/>
          </p:nvGrpSpPr>
          <p:grpSpPr>
            <a:xfrm>
              <a:off x="8265187" y="3334723"/>
              <a:ext cx="413403" cy="2364133"/>
              <a:chOff x="1869933" y="3355969"/>
              <a:chExt cx="413403" cy="2364133"/>
            </a:xfrm>
          </p:grpSpPr>
          <p:pic>
            <p:nvPicPr>
              <p:cNvPr id="744" name="図 743">
                <a:extLst>
                  <a:ext uri="{FF2B5EF4-FFF2-40B4-BE49-F238E27FC236}">
                    <a16:creationId xmlns:a16="http://schemas.microsoft.com/office/drawing/2014/main" id="{265FC18D-E7F3-7202-BDF0-129EFC459D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5" name="図 744">
                <a:extLst>
                  <a:ext uri="{FF2B5EF4-FFF2-40B4-BE49-F238E27FC236}">
                    <a16:creationId xmlns:a16="http://schemas.microsoft.com/office/drawing/2014/main" id="{A412E230-641B-9259-17F1-A984F2D3E0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6" name="図 745">
                <a:extLst>
                  <a:ext uri="{FF2B5EF4-FFF2-40B4-BE49-F238E27FC236}">
                    <a16:creationId xmlns:a16="http://schemas.microsoft.com/office/drawing/2014/main" id="{9854BC74-EBA8-15A3-0399-02D2C4A814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7" name="図 746">
                <a:extLst>
                  <a:ext uri="{FF2B5EF4-FFF2-40B4-BE49-F238E27FC236}">
                    <a16:creationId xmlns:a16="http://schemas.microsoft.com/office/drawing/2014/main" id="{5BC8D2A5-AD69-ECD8-DB2C-E87C381939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8" name="図 747">
                <a:extLst>
                  <a:ext uri="{FF2B5EF4-FFF2-40B4-BE49-F238E27FC236}">
                    <a16:creationId xmlns:a16="http://schemas.microsoft.com/office/drawing/2014/main" id="{8008CDB3-67EC-6DCD-9A4E-4F3EBC0CA1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49" name="図 748">
                <a:extLst>
                  <a:ext uri="{FF2B5EF4-FFF2-40B4-BE49-F238E27FC236}">
                    <a16:creationId xmlns:a16="http://schemas.microsoft.com/office/drawing/2014/main" id="{22DBA259-CFAE-2433-326B-C27C0EFD76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0" name="図 749">
                <a:extLst>
                  <a:ext uri="{FF2B5EF4-FFF2-40B4-BE49-F238E27FC236}">
                    <a16:creationId xmlns:a16="http://schemas.microsoft.com/office/drawing/2014/main" id="{150A12F3-3A6C-A80E-8401-9B70E52CA3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1" name="図 750">
                <a:extLst>
                  <a:ext uri="{FF2B5EF4-FFF2-40B4-BE49-F238E27FC236}">
                    <a16:creationId xmlns:a16="http://schemas.microsoft.com/office/drawing/2014/main" id="{282214C1-B1D2-59CA-21AF-AD9DF509A0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2" name="図 751">
                <a:extLst>
                  <a:ext uri="{FF2B5EF4-FFF2-40B4-BE49-F238E27FC236}">
                    <a16:creationId xmlns:a16="http://schemas.microsoft.com/office/drawing/2014/main" id="{C0C2A946-F81F-A574-497E-AD60BBD565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3" name="図 752">
                <a:extLst>
                  <a:ext uri="{FF2B5EF4-FFF2-40B4-BE49-F238E27FC236}">
                    <a16:creationId xmlns:a16="http://schemas.microsoft.com/office/drawing/2014/main" id="{FD46E0AE-D8BC-E0A6-520C-72EB82F9CD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4" name="図 753">
                <a:extLst>
                  <a:ext uri="{FF2B5EF4-FFF2-40B4-BE49-F238E27FC236}">
                    <a16:creationId xmlns:a16="http://schemas.microsoft.com/office/drawing/2014/main" id="{FCC72CE5-2DEE-3A89-E872-8BC8F90795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55" name="グループ化 754">
              <a:extLst>
                <a:ext uri="{FF2B5EF4-FFF2-40B4-BE49-F238E27FC236}">
                  <a16:creationId xmlns:a16="http://schemas.microsoft.com/office/drawing/2014/main" id="{D3997518-DD96-AECA-4381-71FE6BE85D3F}"/>
                </a:ext>
              </a:extLst>
            </p:cNvPr>
            <p:cNvGrpSpPr/>
            <p:nvPr/>
          </p:nvGrpSpPr>
          <p:grpSpPr>
            <a:xfrm>
              <a:off x="9330689" y="3334723"/>
              <a:ext cx="413403" cy="2364133"/>
              <a:chOff x="1869933" y="3355969"/>
              <a:chExt cx="413403" cy="2364133"/>
            </a:xfrm>
          </p:grpSpPr>
          <p:pic>
            <p:nvPicPr>
              <p:cNvPr id="756" name="図 755">
                <a:extLst>
                  <a:ext uri="{FF2B5EF4-FFF2-40B4-BE49-F238E27FC236}">
                    <a16:creationId xmlns:a16="http://schemas.microsoft.com/office/drawing/2014/main" id="{BDF309C4-1267-1F58-8D0A-9F4C3C8CB7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7" name="図 756">
                <a:extLst>
                  <a:ext uri="{FF2B5EF4-FFF2-40B4-BE49-F238E27FC236}">
                    <a16:creationId xmlns:a16="http://schemas.microsoft.com/office/drawing/2014/main" id="{75BCEB18-E9B1-7939-5B1C-6F8E41C8AE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8" name="図 757">
                <a:extLst>
                  <a:ext uri="{FF2B5EF4-FFF2-40B4-BE49-F238E27FC236}">
                    <a16:creationId xmlns:a16="http://schemas.microsoft.com/office/drawing/2014/main" id="{30BBEFCE-2D73-972C-E745-F1E04B55AD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59" name="図 758">
                <a:extLst>
                  <a:ext uri="{FF2B5EF4-FFF2-40B4-BE49-F238E27FC236}">
                    <a16:creationId xmlns:a16="http://schemas.microsoft.com/office/drawing/2014/main" id="{FC4C3486-ADAC-98FB-FA3E-4141597A51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0" name="図 759">
                <a:extLst>
                  <a:ext uri="{FF2B5EF4-FFF2-40B4-BE49-F238E27FC236}">
                    <a16:creationId xmlns:a16="http://schemas.microsoft.com/office/drawing/2014/main" id="{FC3DFD6D-C7B8-B34E-4A0C-E54ADE9FC7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1" name="図 760">
                <a:extLst>
                  <a:ext uri="{FF2B5EF4-FFF2-40B4-BE49-F238E27FC236}">
                    <a16:creationId xmlns:a16="http://schemas.microsoft.com/office/drawing/2014/main" id="{B494DD41-6FDE-5591-57C9-09008CE922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2" name="図 761">
                <a:extLst>
                  <a:ext uri="{FF2B5EF4-FFF2-40B4-BE49-F238E27FC236}">
                    <a16:creationId xmlns:a16="http://schemas.microsoft.com/office/drawing/2014/main" id="{D6CA4ED2-8322-98FD-CF88-592E8F8371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3" name="図 762">
                <a:extLst>
                  <a:ext uri="{FF2B5EF4-FFF2-40B4-BE49-F238E27FC236}">
                    <a16:creationId xmlns:a16="http://schemas.microsoft.com/office/drawing/2014/main" id="{5280FB35-F76A-6ED7-44AB-6FA9A95364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4" name="図 763">
                <a:extLst>
                  <a:ext uri="{FF2B5EF4-FFF2-40B4-BE49-F238E27FC236}">
                    <a16:creationId xmlns:a16="http://schemas.microsoft.com/office/drawing/2014/main" id="{807CF9EB-CBC0-CCFD-0CE0-4EB89C9FD2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5" name="図 764">
                <a:extLst>
                  <a:ext uri="{FF2B5EF4-FFF2-40B4-BE49-F238E27FC236}">
                    <a16:creationId xmlns:a16="http://schemas.microsoft.com/office/drawing/2014/main" id="{A595D888-6EDF-1016-D0A9-8DFDD2EA0D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6" name="図 765">
                <a:extLst>
                  <a:ext uri="{FF2B5EF4-FFF2-40B4-BE49-F238E27FC236}">
                    <a16:creationId xmlns:a16="http://schemas.microsoft.com/office/drawing/2014/main" id="{EF5E9A5F-C56F-39CA-79C4-281FB50521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  <p:grpSp>
          <p:nvGrpSpPr>
            <p:cNvPr id="767" name="グループ化 766">
              <a:extLst>
                <a:ext uri="{FF2B5EF4-FFF2-40B4-BE49-F238E27FC236}">
                  <a16:creationId xmlns:a16="http://schemas.microsoft.com/office/drawing/2014/main" id="{D7A363BF-7477-4397-1315-B881A20BFF92}"/>
                </a:ext>
              </a:extLst>
            </p:cNvPr>
            <p:cNvGrpSpPr/>
            <p:nvPr/>
          </p:nvGrpSpPr>
          <p:grpSpPr>
            <a:xfrm>
              <a:off x="9863436" y="3334723"/>
              <a:ext cx="413403" cy="2364133"/>
              <a:chOff x="1869933" y="3355969"/>
              <a:chExt cx="413403" cy="2364133"/>
            </a:xfrm>
          </p:grpSpPr>
          <p:pic>
            <p:nvPicPr>
              <p:cNvPr id="768" name="図 767">
                <a:extLst>
                  <a:ext uri="{FF2B5EF4-FFF2-40B4-BE49-F238E27FC236}">
                    <a16:creationId xmlns:a16="http://schemas.microsoft.com/office/drawing/2014/main" id="{11D49745-BD1C-08AA-1820-5002B9DD17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35596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69" name="図 768">
                <a:extLst>
                  <a:ext uri="{FF2B5EF4-FFF2-40B4-BE49-F238E27FC236}">
                    <a16:creationId xmlns:a16="http://schemas.microsoft.com/office/drawing/2014/main" id="{0272E373-9BD7-FEB3-19FB-96CF646378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57524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0" name="図 769">
                <a:extLst>
                  <a:ext uri="{FF2B5EF4-FFF2-40B4-BE49-F238E27FC236}">
                    <a16:creationId xmlns:a16="http://schemas.microsoft.com/office/drawing/2014/main" id="{28035ED9-F8C3-949F-D6DC-A400EA5B02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379451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1" name="図 770">
                <a:extLst>
                  <a:ext uri="{FF2B5EF4-FFF2-40B4-BE49-F238E27FC236}">
                    <a16:creationId xmlns:a16="http://schemas.microsoft.com/office/drawing/2014/main" id="{5AD11F0D-3728-1BC1-7A68-D8DCFD22BC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01379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2" name="図 771">
                <a:extLst>
                  <a:ext uri="{FF2B5EF4-FFF2-40B4-BE49-F238E27FC236}">
                    <a16:creationId xmlns:a16="http://schemas.microsoft.com/office/drawing/2014/main" id="{B9139306-6CF3-1F14-4B10-EB49F1C809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23306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3" name="図 772">
                <a:extLst>
                  <a:ext uri="{FF2B5EF4-FFF2-40B4-BE49-F238E27FC236}">
                    <a16:creationId xmlns:a16="http://schemas.microsoft.com/office/drawing/2014/main" id="{E9E000DD-B151-797D-879D-5E5FA2093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452339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4" name="図 773">
                <a:extLst>
                  <a:ext uri="{FF2B5EF4-FFF2-40B4-BE49-F238E27FC236}">
                    <a16:creationId xmlns:a16="http://schemas.microsoft.com/office/drawing/2014/main" id="{533BCEF2-F107-1FD5-BD26-0A82B02DCA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671613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5" name="図 774">
                <a:extLst>
                  <a:ext uri="{FF2B5EF4-FFF2-40B4-BE49-F238E27FC236}">
                    <a16:creationId xmlns:a16="http://schemas.microsoft.com/office/drawing/2014/main" id="{C881DF97-7EFB-8718-2ED3-E18DAD61C0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4890887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6" name="図 775">
                <a:extLst>
                  <a:ext uri="{FF2B5EF4-FFF2-40B4-BE49-F238E27FC236}">
                    <a16:creationId xmlns:a16="http://schemas.microsoft.com/office/drawing/2014/main" id="{FB7EC283-6D14-709F-7E13-CFDD20C51B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110161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7" name="図 776">
                <a:extLst>
                  <a:ext uri="{FF2B5EF4-FFF2-40B4-BE49-F238E27FC236}">
                    <a16:creationId xmlns:a16="http://schemas.microsoft.com/office/drawing/2014/main" id="{1C9650F4-FDE8-B846-35F8-BBF71B8A11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329435"/>
                <a:ext cx="413403" cy="171393"/>
              </a:xfrm>
              <a:prstGeom prst="rect">
                <a:avLst/>
              </a:prstGeom>
            </p:spPr>
          </p:pic>
          <p:pic>
            <p:nvPicPr>
              <p:cNvPr id="778" name="図 777">
                <a:extLst>
                  <a:ext uri="{FF2B5EF4-FFF2-40B4-BE49-F238E27FC236}">
                    <a16:creationId xmlns:a16="http://schemas.microsoft.com/office/drawing/2014/main" id="{999DB778-9EF9-EBC6-0E7B-6699453FD4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69933" y="5548709"/>
                <a:ext cx="413403" cy="17139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2167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ビジョンセンター PR</cp:lastModifiedBy>
  <cp:revision>143</cp:revision>
  <cp:lastPrinted>2022-06-20T00:25:10Z</cp:lastPrinted>
  <dcterms:created xsi:type="dcterms:W3CDTF">2017-02-16T12:15:42Z</dcterms:created>
  <dcterms:modified xsi:type="dcterms:W3CDTF">2026-05-28T04:04:22Z</dcterms:modified>
</cp:coreProperties>
</file>