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34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6BF0BCE-9EEA-B333-33B1-D28350F0A6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5633C5-E073-DCF7-4A45-65285EEBEA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9DF79-8ED0-4BE5-88C5-763FC0AD33DE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C8E931A-B129-D610-3B9D-73FCC02DA2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8C9A90A-7C9D-65CF-0C0B-55E2E53F10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D1E80-E3F9-44FF-9E7F-7D06D17FB7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010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D9B9CD82-FDC2-B0D7-50A7-2F07230766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106" y="1951373"/>
            <a:ext cx="11943660" cy="827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4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19C27052-438F-E959-F5C5-DE0B8AC8C83E}"/>
              </a:ext>
            </a:extLst>
          </p:cNvPr>
          <p:cNvGrpSpPr/>
          <p:nvPr userDrawn="1"/>
        </p:nvGrpSpPr>
        <p:grpSpPr>
          <a:xfrm>
            <a:off x="1984187" y="574898"/>
            <a:ext cx="4198265" cy="1647156"/>
            <a:chOff x="2552119" y="439988"/>
            <a:chExt cx="4198265" cy="1647156"/>
          </a:xfrm>
        </p:grpSpPr>
        <p:sp>
          <p:nvSpPr>
            <p:cNvPr id="39" name="Rectangle 12">
              <a:extLst>
                <a:ext uri="{FF2B5EF4-FFF2-40B4-BE49-F238E27FC236}">
                  <a16:creationId xmlns:a16="http://schemas.microsoft.com/office/drawing/2014/main" id="{7A803A26-A44F-4B5B-B395-69A8EF6E572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552119" y="1902478"/>
              <a:ext cx="419826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 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有料備品については、ホームページにてご確認ください。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12">
              <a:extLst>
                <a:ext uri="{FF2B5EF4-FFF2-40B4-BE49-F238E27FC236}">
                  <a16:creationId xmlns:a16="http://schemas.microsoft.com/office/drawing/2014/main" id="{382AC549-091A-7B26-DBD9-72BE3C939C2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84650" y="43998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プロジェクター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12">
              <a:extLst>
                <a:ext uri="{FF2B5EF4-FFF2-40B4-BE49-F238E27FC236}">
                  <a16:creationId xmlns:a16="http://schemas.microsoft.com/office/drawing/2014/main" id="{66AA2492-B6F2-89F0-85F0-680DA0EB05A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74648" y="947842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スクリーン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12">
              <a:extLst>
                <a:ext uri="{FF2B5EF4-FFF2-40B4-BE49-F238E27FC236}">
                  <a16:creationId xmlns:a16="http://schemas.microsoft.com/office/drawing/2014/main" id="{90D1EDB0-BADB-6CDB-CE84-DBBF5250E35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00479" y="1392990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ホワイトボード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12">
              <a:extLst>
                <a:ext uri="{FF2B5EF4-FFF2-40B4-BE49-F238E27FC236}">
                  <a16:creationId xmlns:a16="http://schemas.microsoft.com/office/drawing/2014/main" id="{0A3BBD70-BAED-45FD-189E-12859744AC5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71043" y="1370997"/>
              <a:ext cx="30777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演台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12">
              <a:extLst>
                <a:ext uri="{FF2B5EF4-FFF2-40B4-BE49-F238E27FC236}">
                  <a16:creationId xmlns:a16="http://schemas.microsoft.com/office/drawing/2014/main" id="{A04918FA-01B0-5A4E-BDD8-AA3CAB1E42F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91756" y="928219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12">
              <a:extLst>
                <a:ext uri="{FF2B5EF4-FFF2-40B4-BE49-F238E27FC236}">
                  <a16:creationId xmlns:a16="http://schemas.microsoft.com/office/drawing/2014/main" id="{4BEC19C2-EF55-04E4-CE68-21DE09C8823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973067" y="44465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机（椅子なし）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12">
              <a:extLst>
                <a:ext uri="{FF2B5EF4-FFF2-40B4-BE49-F238E27FC236}">
                  <a16:creationId xmlns:a16="http://schemas.microsoft.com/office/drawing/2014/main" id="{F5B013A8-8044-822F-0CEB-A10EC4D2B1B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68729" y="922998"/>
              <a:ext cx="4120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椅子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12">
              <a:extLst>
                <a:ext uri="{FF2B5EF4-FFF2-40B4-BE49-F238E27FC236}">
                  <a16:creationId xmlns:a16="http://schemas.microsoft.com/office/drawing/2014/main" id="{70F84673-2FE7-611E-DD02-A4D69A90120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97852" y="1381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12">
              <a:extLst>
                <a:ext uri="{FF2B5EF4-FFF2-40B4-BE49-F238E27FC236}">
                  <a16:creationId xmlns:a16="http://schemas.microsoft.com/office/drawing/2014/main" id="{F1EA4853-2FC9-58F4-2AE6-C0A425F9EC1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91739" y="442926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dirty="0">
                  <a:solidFill>
                    <a:srgbClr val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51" name="グラフィックス 50">
            <a:extLst>
              <a:ext uri="{FF2B5EF4-FFF2-40B4-BE49-F238E27FC236}">
                <a16:creationId xmlns:a16="http://schemas.microsoft.com/office/drawing/2014/main" id="{5FFD3D12-1508-B2E2-593B-207084B849B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2505" y="130224"/>
            <a:ext cx="4943851" cy="1860808"/>
          </a:xfrm>
          <a:prstGeom prst="rect">
            <a:avLst/>
          </a:prstGeom>
        </p:spPr>
      </p:pic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4834FAD4-E2DE-C626-FD0C-F895D34C6FC2}"/>
              </a:ext>
            </a:extLst>
          </p:cNvPr>
          <p:cNvSpPr/>
          <p:nvPr userDrawn="1"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927DEF3-D5A9-FFD4-1692-D4F8D528D525}"/>
              </a:ext>
            </a:extLst>
          </p:cNvPr>
          <p:cNvSpPr txBox="1"/>
          <p:nvPr userDrawn="1"/>
        </p:nvSpPr>
        <p:spPr>
          <a:xfrm>
            <a:off x="10590" y="551197"/>
            <a:ext cx="140134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19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8D81520C-5FCF-6A57-A33A-FBD4EBF20E8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336" y="301939"/>
            <a:ext cx="6287716" cy="1083294"/>
          </a:xfrm>
          <a:prstGeom prst="rect">
            <a:avLst/>
          </a:prstGeom>
        </p:spPr>
      </p:pic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F2D35A3-D26D-311A-86C4-2E2BF2D2D224}"/>
              </a:ext>
            </a:extLst>
          </p:cNvPr>
          <p:cNvGrpSpPr/>
          <p:nvPr userDrawn="1"/>
        </p:nvGrpSpPr>
        <p:grpSpPr>
          <a:xfrm>
            <a:off x="6496356" y="2037388"/>
            <a:ext cx="1134282" cy="507831"/>
            <a:chOff x="7164296" y="1694370"/>
            <a:chExt cx="1067043" cy="477727"/>
          </a:xfrm>
        </p:grpSpPr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64DB1DE3-3FF8-5406-8569-9DABA45909A1}"/>
                </a:ext>
              </a:extLst>
            </p:cNvPr>
            <p:cNvSpPr/>
            <p:nvPr userDrawn="1"/>
          </p:nvSpPr>
          <p:spPr>
            <a:xfrm>
              <a:off x="7164296" y="1701459"/>
              <a:ext cx="1067043" cy="459685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7CDB43B0-6724-41DF-0109-124263D85645}"/>
                </a:ext>
              </a:extLst>
            </p:cNvPr>
            <p:cNvSpPr txBox="1"/>
            <p:nvPr userDrawn="1"/>
          </p:nvSpPr>
          <p:spPr>
            <a:xfrm>
              <a:off x="7249043" y="1694370"/>
              <a:ext cx="897549" cy="477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7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1905</a:t>
              </a:r>
              <a:endParaRPr lang="ja-JP" altLang="en-US" sz="27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A2E86B84-6DE0-EFFE-3652-8FF04208E71B}"/>
              </a:ext>
            </a:extLst>
          </p:cNvPr>
          <p:cNvGrpSpPr/>
          <p:nvPr userDrawn="1"/>
        </p:nvGrpSpPr>
        <p:grpSpPr>
          <a:xfrm>
            <a:off x="8148528" y="2025744"/>
            <a:ext cx="1134282" cy="507831"/>
            <a:chOff x="7164296" y="1694370"/>
            <a:chExt cx="1067043" cy="477727"/>
          </a:xfrm>
        </p:grpSpPr>
        <p:sp>
          <p:nvSpPr>
            <p:cNvPr id="32" name="フリーフォーム: 図形 31">
              <a:extLst>
                <a:ext uri="{FF2B5EF4-FFF2-40B4-BE49-F238E27FC236}">
                  <a16:creationId xmlns:a16="http://schemas.microsoft.com/office/drawing/2014/main" id="{D2A97081-13B7-236A-B0FD-A4C4C75D4485}"/>
                </a:ext>
              </a:extLst>
            </p:cNvPr>
            <p:cNvSpPr/>
            <p:nvPr userDrawn="1"/>
          </p:nvSpPr>
          <p:spPr>
            <a:xfrm>
              <a:off x="7164296" y="1701459"/>
              <a:ext cx="1067043" cy="459685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C7EE45F3-D72D-93F5-BF6A-40D03573090D}"/>
                </a:ext>
              </a:extLst>
            </p:cNvPr>
            <p:cNvSpPr txBox="1"/>
            <p:nvPr userDrawn="1"/>
          </p:nvSpPr>
          <p:spPr>
            <a:xfrm>
              <a:off x="7249043" y="1694370"/>
              <a:ext cx="897549" cy="477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7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1902</a:t>
              </a:r>
              <a:endParaRPr lang="ja-JP" altLang="en-US" sz="27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5C5F6EFD-5903-3665-4D68-0A3D072B9AC2}"/>
              </a:ext>
            </a:extLst>
          </p:cNvPr>
          <p:cNvGrpSpPr/>
          <p:nvPr userDrawn="1"/>
        </p:nvGrpSpPr>
        <p:grpSpPr>
          <a:xfrm>
            <a:off x="10579887" y="1995125"/>
            <a:ext cx="1134282" cy="507831"/>
            <a:chOff x="7164296" y="1694370"/>
            <a:chExt cx="1067043" cy="477727"/>
          </a:xfrm>
        </p:grpSpPr>
        <p:sp>
          <p:nvSpPr>
            <p:cNvPr id="35" name="フリーフォーム: 図形 34">
              <a:extLst>
                <a:ext uri="{FF2B5EF4-FFF2-40B4-BE49-F238E27FC236}">
                  <a16:creationId xmlns:a16="http://schemas.microsoft.com/office/drawing/2014/main" id="{5DC903F0-0EE4-46F1-0FD7-E0BEC8EE1AAA}"/>
                </a:ext>
              </a:extLst>
            </p:cNvPr>
            <p:cNvSpPr/>
            <p:nvPr userDrawn="1"/>
          </p:nvSpPr>
          <p:spPr>
            <a:xfrm>
              <a:off x="7164296" y="1701459"/>
              <a:ext cx="1067043" cy="459685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878E78B4-812E-C2FD-7F84-DBEF8CEF1C6B}"/>
                </a:ext>
              </a:extLst>
            </p:cNvPr>
            <p:cNvSpPr txBox="1"/>
            <p:nvPr userDrawn="1"/>
          </p:nvSpPr>
          <p:spPr>
            <a:xfrm>
              <a:off x="7249043" y="1694370"/>
              <a:ext cx="897549" cy="477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7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1901</a:t>
              </a:r>
              <a:endParaRPr lang="ja-JP" altLang="en-US" sz="27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45EF31BB-13D6-BA81-6EB9-EC3265FC8BA3}"/>
              </a:ext>
            </a:extLst>
          </p:cNvPr>
          <p:cNvGrpSpPr/>
          <p:nvPr userDrawn="1"/>
        </p:nvGrpSpPr>
        <p:grpSpPr>
          <a:xfrm>
            <a:off x="2013364" y="3123637"/>
            <a:ext cx="1134282" cy="507831"/>
            <a:chOff x="7164296" y="1694370"/>
            <a:chExt cx="1067043" cy="477727"/>
          </a:xfrm>
        </p:grpSpPr>
        <p:sp>
          <p:nvSpPr>
            <p:cNvPr id="52" name="フリーフォーム: 図形 51">
              <a:extLst>
                <a:ext uri="{FF2B5EF4-FFF2-40B4-BE49-F238E27FC236}">
                  <a16:creationId xmlns:a16="http://schemas.microsoft.com/office/drawing/2014/main" id="{14497D9E-F69C-912B-C169-A727F193146C}"/>
                </a:ext>
              </a:extLst>
            </p:cNvPr>
            <p:cNvSpPr/>
            <p:nvPr userDrawn="1"/>
          </p:nvSpPr>
          <p:spPr>
            <a:xfrm>
              <a:off x="7164296" y="1701459"/>
              <a:ext cx="1067043" cy="459685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00824BC2-09E0-4786-5A1C-619A48AB1959}"/>
                </a:ext>
              </a:extLst>
            </p:cNvPr>
            <p:cNvSpPr txBox="1"/>
            <p:nvPr userDrawn="1"/>
          </p:nvSpPr>
          <p:spPr>
            <a:xfrm>
              <a:off x="7249043" y="1694370"/>
              <a:ext cx="897549" cy="477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7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1906</a:t>
              </a:r>
              <a:endParaRPr lang="ja-JP" altLang="en-US" sz="27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C62A5CC3-BD31-A1C7-1E39-5059CC56EC61}"/>
              </a:ext>
            </a:extLst>
          </p:cNvPr>
          <p:cNvGrpSpPr/>
          <p:nvPr userDrawn="1"/>
        </p:nvGrpSpPr>
        <p:grpSpPr>
          <a:xfrm>
            <a:off x="2073401" y="5216619"/>
            <a:ext cx="1134282" cy="507831"/>
            <a:chOff x="7164296" y="1694370"/>
            <a:chExt cx="1067043" cy="477727"/>
          </a:xfrm>
        </p:grpSpPr>
        <p:sp>
          <p:nvSpPr>
            <p:cNvPr id="55" name="フリーフォーム: 図形 54">
              <a:extLst>
                <a:ext uri="{FF2B5EF4-FFF2-40B4-BE49-F238E27FC236}">
                  <a16:creationId xmlns:a16="http://schemas.microsoft.com/office/drawing/2014/main" id="{91AD6E80-34F3-A71A-2F78-32EFE94CFBA1}"/>
                </a:ext>
              </a:extLst>
            </p:cNvPr>
            <p:cNvSpPr/>
            <p:nvPr userDrawn="1"/>
          </p:nvSpPr>
          <p:spPr>
            <a:xfrm>
              <a:off x="7164296" y="1701459"/>
              <a:ext cx="1067043" cy="459685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87CD0024-5B1A-9542-C874-CA97ED5B5279}"/>
                </a:ext>
              </a:extLst>
            </p:cNvPr>
            <p:cNvSpPr txBox="1"/>
            <p:nvPr userDrawn="1"/>
          </p:nvSpPr>
          <p:spPr>
            <a:xfrm>
              <a:off x="7249043" y="1694370"/>
              <a:ext cx="897549" cy="477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7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1907</a:t>
              </a:r>
              <a:endParaRPr lang="ja-JP" altLang="en-US" sz="27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E4E8D216-3039-10DB-E7FA-18A88D631B52}"/>
              </a:ext>
            </a:extLst>
          </p:cNvPr>
          <p:cNvGrpSpPr/>
          <p:nvPr userDrawn="1"/>
        </p:nvGrpSpPr>
        <p:grpSpPr>
          <a:xfrm>
            <a:off x="6203086" y="5656626"/>
            <a:ext cx="1134282" cy="507831"/>
            <a:chOff x="7164296" y="1694370"/>
            <a:chExt cx="1067043" cy="477727"/>
          </a:xfrm>
        </p:grpSpPr>
        <p:sp>
          <p:nvSpPr>
            <p:cNvPr id="58" name="フリーフォーム: 図形 57">
              <a:extLst>
                <a:ext uri="{FF2B5EF4-FFF2-40B4-BE49-F238E27FC236}">
                  <a16:creationId xmlns:a16="http://schemas.microsoft.com/office/drawing/2014/main" id="{1B4A01BA-A2B9-0949-EE84-84C7204CC84B}"/>
                </a:ext>
              </a:extLst>
            </p:cNvPr>
            <p:cNvSpPr/>
            <p:nvPr userDrawn="1"/>
          </p:nvSpPr>
          <p:spPr>
            <a:xfrm>
              <a:off x="7164296" y="1701459"/>
              <a:ext cx="1067043" cy="459685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3765B0F2-1166-9A07-989E-67A5F7D53997}"/>
                </a:ext>
              </a:extLst>
            </p:cNvPr>
            <p:cNvSpPr txBox="1"/>
            <p:nvPr userDrawn="1"/>
          </p:nvSpPr>
          <p:spPr>
            <a:xfrm>
              <a:off x="7249043" y="1694370"/>
              <a:ext cx="897549" cy="477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7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1904</a:t>
              </a:r>
              <a:endParaRPr lang="ja-JP" altLang="en-US" sz="27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C06D89DB-D59F-9F49-8167-A0FE91984CAC}"/>
              </a:ext>
            </a:extLst>
          </p:cNvPr>
          <p:cNvGrpSpPr/>
          <p:nvPr userDrawn="1"/>
        </p:nvGrpSpPr>
        <p:grpSpPr>
          <a:xfrm>
            <a:off x="8368374" y="5611415"/>
            <a:ext cx="1134282" cy="507831"/>
            <a:chOff x="7164296" y="1694370"/>
            <a:chExt cx="1067043" cy="477727"/>
          </a:xfrm>
        </p:grpSpPr>
        <p:sp>
          <p:nvSpPr>
            <p:cNvPr id="61" name="フリーフォーム: 図形 60">
              <a:extLst>
                <a:ext uri="{FF2B5EF4-FFF2-40B4-BE49-F238E27FC236}">
                  <a16:creationId xmlns:a16="http://schemas.microsoft.com/office/drawing/2014/main" id="{F4BF9E00-F6C4-64DD-2429-C1219A70861B}"/>
                </a:ext>
              </a:extLst>
            </p:cNvPr>
            <p:cNvSpPr/>
            <p:nvPr userDrawn="1"/>
          </p:nvSpPr>
          <p:spPr>
            <a:xfrm>
              <a:off x="7164296" y="1701459"/>
              <a:ext cx="1067043" cy="459685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D3E45EBF-7D4F-6B90-AD9D-383CF520CF53}"/>
                </a:ext>
              </a:extLst>
            </p:cNvPr>
            <p:cNvSpPr txBox="1"/>
            <p:nvPr userDrawn="1"/>
          </p:nvSpPr>
          <p:spPr>
            <a:xfrm>
              <a:off x="7249043" y="1694370"/>
              <a:ext cx="897549" cy="477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7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1903</a:t>
              </a:r>
              <a:endParaRPr lang="ja-JP" altLang="en-US" sz="27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A51AD419-C484-41D3-7DBD-1EFA438454BE}"/>
              </a:ext>
            </a:extLst>
          </p:cNvPr>
          <p:cNvGrpSpPr/>
          <p:nvPr userDrawn="1"/>
        </p:nvGrpSpPr>
        <p:grpSpPr>
          <a:xfrm>
            <a:off x="6770227" y="6736718"/>
            <a:ext cx="1134282" cy="507831"/>
            <a:chOff x="7164296" y="1694370"/>
            <a:chExt cx="1067043" cy="477727"/>
          </a:xfrm>
        </p:grpSpPr>
        <p:sp>
          <p:nvSpPr>
            <p:cNvPr id="64" name="フリーフォーム: 図形 63">
              <a:extLst>
                <a:ext uri="{FF2B5EF4-FFF2-40B4-BE49-F238E27FC236}">
                  <a16:creationId xmlns:a16="http://schemas.microsoft.com/office/drawing/2014/main" id="{705622CA-6341-6A29-3443-E06A36110F7C}"/>
                </a:ext>
              </a:extLst>
            </p:cNvPr>
            <p:cNvSpPr/>
            <p:nvPr userDrawn="1"/>
          </p:nvSpPr>
          <p:spPr>
            <a:xfrm>
              <a:off x="7164296" y="1701459"/>
              <a:ext cx="1067043" cy="459685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02D7F29D-F0B3-F83D-3E5F-3537F9CD999E}"/>
                </a:ext>
              </a:extLst>
            </p:cNvPr>
            <p:cNvSpPr txBox="1"/>
            <p:nvPr userDrawn="1"/>
          </p:nvSpPr>
          <p:spPr>
            <a:xfrm>
              <a:off x="7249043" y="1694370"/>
              <a:ext cx="897549" cy="477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7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1908</a:t>
              </a:r>
              <a:endParaRPr lang="ja-JP" altLang="en-US" sz="27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4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図 56">
            <a:extLst>
              <a:ext uri="{FF2B5EF4-FFF2-40B4-BE49-F238E27FC236}">
                <a16:creationId xmlns:a16="http://schemas.microsoft.com/office/drawing/2014/main" id="{D4B13034-C2E3-6F3F-239C-3B38C7A1E494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384665" y="802308"/>
            <a:ext cx="97923" cy="78804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9C94361B-049C-5CFF-0B97-55792404F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63917" y="1752350"/>
            <a:ext cx="173459" cy="135092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FCFA34BC-438D-CDC7-83F5-B6A738C2B95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28000" y="1735390"/>
            <a:ext cx="402585" cy="166908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2DD120F9-75B6-8F49-9F86-85F3D56E4E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648" y="1236475"/>
            <a:ext cx="515017" cy="136804"/>
          </a:xfrm>
          <a:prstGeom prst="rect">
            <a:avLst/>
          </a:prstGeom>
        </p:spPr>
      </p:pic>
      <p:pic>
        <p:nvPicPr>
          <p:cNvPr id="640" name="図 639">
            <a:extLst>
              <a:ext uri="{FF2B5EF4-FFF2-40B4-BE49-F238E27FC236}">
                <a16:creationId xmlns:a16="http://schemas.microsoft.com/office/drawing/2014/main" id="{1C3BBCE5-D9A3-6CA8-E69C-F00B1FEB92A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87055" y="1255498"/>
            <a:ext cx="402587" cy="166908"/>
          </a:xfrm>
          <a:prstGeom prst="rect">
            <a:avLst/>
          </a:prstGeom>
        </p:spPr>
      </p:pic>
      <p:pic>
        <p:nvPicPr>
          <p:cNvPr id="641" name="図 640">
            <a:extLst>
              <a:ext uri="{FF2B5EF4-FFF2-40B4-BE49-F238E27FC236}">
                <a16:creationId xmlns:a16="http://schemas.microsoft.com/office/drawing/2014/main" id="{C80E996A-0B53-0847-DDFB-1D055FE2BAF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4200" y="1780341"/>
            <a:ext cx="416578" cy="122268"/>
          </a:xfrm>
          <a:prstGeom prst="rect">
            <a:avLst/>
          </a:prstGeom>
        </p:spPr>
      </p:pic>
      <p:pic>
        <p:nvPicPr>
          <p:cNvPr id="642" name="図 641">
            <a:extLst>
              <a:ext uri="{FF2B5EF4-FFF2-40B4-BE49-F238E27FC236}">
                <a16:creationId xmlns:a16="http://schemas.microsoft.com/office/drawing/2014/main" id="{39ADCBAF-7263-7AD4-6176-CA80A6822A2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17266" y="854033"/>
            <a:ext cx="407773" cy="105810"/>
          </a:xfrm>
          <a:prstGeom prst="rect">
            <a:avLst/>
          </a:prstGeom>
        </p:spPr>
      </p:pic>
      <p:pic>
        <p:nvPicPr>
          <p:cNvPr id="643" name="図 642">
            <a:extLst>
              <a:ext uri="{FF2B5EF4-FFF2-40B4-BE49-F238E27FC236}">
                <a16:creationId xmlns:a16="http://schemas.microsoft.com/office/drawing/2014/main" id="{FA831256-7177-0BE3-FCB7-47C4B8D921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75715" y="1314071"/>
            <a:ext cx="107756" cy="103036"/>
          </a:xfrm>
          <a:prstGeom prst="rect">
            <a:avLst/>
          </a:prstGeom>
        </p:spPr>
      </p:pic>
      <p:pic>
        <p:nvPicPr>
          <p:cNvPr id="644" name="図 643">
            <a:extLst>
              <a:ext uri="{FF2B5EF4-FFF2-40B4-BE49-F238E27FC236}">
                <a16:creationId xmlns:a16="http://schemas.microsoft.com/office/drawing/2014/main" id="{CFC11F02-BD87-7452-FDB6-D638143ABF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85466" y="770048"/>
            <a:ext cx="400607" cy="168998"/>
          </a:xfrm>
          <a:prstGeom prst="rect">
            <a:avLst/>
          </a:prstGeom>
        </p:spPr>
      </p:pic>
      <p:grpSp>
        <p:nvGrpSpPr>
          <p:cNvPr id="659" name="グループ化 658">
            <a:extLst>
              <a:ext uri="{FF2B5EF4-FFF2-40B4-BE49-F238E27FC236}">
                <a16:creationId xmlns:a16="http://schemas.microsoft.com/office/drawing/2014/main" id="{6230CD44-A76F-31BF-C7E7-BC7254F2C0C1}"/>
              </a:ext>
            </a:extLst>
          </p:cNvPr>
          <p:cNvGrpSpPr/>
          <p:nvPr/>
        </p:nvGrpSpPr>
        <p:grpSpPr>
          <a:xfrm rot="16200000">
            <a:off x="4682994" y="2574810"/>
            <a:ext cx="413403" cy="2144859"/>
            <a:chOff x="1869933" y="3355969"/>
            <a:chExt cx="413403" cy="2144859"/>
          </a:xfrm>
        </p:grpSpPr>
        <p:pic>
          <p:nvPicPr>
            <p:cNvPr id="660" name="図 659">
              <a:extLst>
                <a:ext uri="{FF2B5EF4-FFF2-40B4-BE49-F238E27FC236}">
                  <a16:creationId xmlns:a16="http://schemas.microsoft.com/office/drawing/2014/main" id="{EDBFBA12-252A-770A-2E63-D137B2B38BF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661" name="図 660">
              <a:extLst>
                <a:ext uri="{FF2B5EF4-FFF2-40B4-BE49-F238E27FC236}">
                  <a16:creationId xmlns:a16="http://schemas.microsoft.com/office/drawing/2014/main" id="{945377D7-501E-2358-2F45-54D1148F4B0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662" name="図 661">
              <a:extLst>
                <a:ext uri="{FF2B5EF4-FFF2-40B4-BE49-F238E27FC236}">
                  <a16:creationId xmlns:a16="http://schemas.microsoft.com/office/drawing/2014/main" id="{E3153C5A-E120-30BE-BAD9-431509781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663" name="図 662">
              <a:extLst>
                <a:ext uri="{FF2B5EF4-FFF2-40B4-BE49-F238E27FC236}">
                  <a16:creationId xmlns:a16="http://schemas.microsoft.com/office/drawing/2014/main" id="{52EAD740-8061-9AF7-CD24-A594E39E73D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664" name="図 663">
              <a:extLst>
                <a:ext uri="{FF2B5EF4-FFF2-40B4-BE49-F238E27FC236}">
                  <a16:creationId xmlns:a16="http://schemas.microsoft.com/office/drawing/2014/main" id="{D4388855-6585-32CB-04CD-3FD3628B406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665" name="図 664">
              <a:extLst>
                <a:ext uri="{FF2B5EF4-FFF2-40B4-BE49-F238E27FC236}">
                  <a16:creationId xmlns:a16="http://schemas.microsoft.com/office/drawing/2014/main" id="{68FDCCD2-73A8-38DC-9C0F-28FFA6824FF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666" name="図 665">
              <a:extLst>
                <a:ext uri="{FF2B5EF4-FFF2-40B4-BE49-F238E27FC236}">
                  <a16:creationId xmlns:a16="http://schemas.microsoft.com/office/drawing/2014/main" id="{2DE21C71-0D3C-B98E-E4B5-7073D28EB10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  <p:pic>
          <p:nvPicPr>
            <p:cNvPr id="667" name="図 666">
              <a:extLst>
                <a:ext uri="{FF2B5EF4-FFF2-40B4-BE49-F238E27FC236}">
                  <a16:creationId xmlns:a16="http://schemas.microsoft.com/office/drawing/2014/main" id="{594B196B-2D30-6FC6-072C-53E58BB790B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890887"/>
              <a:ext cx="413403" cy="171393"/>
            </a:xfrm>
            <a:prstGeom prst="rect">
              <a:avLst/>
            </a:prstGeom>
          </p:spPr>
        </p:pic>
        <p:pic>
          <p:nvPicPr>
            <p:cNvPr id="668" name="図 667">
              <a:extLst>
                <a:ext uri="{FF2B5EF4-FFF2-40B4-BE49-F238E27FC236}">
                  <a16:creationId xmlns:a16="http://schemas.microsoft.com/office/drawing/2014/main" id="{A43E6875-E9AE-0827-B2F4-07F2C1FCC8B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110161"/>
              <a:ext cx="413403" cy="171393"/>
            </a:xfrm>
            <a:prstGeom prst="rect">
              <a:avLst/>
            </a:prstGeom>
          </p:spPr>
        </p:pic>
        <p:pic>
          <p:nvPicPr>
            <p:cNvPr id="669" name="図 668">
              <a:extLst>
                <a:ext uri="{FF2B5EF4-FFF2-40B4-BE49-F238E27FC236}">
                  <a16:creationId xmlns:a16="http://schemas.microsoft.com/office/drawing/2014/main" id="{679405AA-8434-B6C7-C450-ABBC0495FC0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329435"/>
              <a:ext cx="413403" cy="171393"/>
            </a:xfrm>
            <a:prstGeom prst="rect">
              <a:avLst/>
            </a:prstGeom>
          </p:spPr>
        </p:pic>
      </p:grpSp>
      <p:grpSp>
        <p:nvGrpSpPr>
          <p:cNvPr id="767" name="グループ化 766">
            <a:extLst>
              <a:ext uri="{FF2B5EF4-FFF2-40B4-BE49-F238E27FC236}">
                <a16:creationId xmlns:a16="http://schemas.microsoft.com/office/drawing/2014/main" id="{D7A363BF-7477-4397-1315-B881A20BFF92}"/>
              </a:ext>
            </a:extLst>
          </p:cNvPr>
          <p:cNvGrpSpPr/>
          <p:nvPr/>
        </p:nvGrpSpPr>
        <p:grpSpPr>
          <a:xfrm>
            <a:off x="10125313" y="3123355"/>
            <a:ext cx="413403" cy="1925585"/>
            <a:chOff x="1869933" y="3355969"/>
            <a:chExt cx="413403" cy="1925585"/>
          </a:xfrm>
        </p:grpSpPr>
        <p:pic>
          <p:nvPicPr>
            <p:cNvPr id="768" name="図 767">
              <a:extLst>
                <a:ext uri="{FF2B5EF4-FFF2-40B4-BE49-F238E27FC236}">
                  <a16:creationId xmlns:a16="http://schemas.microsoft.com/office/drawing/2014/main" id="{11D49745-BD1C-08AA-1820-5002B9DD178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769" name="図 768">
              <a:extLst>
                <a:ext uri="{FF2B5EF4-FFF2-40B4-BE49-F238E27FC236}">
                  <a16:creationId xmlns:a16="http://schemas.microsoft.com/office/drawing/2014/main" id="{0272E373-9BD7-FEB3-19FB-96CF646378E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770" name="図 769">
              <a:extLst>
                <a:ext uri="{FF2B5EF4-FFF2-40B4-BE49-F238E27FC236}">
                  <a16:creationId xmlns:a16="http://schemas.microsoft.com/office/drawing/2014/main" id="{28035ED9-F8C3-949F-D6DC-A400EA5B029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771" name="図 770">
              <a:extLst>
                <a:ext uri="{FF2B5EF4-FFF2-40B4-BE49-F238E27FC236}">
                  <a16:creationId xmlns:a16="http://schemas.microsoft.com/office/drawing/2014/main" id="{5AD11F0D-3728-1BC1-7A68-D8DCFD22BCD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772" name="図 771">
              <a:extLst>
                <a:ext uri="{FF2B5EF4-FFF2-40B4-BE49-F238E27FC236}">
                  <a16:creationId xmlns:a16="http://schemas.microsoft.com/office/drawing/2014/main" id="{B9139306-6CF3-1F14-4B10-EB49F1C80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773" name="図 772">
              <a:extLst>
                <a:ext uri="{FF2B5EF4-FFF2-40B4-BE49-F238E27FC236}">
                  <a16:creationId xmlns:a16="http://schemas.microsoft.com/office/drawing/2014/main" id="{E9E000DD-B151-797D-879D-5E5FA20937A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774" name="図 773">
              <a:extLst>
                <a:ext uri="{FF2B5EF4-FFF2-40B4-BE49-F238E27FC236}">
                  <a16:creationId xmlns:a16="http://schemas.microsoft.com/office/drawing/2014/main" id="{533BCEF2-F107-1FD5-BD26-0A82B02DCA3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  <p:pic>
          <p:nvPicPr>
            <p:cNvPr id="775" name="図 774">
              <a:extLst>
                <a:ext uri="{FF2B5EF4-FFF2-40B4-BE49-F238E27FC236}">
                  <a16:creationId xmlns:a16="http://schemas.microsoft.com/office/drawing/2014/main" id="{C881DF97-7EFB-8718-2ED3-E18DAD61C09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890887"/>
              <a:ext cx="413403" cy="171393"/>
            </a:xfrm>
            <a:prstGeom prst="rect">
              <a:avLst/>
            </a:prstGeom>
          </p:spPr>
        </p:pic>
        <p:pic>
          <p:nvPicPr>
            <p:cNvPr id="776" name="図 775">
              <a:extLst>
                <a:ext uri="{FF2B5EF4-FFF2-40B4-BE49-F238E27FC236}">
                  <a16:creationId xmlns:a16="http://schemas.microsoft.com/office/drawing/2014/main" id="{FB7EC283-6D14-709F-7E13-CFDD20C51B0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110161"/>
              <a:ext cx="413403" cy="171393"/>
            </a:xfrm>
            <a:prstGeom prst="rect">
              <a:avLst/>
            </a:prstGeom>
          </p:spPr>
        </p:pic>
      </p:grpSp>
      <p:pic>
        <p:nvPicPr>
          <p:cNvPr id="782" name="図 781">
            <a:extLst>
              <a:ext uri="{FF2B5EF4-FFF2-40B4-BE49-F238E27FC236}">
                <a16:creationId xmlns:a16="http://schemas.microsoft.com/office/drawing/2014/main" id="{262B5545-5D92-CA11-B194-FAB4242AB22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82324" y="3611418"/>
            <a:ext cx="416578" cy="122268"/>
          </a:xfrm>
          <a:prstGeom prst="rect">
            <a:avLst/>
          </a:prstGeom>
        </p:spPr>
      </p:pic>
      <p:grpSp>
        <p:nvGrpSpPr>
          <p:cNvPr id="784" name="グループ化 783">
            <a:extLst>
              <a:ext uri="{FF2B5EF4-FFF2-40B4-BE49-F238E27FC236}">
                <a16:creationId xmlns:a16="http://schemas.microsoft.com/office/drawing/2014/main" id="{2F6A68D2-4FB1-96AC-EAAD-EADD1D047C5D}"/>
              </a:ext>
            </a:extLst>
          </p:cNvPr>
          <p:cNvGrpSpPr/>
          <p:nvPr/>
        </p:nvGrpSpPr>
        <p:grpSpPr>
          <a:xfrm rot="16200000">
            <a:off x="4682994" y="2062300"/>
            <a:ext cx="413403" cy="2144859"/>
            <a:chOff x="1869933" y="3355969"/>
            <a:chExt cx="413403" cy="2144859"/>
          </a:xfrm>
        </p:grpSpPr>
        <p:pic>
          <p:nvPicPr>
            <p:cNvPr id="785" name="図 784">
              <a:extLst>
                <a:ext uri="{FF2B5EF4-FFF2-40B4-BE49-F238E27FC236}">
                  <a16:creationId xmlns:a16="http://schemas.microsoft.com/office/drawing/2014/main" id="{E7406467-F979-AD5F-2AD0-F067E54C5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786" name="図 785">
              <a:extLst>
                <a:ext uri="{FF2B5EF4-FFF2-40B4-BE49-F238E27FC236}">
                  <a16:creationId xmlns:a16="http://schemas.microsoft.com/office/drawing/2014/main" id="{947C858E-F75C-EAD9-F3C8-35A718AC62A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787" name="図 786">
              <a:extLst>
                <a:ext uri="{FF2B5EF4-FFF2-40B4-BE49-F238E27FC236}">
                  <a16:creationId xmlns:a16="http://schemas.microsoft.com/office/drawing/2014/main" id="{5790B624-AEF1-24EB-E21F-82E46E1A210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788" name="図 787">
              <a:extLst>
                <a:ext uri="{FF2B5EF4-FFF2-40B4-BE49-F238E27FC236}">
                  <a16:creationId xmlns:a16="http://schemas.microsoft.com/office/drawing/2014/main" id="{93B829E6-09A0-C7D4-BB38-0888A9DE33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789" name="図 788">
              <a:extLst>
                <a:ext uri="{FF2B5EF4-FFF2-40B4-BE49-F238E27FC236}">
                  <a16:creationId xmlns:a16="http://schemas.microsoft.com/office/drawing/2014/main" id="{F497C177-247A-91A8-9207-CE49EF85147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790" name="図 789">
              <a:extLst>
                <a:ext uri="{FF2B5EF4-FFF2-40B4-BE49-F238E27FC236}">
                  <a16:creationId xmlns:a16="http://schemas.microsoft.com/office/drawing/2014/main" id="{EF28DC17-D3DB-DAA8-3DDF-8F13793E297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791" name="図 790">
              <a:extLst>
                <a:ext uri="{FF2B5EF4-FFF2-40B4-BE49-F238E27FC236}">
                  <a16:creationId xmlns:a16="http://schemas.microsoft.com/office/drawing/2014/main" id="{CC3F8501-DE0C-691F-7BF5-73758C875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  <p:pic>
          <p:nvPicPr>
            <p:cNvPr id="792" name="図 791">
              <a:extLst>
                <a:ext uri="{FF2B5EF4-FFF2-40B4-BE49-F238E27FC236}">
                  <a16:creationId xmlns:a16="http://schemas.microsoft.com/office/drawing/2014/main" id="{06536CB5-0C61-D27E-6B33-36C892F8895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890887"/>
              <a:ext cx="413403" cy="171393"/>
            </a:xfrm>
            <a:prstGeom prst="rect">
              <a:avLst/>
            </a:prstGeom>
          </p:spPr>
        </p:pic>
        <p:pic>
          <p:nvPicPr>
            <p:cNvPr id="793" name="図 792">
              <a:extLst>
                <a:ext uri="{FF2B5EF4-FFF2-40B4-BE49-F238E27FC236}">
                  <a16:creationId xmlns:a16="http://schemas.microsoft.com/office/drawing/2014/main" id="{660DB0D4-2359-87C6-8699-F5084E807B6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110161"/>
              <a:ext cx="413403" cy="171393"/>
            </a:xfrm>
            <a:prstGeom prst="rect">
              <a:avLst/>
            </a:prstGeom>
          </p:spPr>
        </p:pic>
        <p:pic>
          <p:nvPicPr>
            <p:cNvPr id="794" name="図 793">
              <a:extLst>
                <a:ext uri="{FF2B5EF4-FFF2-40B4-BE49-F238E27FC236}">
                  <a16:creationId xmlns:a16="http://schemas.microsoft.com/office/drawing/2014/main" id="{227E25B8-19E5-E1B0-BA3B-2305C97C7CA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329435"/>
              <a:ext cx="413403" cy="171393"/>
            </a:xfrm>
            <a:prstGeom prst="rect">
              <a:avLst/>
            </a:prstGeom>
          </p:spPr>
        </p:pic>
      </p:grpSp>
      <p:grpSp>
        <p:nvGrpSpPr>
          <p:cNvPr id="795" name="グループ化 794">
            <a:extLst>
              <a:ext uri="{FF2B5EF4-FFF2-40B4-BE49-F238E27FC236}">
                <a16:creationId xmlns:a16="http://schemas.microsoft.com/office/drawing/2014/main" id="{CA5315B9-06AA-0286-185D-6D60D28187D4}"/>
              </a:ext>
            </a:extLst>
          </p:cNvPr>
          <p:cNvGrpSpPr/>
          <p:nvPr/>
        </p:nvGrpSpPr>
        <p:grpSpPr>
          <a:xfrm rot="16200000">
            <a:off x="4682994" y="3090431"/>
            <a:ext cx="413403" cy="2144859"/>
            <a:chOff x="1869933" y="3355969"/>
            <a:chExt cx="413403" cy="2144859"/>
          </a:xfrm>
        </p:grpSpPr>
        <p:pic>
          <p:nvPicPr>
            <p:cNvPr id="796" name="図 795">
              <a:extLst>
                <a:ext uri="{FF2B5EF4-FFF2-40B4-BE49-F238E27FC236}">
                  <a16:creationId xmlns:a16="http://schemas.microsoft.com/office/drawing/2014/main" id="{6D010867-E44A-1A2A-63DA-D00B43B8B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797" name="図 796">
              <a:extLst>
                <a:ext uri="{FF2B5EF4-FFF2-40B4-BE49-F238E27FC236}">
                  <a16:creationId xmlns:a16="http://schemas.microsoft.com/office/drawing/2014/main" id="{19239FAC-E6C4-44CB-53F5-E7EF2F1C240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798" name="図 797">
              <a:extLst>
                <a:ext uri="{FF2B5EF4-FFF2-40B4-BE49-F238E27FC236}">
                  <a16:creationId xmlns:a16="http://schemas.microsoft.com/office/drawing/2014/main" id="{6112871D-7CAE-176E-EEF1-EA2835255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799" name="図 798">
              <a:extLst>
                <a:ext uri="{FF2B5EF4-FFF2-40B4-BE49-F238E27FC236}">
                  <a16:creationId xmlns:a16="http://schemas.microsoft.com/office/drawing/2014/main" id="{F994A78D-FB64-D447-EE2D-276C2CE14E9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00" name="図 799">
              <a:extLst>
                <a:ext uri="{FF2B5EF4-FFF2-40B4-BE49-F238E27FC236}">
                  <a16:creationId xmlns:a16="http://schemas.microsoft.com/office/drawing/2014/main" id="{C202B142-2853-62C2-C649-0851145B0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01" name="図 800">
              <a:extLst>
                <a:ext uri="{FF2B5EF4-FFF2-40B4-BE49-F238E27FC236}">
                  <a16:creationId xmlns:a16="http://schemas.microsoft.com/office/drawing/2014/main" id="{466D3E05-5E31-EF4E-9F0F-B956C2C6D3E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802" name="図 801">
              <a:extLst>
                <a:ext uri="{FF2B5EF4-FFF2-40B4-BE49-F238E27FC236}">
                  <a16:creationId xmlns:a16="http://schemas.microsoft.com/office/drawing/2014/main" id="{77810814-1C56-1977-FC75-4F2B08AE3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  <p:pic>
          <p:nvPicPr>
            <p:cNvPr id="803" name="図 802">
              <a:extLst>
                <a:ext uri="{FF2B5EF4-FFF2-40B4-BE49-F238E27FC236}">
                  <a16:creationId xmlns:a16="http://schemas.microsoft.com/office/drawing/2014/main" id="{39AF180F-9FCC-D963-76C1-01D17A9E5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890887"/>
              <a:ext cx="413403" cy="171393"/>
            </a:xfrm>
            <a:prstGeom prst="rect">
              <a:avLst/>
            </a:prstGeom>
          </p:spPr>
        </p:pic>
        <p:pic>
          <p:nvPicPr>
            <p:cNvPr id="804" name="図 803">
              <a:extLst>
                <a:ext uri="{FF2B5EF4-FFF2-40B4-BE49-F238E27FC236}">
                  <a16:creationId xmlns:a16="http://schemas.microsoft.com/office/drawing/2014/main" id="{406F13F4-A978-D1EA-908A-64B4C138AF6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110161"/>
              <a:ext cx="413403" cy="171393"/>
            </a:xfrm>
            <a:prstGeom prst="rect">
              <a:avLst/>
            </a:prstGeom>
          </p:spPr>
        </p:pic>
        <p:pic>
          <p:nvPicPr>
            <p:cNvPr id="805" name="図 804">
              <a:extLst>
                <a:ext uri="{FF2B5EF4-FFF2-40B4-BE49-F238E27FC236}">
                  <a16:creationId xmlns:a16="http://schemas.microsoft.com/office/drawing/2014/main" id="{F0C86588-F855-2261-AFF6-12806537BA1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329435"/>
              <a:ext cx="413403" cy="171393"/>
            </a:xfrm>
            <a:prstGeom prst="rect">
              <a:avLst/>
            </a:prstGeom>
          </p:spPr>
        </p:pic>
      </p:grpSp>
      <p:pic>
        <p:nvPicPr>
          <p:cNvPr id="806" name="図 805">
            <a:extLst>
              <a:ext uri="{FF2B5EF4-FFF2-40B4-BE49-F238E27FC236}">
                <a16:creationId xmlns:a16="http://schemas.microsoft.com/office/drawing/2014/main" id="{7EC56299-38A5-CA0E-4F39-AD1915E988B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87730" y="5428845"/>
            <a:ext cx="416578" cy="122268"/>
          </a:xfrm>
          <a:prstGeom prst="rect">
            <a:avLst/>
          </a:prstGeom>
        </p:spPr>
      </p:pic>
      <p:grpSp>
        <p:nvGrpSpPr>
          <p:cNvPr id="808" name="グループ化 807">
            <a:extLst>
              <a:ext uri="{FF2B5EF4-FFF2-40B4-BE49-F238E27FC236}">
                <a16:creationId xmlns:a16="http://schemas.microsoft.com/office/drawing/2014/main" id="{8A233101-97BE-1EAF-C0AE-A96E1CD44C06}"/>
              </a:ext>
            </a:extLst>
          </p:cNvPr>
          <p:cNvGrpSpPr/>
          <p:nvPr/>
        </p:nvGrpSpPr>
        <p:grpSpPr>
          <a:xfrm>
            <a:off x="6332764" y="3168327"/>
            <a:ext cx="413403" cy="1048489"/>
            <a:chOff x="1869933" y="3575243"/>
            <a:chExt cx="413403" cy="1048489"/>
          </a:xfrm>
        </p:grpSpPr>
        <p:pic>
          <p:nvPicPr>
            <p:cNvPr id="810" name="図 809">
              <a:extLst>
                <a:ext uri="{FF2B5EF4-FFF2-40B4-BE49-F238E27FC236}">
                  <a16:creationId xmlns:a16="http://schemas.microsoft.com/office/drawing/2014/main" id="{7B67956C-BF55-3686-B214-F2ED7BE51A2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811" name="図 810">
              <a:extLst>
                <a:ext uri="{FF2B5EF4-FFF2-40B4-BE49-F238E27FC236}">
                  <a16:creationId xmlns:a16="http://schemas.microsoft.com/office/drawing/2014/main" id="{AB2F255B-DC20-7FFF-FCCB-AE233CE3B55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812" name="図 811">
              <a:extLst>
                <a:ext uri="{FF2B5EF4-FFF2-40B4-BE49-F238E27FC236}">
                  <a16:creationId xmlns:a16="http://schemas.microsoft.com/office/drawing/2014/main" id="{CAEEBFA1-00E3-A8CB-D29F-1A3E5DBE3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13" name="図 812">
              <a:extLst>
                <a:ext uri="{FF2B5EF4-FFF2-40B4-BE49-F238E27FC236}">
                  <a16:creationId xmlns:a16="http://schemas.microsoft.com/office/drawing/2014/main" id="{DDAE09C1-A39B-BD92-14A4-CF2FCCF5C48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14" name="図 813">
              <a:extLst>
                <a:ext uri="{FF2B5EF4-FFF2-40B4-BE49-F238E27FC236}">
                  <a16:creationId xmlns:a16="http://schemas.microsoft.com/office/drawing/2014/main" id="{6A8A3C16-8D88-1800-EFDD-8557C85FE05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grpSp>
        <p:nvGrpSpPr>
          <p:cNvPr id="830" name="グループ化 829">
            <a:extLst>
              <a:ext uri="{FF2B5EF4-FFF2-40B4-BE49-F238E27FC236}">
                <a16:creationId xmlns:a16="http://schemas.microsoft.com/office/drawing/2014/main" id="{0ED545FB-7293-5369-1DF4-905E9EE5D395}"/>
              </a:ext>
            </a:extLst>
          </p:cNvPr>
          <p:cNvGrpSpPr/>
          <p:nvPr/>
        </p:nvGrpSpPr>
        <p:grpSpPr>
          <a:xfrm rot="16200000">
            <a:off x="4244446" y="4854510"/>
            <a:ext cx="413403" cy="1267763"/>
            <a:chOff x="1869933" y="3575243"/>
            <a:chExt cx="413403" cy="1267763"/>
          </a:xfrm>
        </p:grpSpPr>
        <p:pic>
          <p:nvPicPr>
            <p:cNvPr id="831" name="図 830">
              <a:extLst>
                <a:ext uri="{FF2B5EF4-FFF2-40B4-BE49-F238E27FC236}">
                  <a16:creationId xmlns:a16="http://schemas.microsoft.com/office/drawing/2014/main" id="{20AD9EB5-8D3C-2AF0-A0DB-01F4E494145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832" name="図 831">
              <a:extLst>
                <a:ext uri="{FF2B5EF4-FFF2-40B4-BE49-F238E27FC236}">
                  <a16:creationId xmlns:a16="http://schemas.microsoft.com/office/drawing/2014/main" id="{90E2C627-9B8C-2186-FB9A-0F3CA35EF85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833" name="図 832">
              <a:extLst>
                <a:ext uri="{FF2B5EF4-FFF2-40B4-BE49-F238E27FC236}">
                  <a16:creationId xmlns:a16="http://schemas.microsoft.com/office/drawing/2014/main" id="{C667D3FE-E41F-888B-E4FE-7284BA5A6D5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34" name="図 833">
              <a:extLst>
                <a:ext uri="{FF2B5EF4-FFF2-40B4-BE49-F238E27FC236}">
                  <a16:creationId xmlns:a16="http://schemas.microsoft.com/office/drawing/2014/main" id="{57C76944-DFF1-2E6D-35CB-6B1ADDF68FD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35" name="図 834">
              <a:extLst>
                <a:ext uri="{FF2B5EF4-FFF2-40B4-BE49-F238E27FC236}">
                  <a16:creationId xmlns:a16="http://schemas.microsoft.com/office/drawing/2014/main" id="{1A37C158-55C1-5856-03C0-87487D84D54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836" name="図 835">
              <a:extLst>
                <a:ext uri="{FF2B5EF4-FFF2-40B4-BE49-F238E27FC236}">
                  <a16:creationId xmlns:a16="http://schemas.microsoft.com/office/drawing/2014/main" id="{98C34571-59A5-A7E3-C2FF-C70A8B905C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  <p:grpSp>
        <p:nvGrpSpPr>
          <p:cNvPr id="837" name="グループ化 836">
            <a:extLst>
              <a:ext uri="{FF2B5EF4-FFF2-40B4-BE49-F238E27FC236}">
                <a16:creationId xmlns:a16="http://schemas.microsoft.com/office/drawing/2014/main" id="{1C153A14-B977-5DF1-3342-F867AD6F356E}"/>
              </a:ext>
            </a:extLst>
          </p:cNvPr>
          <p:cNvGrpSpPr/>
          <p:nvPr/>
        </p:nvGrpSpPr>
        <p:grpSpPr>
          <a:xfrm rot="16200000">
            <a:off x="4244446" y="5401840"/>
            <a:ext cx="413403" cy="1267763"/>
            <a:chOff x="1869933" y="3575243"/>
            <a:chExt cx="413403" cy="1267763"/>
          </a:xfrm>
        </p:grpSpPr>
        <p:pic>
          <p:nvPicPr>
            <p:cNvPr id="838" name="図 837">
              <a:extLst>
                <a:ext uri="{FF2B5EF4-FFF2-40B4-BE49-F238E27FC236}">
                  <a16:creationId xmlns:a16="http://schemas.microsoft.com/office/drawing/2014/main" id="{45F69672-AE95-6019-3ADE-9810E12331A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839" name="図 838">
              <a:extLst>
                <a:ext uri="{FF2B5EF4-FFF2-40B4-BE49-F238E27FC236}">
                  <a16:creationId xmlns:a16="http://schemas.microsoft.com/office/drawing/2014/main" id="{9B899408-4DE9-B8AA-5E62-D891A0CF21D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840" name="図 839">
              <a:extLst>
                <a:ext uri="{FF2B5EF4-FFF2-40B4-BE49-F238E27FC236}">
                  <a16:creationId xmlns:a16="http://schemas.microsoft.com/office/drawing/2014/main" id="{8305902C-CB99-B85D-8EDC-C866D66C2D3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41" name="図 840">
              <a:extLst>
                <a:ext uri="{FF2B5EF4-FFF2-40B4-BE49-F238E27FC236}">
                  <a16:creationId xmlns:a16="http://schemas.microsoft.com/office/drawing/2014/main" id="{2EA786CA-D76C-7E0F-8A61-4C595077157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42" name="図 841">
              <a:extLst>
                <a:ext uri="{FF2B5EF4-FFF2-40B4-BE49-F238E27FC236}">
                  <a16:creationId xmlns:a16="http://schemas.microsoft.com/office/drawing/2014/main" id="{3C750F52-3444-C335-A780-453BEC26B62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843" name="図 842">
              <a:extLst>
                <a:ext uri="{FF2B5EF4-FFF2-40B4-BE49-F238E27FC236}">
                  <a16:creationId xmlns:a16="http://schemas.microsoft.com/office/drawing/2014/main" id="{CF8433B0-2980-C3E6-D2C8-06E48380F7E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  <p:pic>
        <p:nvPicPr>
          <p:cNvPr id="844" name="図 843">
            <a:extLst>
              <a:ext uri="{FF2B5EF4-FFF2-40B4-BE49-F238E27FC236}">
                <a16:creationId xmlns:a16="http://schemas.microsoft.com/office/drawing/2014/main" id="{976173E7-A316-353D-B165-EFB726502BD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967" y="2697016"/>
            <a:ext cx="416578" cy="122268"/>
          </a:xfrm>
          <a:prstGeom prst="rect">
            <a:avLst/>
          </a:prstGeom>
        </p:spPr>
      </p:pic>
      <p:pic>
        <p:nvPicPr>
          <p:cNvPr id="845" name="図 844">
            <a:extLst>
              <a:ext uri="{FF2B5EF4-FFF2-40B4-BE49-F238E27FC236}">
                <a16:creationId xmlns:a16="http://schemas.microsoft.com/office/drawing/2014/main" id="{A1DDFCC8-A467-9BA9-66DF-437C8A49AFA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3699" y="2697016"/>
            <a:ext cx="416578" cy="122268"/>
          </a:xfrm>
          <a:prstGeom prst="rect">
            <a:avLst/>
          </a:prstGeom>
        </p:spPr>
      </p:pic>
      <p:pic>
        <p:nvPicPr>
          <p:cNvPr id="846" name="図 845">
            <a:extLst>
              <a:ext uri="{FF2B5EF4-FFF2-40B4-BE49-F238E27FC236}">
                <a16:creationId xmlns:a16="http://schemas.microsoft.com/office/drawing/2014/main" id="{606E5ADB-207C-F44D-DDD2-ADCB8159A0B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5704" y="2841339"/>
            <a:ext cx="416578" cy="122268"/>
          </a:xfrm>
          <a:prstGeom prst="rect">
            <a:avLst/>
          </a:prstGeom>
        </p:spPr>
      </p:pic>
      <p:pic>
        <p:nvPicPr>
          <p:cNvPr id="847" name="図 846">
            <a:extLst>
              <a:ext uri="{FF2B5EF4-FFF2-40B4-BE49-F238E27FC236}">
                <a16:creationId xmlns:a16="http://schemas.microsoft.com/office/drawing/2014/main" id="{6686C8BC-5154-9DAA-D516-5D1E7F652FF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45" y="4621350"/>
            <a:ext cx="416578" cy="122268"/>
          </a:xfrm>
          <a:prstGeom prst="rect">
            <a:avLst/>
          </a:prstGeom>
        </p:spPr>
      </p:pic>
      <p:pic>
        <p:nvPicPr>
          <p:cNvPr id="848" name="図 847">
            <a:extLst>
              <a:ext uri="{FF2B5EF4-FFF2-40B4-BE49-F238E27FC236}">
                <a16:creationId xmlns:a16="http://schemas.microsoft.com/office/drawing/2014/main" id="{E28A7A62-59C8-FB28-7D4A-B81028D8952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643" y="4609566"/>
            <a:ext cx="416578" cy="122268"/>
          </a:xfrm>
          <a:prstGeom prst="rect">
            <a:avLst/>
          </a:prstGeom>
        </p:spPr>
      </p:pic>
      <p:grpSp>
        <p:nvGrpSpPr>
          <p:cNvPr id="849" name="グループ化 848">
            <a:extLst>
              <a:ext uri="{FF2B5EF4-FFF2-40B4-BE49-F238E27FC236}">
                <a16:creationId xmlns:a16="http://schemas.microsoft.com/office/drawing/2014/main" id="{8066DEC4-0848-1D52-9358-AC82A1FB8CFD}"/>
              </a:ext>
            </a:extLst>
          </p:cNvPr>
          <p:cNvGrpSpPr/>
          <p:nvPr/>
        </p:nvGrpSpPr>
        <p:grpSpPr>
          <a:xfrm>
            <a:off x="10658334" y="3123355"/>
            <a:ext cx="413403" cy="1925585"/>
            <a:chOff x="1869933" y="3355969"/>
            <a:chExt cx="413403" cy="1925585"/>
          </a:xfrm>
        </p:grpSpPr>
        <p:pic>
          <p:nvPicPr>
            <p:cNvPr id="850" name="図 849">
              <a:extLst>
                <a:ext uri="{FF2B5EF4-FFF2-40B4-BE49-F238E27FC236}">
                  <a16:creationId xmlns:a16="http://schemas.microsoft.com/office/drawing/2014/main" id="{864FCE03-FD90-5DA3-4A40-83214CE9EA1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851" name="図 850">
              <a:extLst>
                <a:ext uri="{FF2B5EF4-FFF2-40B4-BE49-F238E27FC236}">
                  <a16:creationId xmlns:a16="http://schemas.microsoft.com/office/drawing/2014/main" id="{1F1FD4F0-AF87-2655-AF54-75C8D1818A0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852" name="図 851">
              <a:extLst>
                <a:ext uri="{FF2B5EF4-FFF2-40B4-BE49-F238E27FC236}">
                  <a16:creationId xmlns:a16="http://schemas.microsoft.com/office/drawing/2014/main" id="{AD513B2F-9C65-8042-C3BE-AD748E94D50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853" name="図 852">
              <a:extLst>
                <a:ext uri="{FF2B5EF4-FFF2-40B4-BE49-F238E27FC236}">
                  <a16:creationId xmlns:a16="http://schemas.microsoft.com/office/drawing/2014/main" id="{A37A66CD-06F8-4319-A7F9-2C3ADEFC9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54" name="図 853">
              <a:extLst>
                <a:ext uri="{FF2B5EF4-FFF2-40B4-BE49-F238E27FC236}">
                  <a16:creationId xmlns:a16="http://schemas.microsoft.com/office/drawing/2014/main" id="{6CB35CB4-3376-6AB9-36E1-B01C6470403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55" name="図 854">
              <a:extLst>
                <a:ext uri="{FF2B5EF4-FFF2-40B4-BE49-F238E27FC236}">
                  <a16:creationId xmlns:a16="http://schemas.microsoft.com/office/drawing/2014/main" id="{2A59F2F3-C73A-D6A6-D7ED-34BCF153B8D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856" name="図 855">
              <a:extLst>
                <a:ext uri="{FF2B5EF4-FFF2-40B4-BE49-F238E27FC236}">
                  <a16:creationId xmlns:a16="http://schemas.microsoft.com/office/drawing/2014/main" id="{67251186-8900-0758-A997-66C9651A1CE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  <p:pic>
          <p:nvPicPr>
            <p:cNvPr id="857" name="図 856">
              <a:extLst>
                <a:ext uri="{FF2B5EF4-FFF2-40B4-BE49-F238E27FC236}">
                  <a16:creationId xmlns:a16="http://schemas.microsoft.com/office/drawing/2014/main" id="{3B5BBB10-717A-27A0-ABA0-5B93CE1EE38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890887"/>
              <a:ext cx="413403" cy="171393"/>
            </a:xfrm>
            <a:prstGeom prst="rect">
              <a:avLst/>
            </a:prstGeom>
          </p:spPr>
        </p:pic>
        <p:pic>
          <p:nvPicPr>
            <p:cNvPr id="858" name="図 857">
              <a:extLst>
                <a:ext uri="{FF2B5EF4-FFF2-40B4-BE49-F238E27FC236}">
                  <a16:creationId xmlns:a16="http://schemas.microsoft.com/office/drawing/2014/main" id="{78E90056-A31B-6C73-D846-AF68D339BC0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110161"/>
              <a:ext cx="413403" cy="171393"/>
            </a:xfrm>
            <a:prstGeom prst="rect">
              <a:avLst/>
            </a:prstGeom>
          </p:spPr>
        </p:pic>
      </p:grpSp>
      <p:grpSp>
        <p:nvGrpSpPr>
          <p:cNvPr id="859" name="グループ化 858">
            <a:extLst>
              <a:ext uri="{FF2B5EF4-FFF2-40B4-BE49-F238E27FC236}">
                <a16:creationId xmlns:a16="http://schemas.microsoft.com/office/drawing/2014/main" id="{5B15485C-80C2-4CD5-730C-016F0C314FA6}"/>
              </a:ext>
            </a:extLst>
          </p:cNvPr>
          <p:cNvGrpSpPr/>
          <p:nvPr/>
        </p:nvGrpSpPr>
        <p:grpSpPr>
          <a:xfrm>
            <a:off x="11191355" y="3123355"/>
            <a:ext cx="413403" cy="1925585"/>
            <a:chOff x="1869933" y="3355969"/>
            <a:chExt cx="413403" cy="1925585"/>
          </a:xfrm>
        </p:grpSpPr>
        <p:pic>
          <p:nvPicPr>
            <p:cNvPr id="860" name="図 859">
              <a:extLst>
                <a:ext uri="{FF2B5EF4-FFF2-40B4-BE49-F238E27FC236}">
                  <a16:creationId xmlns:a16="http://schemas.microsoft.com/office/drawing/2014/main" id="{A0031614-8B37-A15E-5FF3-EF90208195B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861" name="図 860">
              <a:extLst>
                <a:ext uri="{FF2B5EF4-FFF2-40B4-BE49-F238E27FC236}">
                  <a16:creationId xmlns:a16="http://schemas.microsoft.com/office/drawing/2014/main" id="{5EAA3308-FBB3-43AE-84BC-1C30A98BE0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862" name="図 861">
              <a:extLst>
                <a:ext uri="{FF2B5EF4-FFF2-40B4-BE49-F238E27FC236}">
                  <a16:creationId xmlns:a16="http://schemas.microsoft.com/office/drawing/2014/main" id="{74524A21-B978-58E6-5486-1F6DA5B1575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863" name="図 862">
              <a:extLst>
                <a:ext uri="{FF2B5EF4-FFF2-40B4-BE49-F238E27FC236}">
                  <a16:creationId xmlns:a16="http://schemas.microsoft.com/office/drawing/2014/main" id="{77A52D13-8F4F-4AE8-3CB2-86CFF331EBE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64" name="図 863">
              <a:extLst>
                <a:ext uri="{FF2B5EF4-FFF2-40B4-BE49-F238E27FC236}">
                  <a16:creationId xmlns:a16="http://schemas.microsoft.com/office/drawing/2014/main" id="{48125522-A4FA-CD74-008D-4660A20584F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65" name="図 864">
              <a:extLst>
                <a:ext uri="{FF2B5EF4-FFF2-40B4-BE49-F238E27FC236}">
                  <a16:creationId xmlns:a16="http://schemas.microsoft.com/office/drawing/2014/main" id="{BA1CBD25-44CB-ADD0-4CD8-B7D404B4FDE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866" name="図 865">
              <a:extLst>
                <a:ext uri="{FF2B5EF4-FFF2-40B4-BE49-F238E27FC236}">
                  <a16:creationId xmlns:a16="http://schemas.microsoft.com/office/drawing/2014/main" id="{650577F2-D41C-3656-CD21-36D9ED8891C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  <p:pic>
          <p:nvPicPr>
            <p:cNvPr id="867" name="図 866">
              <a:extLst>
                <a:ext uri="{FF2B5EF4-FFF2-40B4-BE49-F238E27FC236}">
                  <a16:creationId xmlns:a16="http://schemas.microsoft.com/office/drawing/2014/main" id="{DA9389E6-24AD-DAC0-4C66-91CFA8E1E92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890887"/>
              <a:ext cx="413403" cy="171393"/>
            </a:xfrm>
            <a:prstGeom prst="rect">
              <a:avLst/>
            </a:prstGeom>
          </p:spPr>
        </p:pic>
        <p:pic>
          <p:nvPicPr>
            <p:cNvPr id="868" name="図 867">
              <a:extLst>
                <a:ext uri="{FF2B5EF4-FFF2-40B4-BE49-F238E27FC236}">
                  <a16:creationId xmlns:a16="http://schemas.microsoft.com/office/drawing/2014/main" id="{DF022756-2807-D1F8-6318-681FAB9A3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110161"/>
              <a:ext cx="413403" cy="171393"/>
            </a:xfrm>
            <a:prstGeom prst="rect">
              <a:avLst/>
            </a:prstGeom>
          </p:spPr>
        </p:pic>
      </p:grpSp>
      <p:grpSp>
        <p:nvGrpSpPr>
          <p:cNvPr id="869" name="グループ化 868">
            <a:extLst>
              <a:ext uri="{FF2B5EF4-FFF2-40B4-BE49-F238E27FC236}">
                <a16:creationId xmlns:a16="http://schemas.microsoft.com/office/drawing/2014/main" id="{A48C8A32-7BF2-1B3F-D214-BC98AE98FCB7}"/>
              </a:ext>
            </a:extLst>
          </p:cNvPr>
          <p:cNvGrpSpPr/>
          <p:nvPr/>
        </p:nvGrpSpPr>
        <p:grpSpPr>
          <a:xfrm>
            <a:off x="11724376" y="3123355"/>
            <a:ext cx="413403" cy="1925585"/>
            <a:chOff x="1869933" y="3355969"/>
            <a:chExt cx="413403" cy="1925585"/>
          </a:xfrm>
        </p:grpSpPr>
        <p:pic>
          <p:nvPicPr>
            <p:cNvPr id="870" name="図 869">
              <a:extLst>
                <a:ext uri="{FF2B5EF4-FFF2-40B4-BE49-F238E27FC236}">
                  <a16:creationId xmlns:a16="http://schemas.microsoft.com/office/drawing/2014/main" id="{ECABCA05-1AE5-5EE9-D27E-2AA68DE92F6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871" name="図 870">
              <a:extLst>
                <a:ext uri="{FF2B5EF4-FFF2-40B4-BE49-F238E27FC236}">
                  <a16:creationId xmlns:a16="http://schemas.microsoft.com/office/drawing/2014/main" id="{DCA6794C-803E-3043-8DC2-C31362CF940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872" name="図 871">
              <a:extLst>
                <a:ext uri="{FF2B5EF4-FFF2-40B4-BE49-F238E27FC236}">
                  <a16:creationId xmlns:a16="http://schemas.microsoft.com/office/drawing/2014/main" id="{0743E2F2-05DF-A43D-3937-601F132F53C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873" name="図 872">
              <a:extLst>
                <a:ext uri="{FF2B5EF4-FFF2-40B4-BE49-F238E27FC236}">
                  <a16:creationId xmlns:a16="http://schemas.microsoft.com/office/drawing/2014/main" id="{0F160960-37F5-71D9-FE02-2EC3A73FBCC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74" name="図 873">
              <a:extLst>
                <a:ext uri="{FF2B5EF4-FFF2-40B4-BE49-F238E27FC236}">
                  <a16:creationId xmlns:a16="http://schemas.microsoft.com/office/drawing/2014/main" id="{2D384540-0D7A-CB3A-4F03-C558FEF1A8A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75" name="図 874">
              <a:extLst>
                <a:ext uri="{FF2B5EF4-FFF2-40B4-BE49-F238E27FC236}">
                  <a16:creationId xmlns:a16="http://schemas.microsoft.com/office/drawing/2014/main" id="{B4BA11D0-96A9-339A-5CA7-BF5B0A41BE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876" name="図 875">
              <a:extLst>
                <a:ext uri="{FF2B5EF4-FFF2-40B4-BE49-F238E27FC236}">
                  <a16:creationId xmlns:a16="http://schemas.microsoft.com/office/drawing/2014/main" id="{615C0C1B-77C3-ACD3-F86B-4035FC49B8E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  <p:pic>
          <p:nvPicPr>
            <p:cNvPr id="877" name="図 876">
              <a:extLst>
                <a:ext uri="{FF2B5EF4-FFF2-40B4-BE49-F238E27FC236}">
                  <a16:creationId xmlns:a16="http://schemas.microsoft.com/office/drawing/2014/main" id="{4BFDD234-FDD9-8E36-3018-9659BDE0979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890887"/>
              <a:ext cx="413403" cy="171393"/>
            </a:xfrm>
            <a:prstGeom prst="rect">
              <a:avLst/>
            </a:prstGeom>
          </p:spPr>
        </p:pic>
        <p:pic>
          <p:nvPicPr>
            <p:cNvPr id="878" name="図 877">
              <a:extLst>
                <a:ext uri="{FF2B5EF4-FFF2-40B4-BE49-F238E27FC236}">
                  <a16:creationId xmlns:a16="http://schemas.microsoft.com/office/drawing/2014/main" id="{EC7EE1F0-96DC-951D-1388-6C11F42A61C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5110161"/>
              <a:ext cx="413403" cy="171393"/>
            </a:xfrm>
            <a:prstGeom prst="rect">
              <a:avLst/>
            </a:prstGeom>
          </p:spPr>
        </p:pic>
      </p:grpSp>
      <p:grpSp>
        <p:nvGrpSpPr>
          <p:cNvPr id="879" name="グループ化 878">
            <a:extLst>
              <a:ext uri="{FF2B5EF4-FFF2-40B4-BE49-F238E27FC236}">
                <a16:creationId xmlns:a16="http://schemas.microsoft.com/office/drawing/2014/main" id="{0670F5AC-2D9B-606C-12BB-8E7E31AD7D3C}"/>
              </a:ext>
            </a:extLst>
          </p:cNvPr>
          <p:cNvGrpSpPr/>
          <p:nvPr/>
        </p:nvGrpSpPr>
        <p:grpSpPr>
          <a:xfrm rot="16200000">
            <a:off x="4244446" y="4304654"/>
            <a:ext cx="413403" cy="1267763"/>
            <a:chOff x="1869933" y="3575243"/>
            <a:chExt cx="413403" cy="1267763"/>
          </a:xfrm>
        </p:grpSpPr>
        <p:pic>
          <p:nvPicPr>
            <p:cNvPr id="880" name="図 879">
              <a:extLst>
                <a:ext uri="{FF2B5EF4-FFF2-40B4-BE49-F238E27FC236}">
                  <a16:creationId xmlns:a16="http://schemas.microsoft.com/office/drawing/2014/main" id="{372B19C6-5A83-7F77-5C03-9C5875CDE6D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881" name="図 880">
              <a:extLst>
                <a:ext uri="{FF2B5EF4-FFF2-40B4-BE49-F238E27FC236}">
                  <a16:creationId xmlns:a16="http://schemas.microsoft.com/office/drawing/2014/main" id="{AA7C599B-45A5-B241-A225-6A43A762205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882" name="図 881">
              <a:extLst>
                <a:ext uri="{FF2B5EF4-FFF2-40B4-BE49-F238E27FC236}">
                  <a16:creationId xmlns:a16="http://schemas.microsoft.com/office/drawing/2014/main" id="{0C9390C6-40C4-012D-E86F-F912246C731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83" name="図 882">
              <a:extLst>
                <a:ext uri="{FF2B5EF4-FFF2-40B4-BE49-F238E27FC236}">
                  <a16:creationId xmlns:a16="http://schemas.microsoft.com/office/drawing/2014/main" id="{37F6CE84-08E6-9629-39F4-A2D58FA07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84" name="図 883">
              <a:extLst>
                <a:ext uri="{FF2B5EF4-FFF2-40B4-BE49-F238E27FC236}">
                  <a16:creationId xmlns:a16="http://schemas.microsoft.com/office/drawing/2014/main" id="{C09FD12A-754F-19ED-027C-8027E19B1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885" name="図 884">
              <a:extLst>
                <a:ext uri="{FF2B5EF4-FFF2-40B4-BE49-F238E27FC236}">
                  <a16:creationId xmlns:a16="http://schemas.microsoft.com/office/drawing/2014/main" id="{2320CF1C-BB40-27B6-7CDB-D4E6CD9D315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  <p:grpSp>
        <p:nvGrpSpPr>
          <p:cNvPr id="886" name="グループ化 885">
            <a:extLst>
              <a:ext uri="{FF2B5EF4-FFF2-40B4-BE49-F238E27FC236}">
                <a16:creationId xmlns:a16="http://schemas.microsoft.com/office/drawing/2014/main" id="{83669C76-3D76-29F9-F2E0-984F718A8FC2}"/>
              </a:ext>
            </a:extLst>
          </p:cNvPr>
          <p:cNvGrpSpPr/>
          <p:nvPr/>
        </p:nvGrpSpPr>
        <p:grpSpPr>
          <a:xfrm>
            <a:off x="6841730" y="3168327"/>
            <a:ext cx="413403" cy="1048489"/>
            <a:chOff x="1869933" y="3575243"/>
            <a:chExt cx="413403" cy="1048489"/>
          </a:xfrm>
        </p:grpSpPr>
        <p:pic>
          <p:nvPicPr>
            <p:cNvPr id="887" name="図 886">
              <a:extLst>
                <a:ext uri="{FF2B5EF4-FFF2-40B4-BE49-F238E27FC236}">
                  <a16:creationId xmlns:a16="http://schemas.microsoft.com/office/drawing/2014/main" id="{E52E108B-5206-6E9B-3110-5EF05CCB23A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888" name="図 887">
              <a:extLst>
                <a:ext uri="{FF2B5EF4-FFF2-40B4-BE49-F238E27FC236}">
                  <a16:creationId xmlns:a16="http://schemas.microsoft.com/office/drawing/2014/main" id="{0F6D6736-C412-BFF3-7C43-02A33FA3320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889" name="図 888">
              <a:extLst>
                <a:ext uri="{FF2B5EF4-FFF2-40B4-BE49-F238E27FC236}">
                  <a16:creationId xmlns:a16="http://schemas.microsoft.com/office/drawing/2014/main" id="{09B5CEB1-4624-7E83-4E3E-8441294BEAB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90" name="図 889">
              <a:extLst>
                <a:ext uri="{FF2B5EF4-FFF2-40B4-BE49-F238E27FC236}">
                  <a16:creationId xmlns:a16="http://schemas.microsoft.com/office/drawing/2014/main" id="{6AE433D9-F975-4DA2-99E2-11D3C123172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91" name="図 890">
              <a:extLst>
                <a:ext uri="{FF2B5EF4-FFF2-40B4-BE49-F238E27FC236}">
                  <a16:creationId xmlns:a16="http://schemas.microsoft.com/office/drawing/2014/main" id="{B227AA44-F222-B926-6A16-D4530E0DB71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grpSp>
        <p:nvGrpSpPr>
          <p:cNvPr id="892" name="グループ化 891">
            <a:extLst>
              <a:ext uri="{FF2B5EF4-FFF2-40B4-BE49-F238E27FC236}">
                <a16:creationId xmlns:a16="http://schemas.microsoft.com/office/drawing/2014/main" id="{5BF88F3F-EBE6-1B0C-C720-B387A38F81B0}"/>
              </a:ext>
            </a:extLst>
          </p:cNvPr>
          <p:cNvGrpSpPr/>
          <p:nvPr/>
        </p:nvGrpSpPr>
        <p:grpSpPr>
          <a:xfrm>
            <a:off x="7350695" y="3168327"/>
            <a:ext cx="413403" cy="1048489"/>
            <a:chOff x="1869933" y="3575243"/>
            <a:chExt cx="413403" cy="1048489"/>
          </a:xfrm>
        </p:grpSpPr>
        <p:pic>
          <p:nvPicPr>
            <p:cNvPr id="893" name="図 892">
              <a:extLst>
                <a:ext uri="{FF2B5EF4-FFF2-40B4-BE49-F238E27FC236}">
                  <a16:creationId xmlns:a16="http://schemas.microsoft.com/office/drawing/2014/main" id="{2947CE95-119E-CD79-3BD3-987E50024AD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894" name="図 893">
              <a:extLst>
                <a:ext uri="{FF2B5EF4-FFF2-40B4-BE49-F238E27FC236}">
                  <a16:creationId xmlns:a16="http://schemas.microsoft.com/office/drawing/2014/main" id="{FE37F786-A7C9-3038-2AD9-912C5F5FAA6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895" name="図 894">
              <a:extLst>
                <a:ext uri="{FF2B5EF4-FFF2-40B4-BE49-F238E27FC236}">
                  <a16:creationId xmlns:a16="http://schemas.microsoft.com/office/drawing/2014/main" id="{19840B4E-1E3B-399F-D45C-CE90614486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896" name="図 895">
              <a:extLst>
                <a:ext uri="{FF2B5EF4-FFF2-40B4-BE49-F238E27FC236}">
                  <a16:creationId xmlns:a16="http://schemas.microsoft.com/office/drawing/2014/main" id="{61D714B7-E8EE-1DEE-5AF2-50E9D694AD9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897" name="図 896">
              <a:extLst>
                <a:ext uri="{FF2B5EF4-FFF2-40B4-BE49-F238E27FC236}">
                  <a16:creationId xmlns:a16="http://schemas.microsoft.com/office/drawing/2014/main" id="{7F1CFD51-329E-29BE-B88F-931627A4B22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grpSp>
        <p:nvGrpSpPr>
          <p:cNvPr id="898" name="グループ化 897">
            <a:extLst>
              <a:ext uri="{FF2B5EF4-FFF2-40B4-BE49-F238E27FC236}">
                <a16:creationId xmlns:a16="http://schemas.microsoft.com/office/drawing/2014/main" id="{9A25C4A6-5AA6-5CF2-A1D8-1E7037488252}"/>
              </a:ext>
            </a:extLst>
          </p:cNvPr>
          <p:cNvGrpSpPr/>
          <p:nvPr/>
        </p:nvGrpSpPr>
        <p:grpSpPr>
          <a:xfrm>
            <a:off x="8050296" y="3190180"/>
            <a:ext cx="413403" cy="1048489"/>
            <a:chOff x="1869933" y="3575243"/>
            <a:chExt cx="413403" cy="1048489"/>
          </a:xfrm>
        </p:grpSpPr>
        <p:pic>
          <p:nvPicPr>
            <p:cNvPr id="899" name="図 898">
              <a:extLst>
                <a:ext uri="{FF2B5EF4-FFF2-40B4-BE49-F238E27FC236}">
                  <a16:creationId xmlns:a16="http://schemas.microsoft.com/office/drawing/2014/main" id="{BF96C993-8F6F-3046-BF8A-8CB65910F5E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00" name="図 899">
              <a:extLst>
                <a:ext uri="{FF2B5EF4-FFF2-40B4-BE49-F238E27FC236}">
                  <a16:creationId xmlns:a16="http://schemas.microsoft.com/office/drawing/2014/main" id="{0923261B-1E8B-B662-2883-A9B922C49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01" name="図 900">
              <a:extLst>
                <a:ext uri="{FF2B5EF4-FFF2-40B4-BE49-F238E27FC236}">
                  <a16:creationId xmlns:a16="http://schemas.microsoft.com/office/drawing/2014/main" id="{5A94E1B6-ABC6-917A-20BC-AD0374ED2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02" name="図 901">
              <a:extLst>
                <a:ext uri="{FF2B5EF4-FFF2-40B4-BE49-F238E27FC236}">
                  <a16:creationId xmlns:a16="http://schemas.microsoft.com/office/drawing/2014/main" id="{E9F02081-C098-564C-0C24-B17FD07C48F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03" name="図 902">
              <a:extLst>
                <a:ext uri="{FF2B5EF4-FFF2-40B4-BE49-F238E27FC236}">
                  <a16:creationId xmlns:a16="http://schemas.microsoft.com/office/drawing/2014/main" id="{321F8664-6E0D-2367-4BC5-8EDF48C2F6E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grpSp>
        <p:nvGrpSpPr>
          <p:cNvPr id="904" name="グループ化 903">
            <a:extLst>
              <a:ext uri="{FF2B5EF4-FFF2-40B4-BE49-F238E27FC236}">
                <a16:creationId xmlns:a16="http://schemas.microsoft.com/office/drawing/2014/main" id="{56E10897-3BB9-5692-E443-D99CD570FB5C}"/>
              </a:ext>
            </a:extLst>
          </p:cNvPr>
          <p:cNvGrpSpPr/>
          <p:nvPr/>
        </p:nvGrpSpPr>
        <p:grpSpPr>
          <a:xfrm>
            <a:off x="8559262" y="3190180"/>
            <a:ext cx="413403" cy="1048489"/>
            <a:chOff x="1869933" y="3575243"/>
            <a:chExt cx="413403" cy="1048489"/>
          </a:xfrm>
        </p:grpSpPr>
        <p:pic>
          <p:nvPicPr>
            <p:cNvPr id="905" name="図 904">
              <a:extLst>
                <a:ext uri="{FF2B5EF4-FFF2-40B4-BE49-F238E27FC236}">
                  <a16:creationId xmlns:a16="http://schemas.microsoft.com/office/drawing/2014/main" id="{3F7EB8C9-A0EB-C42E-7D68-601F8521990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06" name="図 905">
              <a:extLst>
                <a:ext uri="{FF2B5EF4-FFF2-40B4-BE49-F238E27FC236}">
                  <a16:creationId xmlns:a16="http://schemas.microsoft.com/office/drawing/2014/main" id="{A1A424B3-8A1B-914C-9989-DEF6F79ADC7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07" name="図 906">
              <a:extLst>
                <a:ext uri="{FF2B5EF4-FFF2-40B4-BE49-F238E27FC236}">
                  <a16:creationId xmlns:a16="http://schemas.microsoft.com/office/drawing/2014/main" id="{490D3204-860B-E937-D76D-AE5F719A3E7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08" name="図 907">
              <a:extLst>
                <a:ext uri="{FF2B5EF4-FFF2-40B4-BE49-F238E27FC236}">
                  <a16:creationId xmlns:a16="http://schemas.microsoft.com/office/drawing/2014/main" id="{647A28AE-E9A1-E790-D26D-226A35C35BF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09" name="図 908">
              <a:extLst>
                <a:ext uri="{FF2B5EF4-FFF2-40B4-BE49-F238E27FC236}">
                  <a16:creationId xmlns:a16="http://schemas.microsoft.com/office/drawing/2014/main" id="{AF9078C6-C6A0-0B47-F6EF-1056B7A9CC9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grpSp>
        <p:nvGrpSpPr>
          <p:cNvPr id="910" name="グループ化 909">
            <a:extLst>
              <a:ext uri="{FF2B5EF4-FFF2-40B4-BE49-F238E27FC236}">
                <a16:creationId xmlns:a16="http://schemas.microsoft.com/office/drawing/2014/main" id="{D6B5674C-FEB2-B64C-4D32-1B598A590C19}"/>
              </a:ext>
            </a:extLst>
          </p:cNvPr>
          <p:cNvGrpSpPr/>
          <p:nvPr/>
        </p:nvGrpSpPr>
        <p:grpSpPr>
          <a:xfrm>
            <a:off x="9068227" y="3190180"/>
            <a:ext cx="413403" cy="1048489"/>
            <a:chOff x="1869933" y="3575243"/>
            <a:chExt cx="413403" cy="1048489"/>
          </a:xfrm>
        </p:grpSpPr>
        <p:pic>
          <p:nvPicPr>
            <p:cNvPr id="911" name="図 910">
              <a:extLst>
                <a:ext uri="{FF2B5EF4-FFF2-40B4-BE49-F238E27FC236}">
                  <a16:creationId xmlns:a16="http://schemas.microsoft.com/office/drawing/2014/main" id="{79A28584-98B1-DDB9-128F-D4F34BF25F4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12" name="図 911">
              <a:extLst>
                <a:ext uri="{FF2B5EF4-FFF2-40B4-BE49-F238E27FC236}">
                  <a16:creationId xmlns:a16="http://schemas.microsoft.com/office/drawing/2014/main" id="{0F4B5575-DA8D-7161-CBD9-17840C1E2EF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13" name="図 912">
              <a:extLst>
                <a:ext uri="{FF2B5EF4-FFF2-40B4-BE49-F238E27FC236}">
                  <a16:creationId xmlns:a16="http://schemas.microsoft.com/office/drawing/2014/main" id="{1364E48C-09D2-9136-DB58-92B643E257D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14" name="図 913">
              <a:extLst>
                <a:ext uri="{FF2B5EF4-FFF2-40B4-BE49-F238E27FC236}">
                  <a16:creationId xmlns:a16="http://schemas.microsoft.com/office/drawing/2014/main" id="{4EC8DD34-2DA8-D870-37EF-ED9B665F1CB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15" name="図 914">
              <a:extLst>
                <a:ext uri="{FF2B5EF4-FFF2-40B4-BE49-F238E27FC236}">
                  <a16:creationId xmlns:a16="http://schemas.microsoft.com/office/drawing/2014/main" id="{971DB44B-CDD2-6851-BE1A-4E3F71563C5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grpSp>
        <p:nvGrpSpPr>
          <p:cNvPr id="916" name="グループ化 915">
            <a:extLst>
              <a:ext uri="{FF2B5EF4-FFF2-40B4-BE49-F238E27FC236}">
                <a16:creationId xmlns:a16="http://schemas.microsoft.com/office/drawing/2014/main" id="{7A7DEA5F-CFBA-5525-742F-EC0AE3D44DB1}"/>
              </a:ext>
            </a:extLst>
          </p:cNvPr>
          <p:cNvGrpSpPr/>
          <p:nvPr/>
        </p:nvGrpSpPr>
        <p:grpSpPr>
          <a:xfrm>
            <a:off x="6916399" y="4953000"/>
            <a:ext cx="413403" cy="609941"/>
            <a:chOff x="1869933" y="4013791"/>
            <a:chExt cx="413403" cy="609941"/>
          </a:xfrm>
        </p:grpSpPr>
        <p:pic>
          <p:nvPicPr>
            <p:cNvPr id="919" name="図 918">
              <a:extLst>
                <a:ext uri="{FF2B5EF4-FFF2-40B4-BE49-F238E27FC236}">
                  <a16:creationId xmlns:a16="http://schemas.microsoft.com/office/drawing/2014/main" id="{605112C8-BED2-5671-0E2B-1C4816EE799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20" name="図 919">
              <a:extLst>
                <a:ext uri="{FF2B5EF4-FFF2-40B4-BE49-F238E27FC236}">
                  <a16:creationId xmlns:a16="http://schemas.microsoft.com/office/drawing/2014/main" id="{DB8DE54F-31F1-5CDE-F432-9540D5249AB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21" name="図 920">
              <a:extLst>
                <a:ext uri="{FF2B5EF4-FFF2-40B4-BE49-F238E27FC236}">
                  <a16:creationId xmlns:a16="http://schemas.microsoft.com/office/drawing/2014/main" id="{D0204FFB-2056-D40E-EEE8-536238B8084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grpSp>
        <p:nvGrpSpPr>
          <p:cNvPr id="922" name="グループ化 921">
            <a:extLst>
              <a:ext uri="{FF2B5EF4-FFF2-40B4-BE49-F238E27FC236}">
                <a16:creationId xmlns:a16="http://schemas.microsoft.com/office/drawing/2014/main" id="{237B2DC9-A031-E924-6D8D-BB31ACA3DE8B}"/>
              </a:ext>
            </a:extLst>
          </p:cNvPr>
          <p:cNvGrpSpPr/>
          <p:nvPr/>
        </p:nvGrpSpPr>
        <p:grpSpPr>
          <a:xfrm>
            <a:off x="7419969" y="4953000"/>
            <a:ext cx="413403" cy="609941"/>
            <a:chOff x="1869933" y="4013791"/>
            <a:chExt cx="413403" cy="609941"/>
          </a:xfrm>
        </p:grpSpPr>
        <p:pic>
          <p:nvPicPr>
            <p:cNvPr id="923" name="図 922">
              <a:extLst>
                <a:ext uri="{FF2B5EF4-FFF2-40B4-BE49-F238E27FC236}">
                  <a16:creationId xmlns:a16="http://schemas.microsoft.com/office/drawing/2014/main" id="{898C5D3F-6232-25F1-8D22-698C184DC16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24" name="図 923">
              <a:extLst>
                <a:ext uri="{FF2B5EF4-FFF2-40B4-BE49-F238E27FC236}">
                  <a16:creationId xmlns:a16="http://schemas.microsoft.com/office/drawing/2014/main" id="{5EDBEBB5-B6E7-2FCD-229C-FC2E535CEB8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25" name="図 924">
              <a:extLst>
                <a:ext uri="{FF2B5EF4-FFF2-40B4-BE49-F238E27FC236}">
                  <a16:creationId xmlns:a16="http://schemas.microsoft.com/office/drawing/2014/main" id="{07963EA1-5123-EC57-AB7A-5766D132FEC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grpSp>
        <p:nvGrpSpPr>
          <p:cNvPr id="926" name="グループ化 925">
            <a:extLst>
              <a:ext uri="{FF2B5EF4-FFF2-40B4-BE49-F238E27FC236}">
                <a16:creationId xmlns:a16="http://schemas.microsoft.com/office/drawing/2014/main" id="{81035C49-5321-A3CE-DEF9-7EA345B8B953}"/>
              </a:ext>
            </a:extLst>
          </p:cNvPr>
          <p:cNvGrpSpPr/>
          <p:nvPr/>
        </p:nvGrpSpPr>
        <p:grpSpPr>
          <a:xfrm>
            <a:off x="8256997" y="4953000"/>
            <a:ext cx="413403" cy="609941"/>
            <a:chOff x="1869933" y="4013791"/>
            <a:chExt cx="413403" cy="609941"/>
          </a:xfrm>
        </p:grpSpPr>
        <p:pic>
          <p:nvPicPr>
            <p:cNvPr id="927" name="図 926">
              <a:extLst>
                <a:ext uri="{FF2B5EF4-FFF2-40B4-BE49-F238E27FC236}">
                  <a16:creationId xmlns:a16="http://schemas.microsoft.com/office/drawing/2014/main" id="{5E8157CB-8C03-E535-7B89-BBE8F773895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28" name="図 927">
              <a:extLst>
                <a:ext uri="{FF2B5EF4-FFF2-40B4-BE49-F238E27FC236}">
                  <a16:creationId xmlns:a16="http://schemas.microsoft.com/office/drawing/2014/main" id="{56E0CD2D-8536-E334-4CD8-916A3B79F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29" name="図 928">
              <a:extLst>
                <a:ext uri="{FF2B5EF4-FFF2-40B4-BE49-F238E27FC236}">
                  <a16:creationId xmlns:a16="http://schemas.microsoft.com/office/drawing/2014/main" id="{37A107FD-132C-4D34-5C6C-0AC4B9F2F78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grpSp>
        <p:nvGrpSpPr>
          <p:cNvPr id="930" name="グループ化 929">
            <a:extLst>
              <a:ext uri="{FF2B5EF4-FFF2-40B4-BE49-F238E27FC236}">
                <a16:creationId xmlns:a16="http://schemas.microsoft.com/office/drawing/2014/main" id="{A617BC56-259D-CD83-EC53-3F61A22F9398}"/>
              </a:ext>
            </a:extLst>
          </p:cNvPr>
          <p:cNvGrpSpPr/>
          <p:nvPr/>
        </p:nvGrpSpPr>
        <p:grpSpPr>
          <a:xfrm>
            <a:off x="8760567" y="4953000"/>
            <a:ext cx="413403" cy="609941"/>
            <a:chOff x="1869933" y="4013791"/>
            <a:chExt cx="413403" cy="609941"/>
          </a:xfrm>
        </p:grpSpPr>
        <p:pic>
          <p:nvPicPr>
            <p:cNvPr id="931" name="図 930">
              <a:extLst>
                <a:ext uri="{FF2B5EF4-FFF2-40B4-BE49-F238E27FC236}">
                  <a16:creationId xmlns:a16="http://schemas.microsoft.com/office/drawing/2014/main" id="{EC2A0673-B4EA-8D33-817B-928505BCFB2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32" name="図 931">
              <a:extLst>
                <a:ext uri="{FF2B5EF4-FFF2-40B4-BE49-F238E27FC236}">
                  <a16:creationId xmlns:a16="http://schemas.microsoft.com/office/drawing/2014/main" id="{9C996EAD-0F4E-923A-F455-60A21ED19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33" name="図 932">
              <a:extLst>
                <a:ext uri="{FF2B5EF4-FFF2-40B4-BE49-F238E27FC236}">
                  <a16:creationId xmlns:a16="http://schemas.microsoft.com/office/drawing/2014/main" id="{BEEB76BA-C52C-08AD-9A18-C54EEDF6FE0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</p:grpSp>
      <p:pic>
        <p:nvPicPr>
          <p:cNvPr id="934" name="図 933">
            <a:extLst>
              <a:ext uri="{FF2B5EF4-FFF2-40B4-BE49-F238E27FC236}">
                <a16:creationId xmlns:a16="http://schemas.microsoft.com/office/drawing/2014/main" id="{A46A1684-4EDD-DEE2-82F1-B2ED75D788F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2981" y="9332102"/>
            <a:ext cx="416578" cy="122268"/>
          </a:xfrm>
          <a:prstGeom prst="rect">
            <a:avLst/>
          </a:prstGeom>
        </p:spPr>
      </p:pic>
      <p:grpSp>
        <p:nvGrpSpPr>
          <p:cNvPr id="935" name="グループ化 934">
            <a:extLst>
              <a:ext uri="{FF2B5EF4-FFF2-40B4-BE49-F238E27FC236}">
                <a16:creationId xmlns:a16="http://schemas.microsoft.com/office/drawing/2014/main" id="{006595C9-D11D-4032-D84D-40B5B04D8AA5}"/>
              </a:ext>
            </a:extLst>
          </p:cNvPr>
          <p:cNvGrpSpPr/>
          <p:nvPr/>
        </p:nvGrpSpPr>
        <p:grpSpPr>
          <a:xfrm rot="10800000">
            <a:off x="7310785" y="7549324"/>
            <a:ext cx="413403" cy="1487037"/>
            <a:chOff x="1869933" y="3355969"/>
            <a:chExt cx="413403" cy="1487037"/>
          </a:xfrm>
        </p:grpSpPr>
        <p:pic>
          <p:nvPicPr>
            <p:cNvPr id="936" name="図 935">
              <a:extLst>
                <a:ext uri="{FF2B5EF4-FFF2-40B4-BE49-F238E27FC236}">
                  <a16:creationId xmlns:a16="http://schemas.microsoft.com/office/drawing/2014/main" id="{967B52E9-8120-AA08-4EA4-D8DA4A7C33B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937" name="図 936">
              <a:extLst>
                <a:ext uri="{FF2B5EF4-FFF2-40B4-BE49-F238E27FC236}">
                  <a16:creationId xmlns:a16="http://schemas.microsoft.com/office/drawing/2014/main" id="{A69DE8D9-E821-68D3-422F-0C7727C6E33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38" name="図 937">
              <a:extLst>
                <a:ext uri="{FF2B5EF4-FFF2-40B4-BE49-F238E27FC236}">
                  <a16:creationId xmlns:a16="http://schemas.microsoft.com/office/drawing/2014/main" id="{F69F4CB0-6E4B-23CD-D86F-392B4BE0EC5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39" name="図 938">
              <a:extLst>
                <a:ext uri="{FF2B5EF4-FFF2-40B4-BE49-F238E27FC236}">
                  <a16:creationId xmlns:a16="http://schemas.microsoft.com/office/drawing/2014/main" id="{A20A21EA-D463-C689-653B-7127488BDDB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40" name="図 939">
              <a:extLst>
                <a:ext uri="{FF2B5EF4-FFF2-40B4-BE49-F238E27FC236}">
                  <a16:creationId xmlns:a16="http://schemas.microsoft.com/office/drawing/2014/main" id="{169EF513-7E72-21E9-8E5D-866FB5D6138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41" name="図 940">
              <a:extLst>
                <a:ext uri="{FF2B5EF4-FFF2-40B4-BE49-F238E27FC236}">
                  <a16:creationId xmlns:a16="http://schemas.microsoft.com/office/drawing/2014/main" id="{833A7323-5B99-88A7-4692-5FE64C93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942" name="図 941">
              <a:extLst>
                <a:ext uri="{FF2B5EF4-FFF2-40B4-BE49-F238E27FC236}">
                  <a16:creationId xmlns:a16="http://schemas.microsoft.com/office/drawing/2014/main" id="{91D7AA9D-0F69-97A1-9AC8-D14D0B40026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  <p:grpSp>
        <p:nvGrpSpPr>
          <p:cNvPr id="945" name="グループ化 944">
            <a:extLst>
              <a:ext uri="{FF2B5EF4-FFF2-40B4-BE49-F238E27FC236}">
                <a16:creationId xmlns:a16="http://schemas.microsoft.com/office/drawing/2014/main" id="{235F024A-3655-AA36-2DA8-79960E3EC66B}"/>
              </a:ext>
            </a:extLst>
          </p:cNvPr>
          <p:cNvGrpSpPr/>
          <p:nvPr/>
        </p:nvGrpSpPr>
        <p:grpSpPr>
          <a:xfrm rot="10800000">
            <a:off x="7822197" y="7549324"/>
            <a:ext cx="413403" cy="1487037"/>
            <a:chOff x="1869933" y="3355969"/>
            <a:chExt cx="413403" cy="1487037"/>
          </a:xfrm>
        </p:grpSpPr>
        <p:pic>
          <p:nvPicPr>
            <p:cNvPr id="946" name="図 945">
              <a:extLst>
                <a:ext uri="{FF2B5EF4-FFF2-40B4-BE49-F238E27FC236}">
                  <a16:creationId xmlns:a16="http://schemas.microsoft.com/office/drawing/2014/main" id="{10D479F1-B587-8178-0F35-FBB5A54B4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947" name="図 946">
              <a:extLst>
                <a:ext uri="{FF2B5EF4-FFF2-40B4-BE49-F238E27FC236}">
                  <a16:creationId xmlns:a16="http://schemas.microsoft.com/office/drawing/2014/main" id="{BC0F4238-F2FE-B9B0-2621-2BC4E8636F5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48" name="図 947">
              <a:extLst>
                <a:ext uri="{FF2B5EF4-FFF2-40B4-BE49-F238E27FC236}">
                  <a16:creationId xmlns:a16="http://schemas.microsoft.com/office/drawing/2014/main" id="{33AA0EAF-B401-CB49-08CD-B90AC5FC501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49" name="図 948">
              <a:extLst>
                <a:ext uri="{FF2B5EF4-FFF2-40B4-BE49-F238E27FC236}">
                  <a16:creationId xmlns:a16="http://schemas.microsoft.com/office/drawing/2014/main" id="{5B53EEA8-72F3-5B45-3976-C6179D5B5F8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50" name="図 949">
              <a:extLst>
                <a:ext uri="{FF2B5EF4-FFF2-40B4-BE49-F238E27FC236}">
                  <a16:creationId xmlns:a16="http://schemas.microsoft.com/office/drawing/2014/main" id="{FFF1A164-35EE-D49D-247D-06C8707C12A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51" name="図 950">
              <a:extLst>
                <a:ext uri="{FF2B5EF4-FFF2-40B4-BE49-F238E27FC236}">
                  <a16:creationId xmlns:a16="http://schemas.microsoft.com/office/drawing/2014/main" id="{BC381369-C84E-5AF2-BF47-5371576F7A1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952" name="図 951">
              <a:extLst>
                <a:ext uri="{FF2B5EF4-FFF2-40B4-BE49-F238E27FC236}">
                  <a16:creationId xmlns:a16="http://schemas.microsoft.com/office/drawing/2014/main" id="{B95DDDE9-E967-7D89-DCA7-39A0D057B5E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  <p:grpSp>
        <p:nvGrpSpPr>
          <p:cNvPr id="953" name="グループ化 952">
            <a:extLst>
              <a:ext uri="{FF2B5EF4-FFF2-40B4-BE49-F238E27FC236}">
                <a16:creationId xmlns:a16="http://schemas.microsoft.com/office/drawing/2014/main" id="{DD99A095-5BA2-107B-FD44-23EC668206BD}"/>
              </a:ext>
            </a:extLst>
          </p:cNvPr>
          <p:cNvGrpSpPr/>
          <p:nvPr/>
        </p:nvGrpSpPr>
        <p:grpSpPr>
          <a:xfrm rot="10800000">
            <a:off x="8333609" y="7549324"/>
            <a:ext cx="413403" cy="1487037"/>
            <a:chOff x="1869933" y="3355969"/>
            <a:chExt cx="413403" cy="1487037"/>
          </a:xfrm>
        </p:grpSpPr>
        <p:pic>
          <p:nvPicPr>
            <p:cNvPr id="954" name="図 953">
              <a:extLst>
                <a:ext uri="{FF2B5EF4-FFF2-40B4-BE49-F238E27FC236}">
                  <a16:creationId xmlns:a16="http://schemas.microsoft.com/office/drawing/2014/main" id="{0063F27C-4313-B0A1-0D04-A6C5DD32ABE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955" name="図 954">
              <a:extLst>
                <a:ext uri="{FF2B5EF4-FFF2-40B4-BE49-F238E27FC236}">
                  <a16:creationId xmlns:a16="http://schemas.microsoft.com/office/drawing/2014/main" id="{9EA1CADF-560B-BDD3-7BEC-5AB49146178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56" name="図 955">
              <a:extLst>
                <a:ext uri="{FF2B5EF4-FFF2-40B4-BE49-F238E27FC236}">
                  <a16:creationId xmlns:a16="http://schemas.microsoft.com/office/drawing/2014/main" id="{3B26FD2C-98A0-2ABC-9098-95680B75D49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57" name="図 956">
              <a:extLst>
                <a:ext uri="{FF2B5EF4-FFF2-40B4-BE49-F238E27FC236}">
                  <a16:creationId xmlns:a16="http://schemas.microsoft.com/office/drawing/2014/main" id="{0C76ABB1-77ED-8278-54DC-89CF0562C72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58" name="図 957">
              <a:extLst>
                <a:ext uri="{FF2B5EF4-FFF2-40B4-BE49-F238E27FC236}">
                  <a16:creationId xmlns:a16="http://schemas.microsoft.com/office/drawing/2014/main" id="{4BB6BC3C-7DAA-DA3B-C347-E9985C10820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59" name="図 958">
              <a:extLst>
                <a:ext uri="{FF2B5EF4-FFF2-40B4-BE49-F238E27FC236}">
                  <a16:creationId xmlns:a16="http://schemas.microsoft.com/office/drawing/2014/main" id="{3A5996F3-9856-1F79-7A6F-4E148D9D3D3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960" name="図 959">
              <a:extLst>
                <a:ext uri="{FF2B5EF4-FFF2-40B4-BE49-F238E27FC236}">
                  <a16:creationId xmlns:a16="http://schemas.microsoft.com/office/drawing/2014/main" id="{EBDDD8A6-29A1-837D-51A6-E5DFBFF8319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  <p:grpSp>
        <p:nvGrpSpPr>
          <p:cNvPr id="961" name="グループ化 960">
            <a:extLst>
              <a:ext uri="{FF2B5EF4-FFF2-40B4-BE49-F238E27FC236}">
                <a16:creationId xmlns:a16="http://schemas.microsoft.com/office/drawing/2014/main" id="{0FF3F150-2C79-DD7B-5F39-0A878087F879}"/>
              </a:ext>
            </a:extLst>
          </p:cNvPr>
          <p:cNvGrpSpPr/>
          <p:nvPr/>
        </p:nvGrpSpPr>
        <p:grpSpPr>
          <a:xfrm rot="10800000">
            <a:off x="8845021" y="7549324"/>
            <a:ext cx="413403" cy="1487037"/>
            <a:chOff x="1869933" y="3355969"/>
            <a:chExt cx="413403" cy="1487037"/>
          </a:xfrm>
        </p:grpSpPr>
        <p:pic>
          <p:nvPicPr>
            <p:cNvPr id="962" name="図 961">
              <a:extLst>
                <a:ext uri="{FF2B5EF4-FFF2-40B4-BE49-F238E27FC236}">
                  <a16:creationId xmlns:a16="http://schemas.microsoft.com/office/drawing/2014/main" id="{54DCC522-E89C-A917-6846-FC73E3018F1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963" name="図 962">
              <a:extLst>
                <a:ext uri="{FF2B5EF4-FFF2-40B4-BE49-F238E27FC236}">
                  <a16:creationId xmlns:a16="http://schemas.microsoft.com/office/drawing/2014/main" id="{B499E22A-3438-B648-DD62-665400B0960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64" name="図 963">
              <a:extLst>
                <a:ext uri="{FF2B5EF4-FFF2-40B4-BE49-F238E27FC236}">
                  <a16:creationId xmlns:a16="http://schemas.microsoft.com/office/drawing/2014/main" id="{CB57222A-A363-B344-B6A8-564C438BBF9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65" name="図 964">
              <a:extLst>
                <a:ext uri="{FF2B5EF4-FFF2-40B4-BE49-F238E27FC236}">
                  <a16:creationId xmlns:a16="http://schemas.microsoft.com/office/drawing/2014/main" id="{F7531CC6-E324-3686-BD93-AEC4D4B52FF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66" name="図 965">
              <a:extLst>
                <a:ext uri="{FF2B5EF4-FFF2-40B4-BE49-F238E27FC236}">
                  <a16:creationId xmlns:a16="http://schemas.microsoft.com/office/drawing/2014/main" id="{41003EC3-769F-8E49-B827-348C2108E1A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67" name="図 966">
              <a:extLst>
                <a:ext uri="{FF2B5EF4-FFF2-40B4-BE49-F238E27FC236}">
                  <a16:creationId xmlns:a16="http://schemas.microsoft.com/office/drawing/2014/main" id="{F8CF8F94-9B3E-AE00-4367-5CD7A78ED99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968" name="図 967">
              <a:extLst>
                <a:ext uri="{FF2B5EF4-FFF2-40B4-BE49-F238E27FC236}">
                  <a16:creationId xmlns:a16="http://schemas.microsoft.com/office/drawing/2014/main" id="{9400BF87-507E-11C9-DD61-675BAA10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756CB8BD-F16C-162E-623F-B48B9D81D1E0}"/>
              </a:ext>
            </a:extLst>
          </p:cNvPr>
          <p:cNvGrpSpPr/>
          <p:nvPr/>
        </p:nvGrpSpPr>
        <p:grpSpPr>
          <a:xfrm rot="10800000">
            <a:off x="9356433" y="7549324"/>
            <a:ext cx="413403" cy="1487037"/>
            <a:chOff x="1869933" y="3355969"/>
            <a:chExt cx="413403" cy="1487037"/>
          </a:xfrm>
        </p:grpSpPr>
        <p:pic>
          <p:nvPicPr>
            <p:cNvPr id="970" name="図 969">
              <a:extLst>
                <a:ext uri="{FF2B5EF4-FFF2-40B4-BE49-F238E27FC236}">
                  <a16:creationId xmlns:a16="http://schemas.microsoft.com/office/drawing/2014/main" id="{C0F70156-4937-2E31-8B0A-D4B6FF7B0B7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971" name="図 970">
              <a:extLst>
                <a:ext uri="{FF2B5EF4-FFF2-40B4-BE49-F238E27FC236}">
                  <a16:creationId xmlns:a16="http://schemas.microsoft.com/office/drawing/2014/main" id="{4608BEEA-F3D9-3AC3-B6B3-08DD78942A8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72" name="図 971">
              <a:extLst>
                <a:ext uri="{FF2B5EF4-FFF2-40B4-BE49-F238E27FC236}">
                  <a16:creationId xmlns:a16="http://schemas.microsoft.com/office/drawing/2014/main" id="{6CA15A2E-4373-0CE9-F836-C9EBD67D691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73" name="図 972">
              <a:extLst>
                <a:ext uri="{FF2B5EF4-FFF2-40B4-BE49-F238E27FC236}">
                  <a16:creationId xmlns:a16="http://schemas.microsoft.com/office/drawing/2014/main" id="{09D8511B-A8A9-5610-AB6E-7A9E1B2D0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74" name="図 973">
              <a:extLst>
                <a:ext uri="{FF2B5EF4-FFF2-40B4-BE49-F238E27FC236}">
                  <a16:creationId xmlns:a16="http://schemas.microsoft.com/office/drawing/2014/main" id="{BA7AC7FE-4901-FED3-A240-907DFA2E7F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75" name="図 974">
              <a:extLst>
                <a:ext uri="{FF2B5EF4-FFF2-40B4-BE49-F238E27FC236}">
                  <a16:creationId xmlns:a16="http://schemas.microsoft.com/office/drawing/2014/main" id="{81295798-D3EB-207E-DFB0-7662C77F80D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976" name="図 975">
              <a:extLst>
                <a:ext uri="{FF2B5EF4-FFF2-40B4-BE49-F238E27FC236}">
                  <a16:creationId xmlns:a16="http://schemas.microsoft.com/office/drawing/2014/main" id="{4BB0AA50-8185-C6F9-C85B-7A83C65C81B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  <p:grpSp>
        <p:nvGrpSpPr>
          <p:cNvPr id="977" name="グループ化 976">
            <a:extLst>
              <a:ext uri="{FF2B5EF4-FFF2-40B4-BE49-F238E27FC236}">
                <a16:creationId xmlns:a16="http://schemas.microsoft.com/office/drawing/2014/main" id="{766BA44E-3EC6-2503-5ADF-4DC8DE31542B}"/>
              </a:ext>
            </a:extLst>
          </p:cNvPr>
          <p:cNvGrpSpPr/>
          <p:nvPr/>
        </p:nvGrpSpPr>
        <p:grpSpPr>
          <a:xfrm rot="10800000">
            <a:off x="10379256" y="7549324"/>
            <a:ext cx="413403" cy="1487037"/>
            <a:chOff x="1869933" y="3355969"/>
            <a:chExt cx="413403" cy="1487037"/>
          </a:xfrm>
        </p:grpSpPr>
        <p:pic>
          <p:nvPicPr>
            <p:cNvPr id="978" name="図 977">
              <a:extLst>
                <a:ext uri="{FF2B5EF4-FFF2-40B4-BE49-F238E27FC236}">
                  <a16:creationId xmlns:a16="http://schemas.microsoft.com/office/drawing/2014/main" id="{31846BAC-5815-CC66-B2A4-A1CA45A6185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979" name="図 978">
              <a:extLst>
                <a:ext uri="{FF2B5EF4-FFF2-40B4-BE49-F238E27FC236}">
                  <a16:creationId xmlns:a16="http://schemas.microsoft.com/office/drawing/2014/main" id="{A6E925AD-A083-9675-DA88-919571E0A40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80" name="図 979">
              <a:extLst>
                <a:ext uri="{FF2B5EF4-FFF2-40B4-BE49-F238E27FC236}">
                  <a16:creationId xmlns:a16="http://schemas.microsoft.com/office/drawing/2014/main" id="{9AB1EC03-2BB5-4274-8590-723C21D989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81" name="図 980">
              <a:extLst>
                <a:ext uri="{FF2B5EF4-FFF2-40B4-BE49-F238E27FC236}">
                  <a16:creationId xmlns:a16="http://schemas.microsoft.com/office/drawing/2014/main" id="{FEF99745-3EF7-1D57-7AA1-5CE1748E43B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82" name="図 981">
              <a:extLst>
                <a:ext uri="{FF2B5EF4-FFF2-40B4-BE49-F238E27FC236}">
                  <a16:creationId xmlns:a16="http://schemas.microsoft.com/office/drawing/2014/main" id="{ED67E249-3B63-BC8D-68D3-3012CBCF148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83" name="図 982">
              <a:extLst>
                <a:ext uri="{FF2B5EF4-FFF2-40B4-BE49-F238E27FC236}">
                  <a16:creationId xmlns:a16="http://schemas.microsoft.com/office/drawing/2014/main" id="{A867F36E-6D25-447E-9C56-491816F1351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984" name="図 983">
              <a:extLst>
                <a:ext uri="{FF2B5EF4-FFF2-40B4-BE49-F238E27FC236}">
                  <a16:creationId xmlns:a16="http://schemas.microsoft.com/office/drawing/2014/main" id="{AD19DA7B-1360-7FFC-2ECF-2D809805BEE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  <p:grpSp>
        <p:nvGrpSpPr>
          <p:cNvPr id="985" name="グループ化 984">
            <a:extLst>
              <a:ext uri="{FF2B5EF4-FFF2-40B4-BE49-F238E27FC236}">
                <a16:creationId xmlns:a16="http://schemas.microsoft.com/office/drawing/2014/main" id="{AA33C0B7-5C40-AD93-4EB5-635DFE6A2AA9}"/>
              </a:ext>
            </a:extLst>
          </p:cNvPr>
          <p:cNvGrpSpPr/>
          <p:nvPr/>
        </p:nvGrpSpPr>
        <p:grpSpPr>
          <a:xfrm rot="10800000">
            <a:off x="9867845" y="7549324"/>
            <a:ext cx="413403" cy="1487037"/>
            <a:chOff x="1869933" y="3355969"/>
            <a:chExt cx="413403" cy="1487037"/>
          </a:xfrm>
        </p:grpSpPr>
        <p:pic>
          <p:nvPicPr>
            <p:cNvPr id="986" name="図 985">
              <a:extLst>
                <a:ext uri="{FF2B5EF4-FFF2-40B4-BE49-F238E27FC236}">
                  <a16:creationId xmlns:a16="http://schemas.microsoft.com/office/drawing/2014/main" id="{4F2309E6-17F5-EA50-2E9F-8655CF90CF5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355969"/>
              <a:ext cx="413403" cy="171393"/>
            </a:xfrm>
            <a:prstGeom prst="rect">
              <a:avLst/>
            </a:prstGeom>
          </p:spPr>
        </p:pic>
        <p:pic>
          <p:nvPicPr>
            <p:cNvPr id="987" name="図 986">
              <a:extLst>
                <a:ext uri="{FF2B5EF4-FFF2-40B4-BE49-F238E27FC236}">
                  <a16:creationId xmlns:a16="http://schemas.microsoft.com/office/drawing/2014/main" id="{66A804DC-FBE5-1A0C-969C-7733AE5DD79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575243"/>
              <a:ext cx="413403" cy="171393"/>
            </a:xfrm>
            <a:prstGeom prst="rect">
              <a:avLst/>
            </a:prstGeom>
          </p:spPr>
        </p:pic>
        <p:pic>
          <p:nvPicPr>
            <p:cNvPr id="988" name="図 987">
              <a:extLst>
                <a:ext uri="{FF2B5EF4-FFF2-40B4-BE49-F238E27FC236}">
                  <a16:creationId xmlns:a16="http://schemas.microsoft.com/office/drawing/2014/main" id="{00621BF4-7813-D57B-0571-FC180A17A9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3794517"/>
              <a:ext cx="413403" cy="171393"/>
            </a:xfrm>
            <a:prstGeom prst="rect">
              <a:avLst/>
            </a:prstGeom>
          </p:spPr>
        </p:pic>
        <p:pic>
          <p:nvPicPr>
            <p:cNvPr id="989" name="図 988">
              <a:extLst>
                <a:ext uri="{FF2B5EF4-FFF2-40B4-BE49-F238E27FC236}">
                  <a16:creationId xmlns:a16="http://schemas.microsoft.com/office/drawing/2014/main" id="{87D30BDB-9BC7-80E6-6119-69829E39A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013791"/>
              <a:ext cx="413403" cy="171393"/>
            </a:xfrm>
            <a:prstGeom prst="rect">
              <a:avLst/>
            </a:prstGeom>
          </p:spPr>
        </p:pic>
        <p:pic>
          <p:nvPicPr>
            <p:cNvPr id="990" name="図 989">
              <a:extLst>
                <a:ext uri="{FF2B5EF4-FFF2-40B4-BE49-F238E27FC236}">
                  <a16:creationId xmlns:a16="http://schemas.microsoft.com/office/drawing/2014/main" id="{D2EE5761-C454-FAE2-E141-3E19A70EB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233065"/>
              <a:ext cx="413403" cy="171393"/>
            </a:xfrm>
            <a:prstGeom prst="rect">
              <a:avLst/>
            </a:prstGeom>
          </p:spPr>
        </p:pic>
        <p:pic>
          <p:nvPicPr>
            <p:cNvPr id="991" name="図 990">
              <a:extLst>
                <a:ext uri="{FF2B5EF4-FFF2-40B4-BE49-F238E27FC236}">
                  <a16:creationId xmlns:a16="http://schemas.microsoft.com/office/drawing/2014/main" id="{AAC42A4C-572B-D578-DFA5-A8AA33F66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452339"/>
              <a:ext cx="413403" cy="171393"/>
            </a:xfrm>
            <a:prstGeom prst="rect">
              <a:avLst/>
            </a:prstGeom>
          </p:spPr>
        </p:pic>
        <p:pic>
          <p:nvPicPr>
            <p:cNvPr id="992" name="図 991">
              <a:extLst>
                <a:ext uri="{FF2B5EF4-FFF2-40B4-BE49-F238E27FC236}">
                  <a16:creationId xmlns:a16="http://schemas.microsoft.com/office/drawing/2014/main" id="{326CACA7-F962-8A98-F52A-E16E7D5FB2D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33" y="4671613"/>
              <a:ext cx="413403" cy="17139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2206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148</cp:revision>
  <cp:lastPrinted>2022-06-20T00:25:10Z</cp:lastPrinted>
  <dcterms:created xsi:type="dcterms:W3CDTF">2017-02-16T12:15:42Z</dcterms:created>
  <dcterms:modified xsi:type="dcterms:W3CDTF">2026-05-28T07:45:22Z</dcterms:modified>
</cp:coreProperties>
</file>