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13" autoAdjust="0"/>
  </p:normalViewPr>
  <p:slideViewPr>
    <p:cSldViewPr snapToGrid="0">
      <p:cViewPr>
        <p:scale>
          <a:sx n="66" d="100"/>
          <a:sy n="66" d="100"/>
        </p:scale>
        <p:origin x="2664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BD554072-E7AE-410C-921A-8012E92EACA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FF5DBE09-1886-4335-BB61-9610D7184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51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A4D023ED-0528-CF31-FC4C-84096C59E9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630" y="0"/>
            <a:ext cx="10258980" cy="694857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E504E8D-305F-4AB6-9B0B-262CF643B43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632" y="6041871"/>
            <a:ext cx="317530" cy="31753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D133F52-F6F0-4A4F-AA61-230800BFE28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240" y="6041871"/>
            <a:ext cx="317530" cy="31753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63E588E-A869-2A15-3554-920C0E8AEC36}"/>
              </a:ext>
            </a:extLst>
          </p:cNvPr>
          <p:cNvSpPr/>
          <p:nvPr userDrawn="1"/>
        </p:nvSpPr>
        <p:spPr>
          <a:xfrm>
            <a:off x="508883" y="5120640"/>
            <a:ext cx="2218414" cy="1319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337BD22B-4699-DD81-7801-82B8671481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3769" y="4207362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1DB911C-D63E-77AD-2FFC-62A56E6812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69096" y="3619823"/>
            <a:ext cx="531571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320A0E5-3371-1A4E-4E4B-AA0E2019B2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3769" y="5799650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589E474B-2D4F-F158-D730-3CB0011D16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54112" y="4202984"/>
            <a:ext cx="2126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01213B75-2356-0348-05A9-C8FCBDC3A0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1314" y="5318250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6CB6C9A7-5340-FF8E-9E16-4D5C721B31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77637" y="4729593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4DD0101-6B6D-A486-A09A-B6690594AA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93489" y="4202029"/>
            <a:ext cx="28469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E1D30C-E02F-186B-3831-9A0FD009BD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87359" y="5315598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8A6EE939-5CA9-976B-2DBB-03AB0A90D1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1314" y="4716402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03A94345-2D9D-777F-8DB3-0E986A046C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19686" y="3613901"/>
            <a:ext cx="74420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グラフィックス 42">
            <a:extLst>
              <a:ext uri="{FF2B5EF4-FFF2-40B4-BE49-F238E27FC236}">
                <a16:creationId xmlns:a16="http://schemas.microsoft.com/office/drawing/2014/main" id="{CE1CCF50-4651-419F-8963-D965D297EA1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87171" y="3774212"/>
            <a:ext cx="171544" cy="145153"/>
          </a:xfrm>
          <a:prstGeom prst="rect">
            <a:avLst/>
          </a:prstGeom>
        </p:spPr>
      </p:pic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D83835BB-1949-0C20-96B6-E898771ABAE9}"/>
              </a:ext>
            </a:extLst>
          </p:cNvPr>
          <p:cNvSpPr/>
          <p:nvPr userDrawn="1"/>
        </p:nvSpPr>
        <p:spPr>
          <a:xfrm>
            <a:off x="211929" y="3347500"/>
            <a:ext cx="2218414" cy="2882906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E99F7C8-66CB-505B-2E18-4F46F6909314}"/>
              </a:ext>
            </a:extLst>
          </p:cNvPr>
          <p:cNvSpPr txBox="1"/>
          <p:nvPr userDrawn="1"/>
        </p:nvSpPr>
        <p:spPr>
          <a:xfrm>
            <a:off x="950363" y="3221886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6AB7B16-A955-9310-55C7-75FA56E016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5536" y="6291691"/>
            <a:ext cx="208835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9" name="グラフィックス 42">
            <a:extLst>
              <a:ext uri="{FF2B5EF4-FFF2-40B4-BE49-F238E27FC236}">
                <a16:creationId xmlns:a16="http://schemas.microsoft.com/office/drawing/2014/main" id="{E6C37550-F5C8-1F4F-D5FA-A9112B498E5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64472" y="1312925"/>
            <a:ext cx="111090" cy="94000"/>
          </a:xfrm>
          <a:prstGeom prst="rect">
            <a:avLst/>
          </a:prstGeom>
        </p:spPr>
      </p:pic>
      <p:pic>
        <p:nvPicPr>
          <p:cNvPr id="30" name="グラフィックス 42">
            <a:extLst>
              <a:ext uri="{FF2B5EF4-FFF2-40B4-BE49-F238E27FC236}">
                <a16:creationId xmlns:a16="http://schemas.microsoft.com/office/drawing/2014/main" id="{49844527-1C2F-71EF-A70C-3AE2997EA6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>
            <a:off x="9164472" y="3986734"/>
            <a:ext cx="111090" cy="94000"/>
          </a:xfrm>
          <a:prstGeom prst="rect">
            <a:avLst/>
          </a:prstGeom>
        </p:spPr>
      </p:pic>
      <p:pic>
        <p:nvPicPr>
          <p:cNvPr id="31" name="グラフィックス 42">
            <a:extLst>
              <a:ext uri="{FF2B5EF4-FFF2-40B4-BE49-F238E27FC236}">
                <a16:creationId xmlns:a16="http://schemas.microsoft.com/office/drawing/2014/main" id="{4B695808-5CF0-713C-8B08-060837F7AF2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4341269" y="5705650"/>
            <a:ext cx="111090" cy="94000"/>
          </a:xfrm>
          <a:prstGeom prst="rect">
            <a:avLst/>
          </a:prstGeom>
        </p:spPr>
      </p:pic>
      <p:pic>
        <p:nvPicPr>
          <p:cNvPr id="20" name="グラフィックス 42">
            <a:extLst>
              <a:ext uri="{FF2B5EF4-FFF2-40B4-BE49-F238E27FC236}">
                <a16:creationId xmlns:a16="http://schemas.microsoft.com/office/drawing/2014/main" id="{B95ED496-874C-14C7-6C72-7EDC39CF883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4729374" y="5483400"/>
            <a:ext cx="111090" cy="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39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A8033C7F-24CC-402C-8C42-4EB525ED62D8}"/>
              </a:ext>
            </a:extLst>
          </p:cNvPr>
          <p:cNvGrpSpPr/>
          <p:nvPr/>
        </p:nvGrpSpPr>
        <p:grpSpPr>
          <a:xfrm>
            <a:off x="7014250" y="4097489"/>
            <a:ext cx="1725162" cy="1679727"/>
            <a:chOff x="6455385" y="1864994"/>
            <a:chExt cx="1725162" cy="1679727"/>
          </a:xfrm>
        </p:grpSpPr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A0F41178-7590-42B2-A818-E8B4EC16B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528027" y="2857735"/>
              <a:ext cx="353165" cy="140490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078BB883-9C9D-408C-8765-CA65AD379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528027" y="2414534"/>
              <a:ext cx="353165" cy="140490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8ED5E0D0-0253-46AE-89AB-E8E66D6EA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528027" y="1971332"/>
              <a:ext cx="353165" cy="140490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EDC0E2E4-0548-42CC-9457-D79F7B1B3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728736" y="2857735"/>
              <a:ext cx="353165" cy="140490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C5C23C8-58A3-488E-A360-96FD96A9E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728736" y="2414534"/>
              <a:ext cx="353165" cy="140490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EBC94BBE-EC54-4329-B466-A7DA901AC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728736" y="1971332"/>
              <a:ext cx="353165" cy="140490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32F6111E-FC5B-4D7A-B8C1-DAF2E5EE6F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933719" y="2857735"/>
              <a:ext cx="353165" cy="140490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6F6F1564-62B4-4247-86A6-F0DE7DAA8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933719" y="2414534"/>
              <a:ext cx="353165" cy="140490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6BC2868A-A3E8-4CAD-9024-4052285BE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933719" y="1971332"/>
              <a:ext cx="353165" cy="140490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1E7E5CF8-22CD-4493-8988-29BF04068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26403" y="2857735"/>
              <a:ext cx="353165" cy="140490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8ABE6A23-C525-4690-B14E-0479C5728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26403" y="2414534"/>
              <a:ext cx="353165" cy="140490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07656B40-8657-4762-A781-B567855207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26403" y="1971332"/>
              <a:ext cx="353165" cy="140490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8842D4D8-7727-41BB-B847-E9728F1A6D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30746" y="2862340"/>
              <a:ext cx="353165" cy="140490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A95E0A5A-E384-407E-8FDE-80A14035F7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30746" y="2419139"/>
              <a:ext cx="353165" cy="140490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BD83DCCD-5A88-4C40-A997-2D22938E6B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30746" y="1975938"/>
              <a:ext cx="353165" cy="140490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44A90F15-0C79-4958-9B32-3426BA8C29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35089" y="2862340"/>
              <a:ext cx="353165" cy="140490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7F99FCA4-0BC4-4294-BED4-6D101D20B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35089" y="2419139"/>
              <a:ext cx="353165" cy="140490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85128FCA-1A32-4F38-9C0D-9B70050C7F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35089" y="1975938"/>
              <a:ext cx="353165" cy="140490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FAAD484C-90F9-4E13-99A2-7CE269821F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39432" y="2857735"/>
              <a:ext cx="353165" cy="140490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60161B9D-9969-4186-8B98-AC010C678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39432" y="2414534"/>
              <a:ext cx="353165" cy="140490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59578FC0-567E-41F3-AD1C-4DDCE156A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39432" y="1971332"/>
              <a:ext cx="353165" cy="140490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57228572-F4D7-406C-9864-F8FA604446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44705" y="2862340"/>
              <a:ext cx="353165" cy="140490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8DF28973-0A12-4A4B-A2CE-566A9C3F89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44705" y="2419139"/>
              <a:ext cx="353165" cy="140490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ADD35C31-F298-4ECA-9E78-B66791930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44705" y="1975938"/>
              <a:ext cx="353165" cy="140490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A7F9A10A-CA4B-411F-A27F-177EE8EA1C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49048" y="2857735"/>
              <a:ext cx="353165" cy="140490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D310CACA-98A0-4639-B9F0-B8FA6DB24E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49048" y="2414534"/>
              <a:ext cx="353165" cy="140490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342D1CDD-ACE3-4127-8D62-5DF9790C8A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49048" y="1971332"/>
              <a:ext cx="353165" cy="140490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ED7CEDE5-CBD3-465F-A3B4-C2F90942E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528026" y="3293289"/>
              <a:ext cx="353165" cy="140490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C53C80ED-840E-4D6D-9071-2E6E5A181A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728735" y="3293289"/>
              <a:ext cx="353165" cy="140490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9B4D1996-11F5-4602-98D1-B6D5FFD6AA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933718" y="3293289"/>
              <a:ext cx="353165" cy="140490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C24997DA-5275-435D-BB5D-069EE6CC4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26402" y="3293289"/>
              <a:ext cx="353165" cy="140490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B81F345F-A9F6-4D22-8C30-DDBCBEDA1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30745" y="3297894"/>
              <a:ext cx="353165" cy="140490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35E0826F-8582-4290-89ED-8D62C0FB1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35088" y="3297894"/>
              <a:ext cx="353165" cy="140490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22348C36-DCFA-48D7-BB32-3A1620B32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39431" y="3293289"/>
              <a:ext cx="353165" cy="140490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C1FF090-A05F-4D1A-90F4-7F73811422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44704" y="3297894"/>
              <a:ext cx="353165" cy="140490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825EBE3E-C589-4F88-8B1D-5CA60F516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49047" y="3293289"/>
              <a:ext cx="353165" cy="140490"/>
            </a:xfrm>
            <a:prstGeom prst="rect">
              <a:avLst/>
            </a:prstGeom>
          </p:spPr>
        </p:pic>
      </p:grpSp>
      <p:pic>
        <p:nvPicPr>
          <p:cNvPr id="258" name="図 257">
            <a:extLst>
              <a:ext uri="{FF2B5EF4-FFF2-40B4-BE49-F238E27FC236}">
                <a16:creationId xmlns:a16="http://schemas.microsoft.com/office/drawing/2014/main" id="{96621510-2D48-4F86-8C1A-1D115CB60C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042366" y="4412673"/>
            <a:ext cx="118215" cy="98093"/>
          </a:xfrm>
          <a:prstGeom prst="rect">
            <a:avLst/>
          </a:prstGeom>
        </p:spPr>
      </p:pic>
      <p:pic>
        <p:nvPicPr>
          <p:cNvPr id="261" name="図 260">
            <a:extLst>
              <a:ext uri="{FF2B5EF4-FFF2-40B4-BE49-F238E27FC236}">
                <a16:creationId xmlns:a16="http://schemas.microsoft.com/office/drawing/2014/main" id="{9A5D9A48-59E9-4AC5-B2D3-3A935F93BE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013424" y="5468452"/>
            <a:ext cx="353168" cy="78976"/>
          </a:xfrm>
          <a:prstGeom prst="rect">
            <a:avLst/>
          </a:prstGeom>
        </p:spPr>
      </p:pic>
      <p:pic>
        <p:nvPicPr>
          <p:cNvPr id="336" name="図 335">
            <a:extLst>
              <a:ext uri="{FF2B5EF4-FFF2-40B4-BE49-F238E27FC236}">
                <a16:creationId xmlns:a16="http://schemas.microsoft.com/office/drawing/2014/main" id="{A9FB80EE-5967-4E98-A733-CB47202B58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72" y="2250240"/>
            <a:ext cx="353165" cy="140490"/>
          </a:xfrm>
          <a:prstGeom prst="rect">
            <a:avLst/>
          </a:prstGeom>
        </p:spPr>
      </p:pic>
      <p:pic>
        <p:nvPicPr>
          <p:cNvPr id="337" name="図 336">
            <a:extLst>
              <a:ext uri="{FF2B5EF4-FFF2-40B4-BE49-F238E27FC236}">
                <a16:creationId xmlns:a16="http://schemas.microsoft.com/office/drawing/2014/main" id="{5080456A-157E-4B4B-8C6C-457246673B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71" y="2250240"/>
            <a:ext cx="353165" cy="140490"/>
          </a:xfrm>
          <a:prstGeom prst="rect">
            <a:avLst/>
          </a:prstGeom>
        </p:spPr>
      </p:pic>
      <p:pic>
        <p:nvPicPr>
          <p:cNvPr id="338" name="図 337">
            <a:extLst>
              <a:ext uri="{FF2B5EF4-FFF2-40B4-BE49-F238E27FC236}">
                <a16:creationId xmlns:a16="http://schemas.microsoft.com/office/drawing/2014/main" id="{5E5B4361-BBBF-43A4-8135-F6AEC69910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469" y="2250240"/>
            <a:ext cx="353165" cy="140490"/>
          </a:xfrm>
          <a:prstGeom prst="rect">
            <a:avLst/>
          </a:prstGeom>
        </p:spPr>
      </p:pic>
      <p:pic>
        <p:nvPicPr>
          <p:cNvPr id="339" name="図 338">
            <a:extLst>
              <a:ext uri="{FF2B5EF4-FFF2-40B4-BE49-F238E27FC236}">
                <a16:creationId xmlns:a16="http://schemas.microsoft.com/office/drawing/2014/main" id="{CDC62714-C19D-4BD5-AD41-3EFD40A80B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72" y="2049531"/>
            <a:ext cx="353165" cy="140490"/>
          </a:xfrm>
          <a:prstGeom prst="rect">
            <a:avLst/>
          </a:prstGeom>
        </p:spPr>
      </p:pic>
      <p:pic>
        <p:nvPicPr>
          <p:cNvPr id="340" name="図 339">
            <a:extLst>
              <a:ext uri="{FF2B5EF4-FFF2-40B4-BE49-F238E27FC236}">
                <a16:creationId xmlns:a16="http://schemas.microsoft.com/office/drawing/2014/main" id="{178BA0E2-BCA9-44FE-9A87-371EF141CD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71" y="2049531"/>
            <a:ext cx="353165" cy="140490"/>
          </a:xfrm>
          <a:prstGeom prst="rect">
            <a:avLst/>
          </a:prstGeom>
        </p:spPr>
      </p:pic>
      <p:pic>
        <p:nvPicPr>
          <p:cNvPr id="341" name="図 340">
            <a:extLst>
              <a:ext uri="{FF2B5EF4-FFF2-40B4-BE49-F238E27FC236}">
                <a16:creationId xmlns:a16="http://schemas.microsoft.com/office/drawing/2014/main" id="{7F4F3FE5-69E0-4314-BA35-0EECE1F7BE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469" y="2049531"/>
            <a:ext cx="353165" cy="140490"/>
          </a:xfrm>
          <a:prstGeom prst="rect">
            <a:avLst/>
          </a:prstGeom>
        </p:spPr>
      </p:pic>
      <p:pic>
        <p:nvPicPr>
          <p:cNvPr id="342" name="図 341">
            <a:extLst>
              <a:ext uri="{FF2B5EF4-FFF2-40B4-BE49-F238E27FC236}">
                <a16:creationId xmlns:a16="http://schemas.microsoft.com/office/drawing/2014/main" id="{BB2D40C2-B6A9-4B40-9F68-F9E4AEEF33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72" y="1844548"/>
            <a:ext cx="353165" cy="140490"/>
          </a:xfrm>
          <a:prstGeom prst="rect">
            <a:avLst/>
          </a:prstGeom>
        </p:spPr>
      </p:pic>
      <p:pic>
        <p:nvPicPr>
          <p:cNvPr id="343" name="図 342">
            <a:extLst>
              <a:ext uri="{FF2B5EF4-FFF2-40B4-BE49-F238E27FC236}">
                <a16:creationId xmlns:a16="http://schemas.microsoft.com/office/drawing/2014/main" id="{CB2A1FBE-C5C3-422B-85BB-B297034E19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71" y="1844548"/>
            <a:ext cx="353165" cy="140490"/>
          </a:xfrm>
          <a:prstGeom prst="rect">
            <a:avLst/>
          </a:prstGeom>
        </p:spPr>
      </p:pic>
      <p:pic>
        <p:nvPicPr>
          <p:cNvPr id="344" name="図 343">
            <a:extLst>
              <a:ext uri="{FF2B5EF4-FFF2-40B4-BE49-F238E27FC236}">
                <a16:creationId xmlns:a16="http://schemas.microsoft.com/office/drawing/2014/main" id="{6859A7CE-F068-4AD6-A29A-E6F9B5CB9B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469" y="1844548"/>
            <a:ext cx="353165" cy="140490"/>
          </a:xfrm>
          <a:prstGeom prst="rect">
            <a:avLst/>
          </a:prstGeom>
        </p:spPr>
      </p:pic>
      <p:pic>
        <p:nvPicPr>
          <p:cNvPr id="345" name="図 344">
            <a:extLst>
              <a:ext uri="{FF2B5EF4-FFF2-40B4-BE49-F238E27FC236}">
                <a16:creationId xmlns:a16="http://schemas.microsoft.com/office/drawing/2014/main" id="{2EE08AEF-3AAA-42AE-9938-F4ACA3F507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72" y="2451864"/>
            <a:ext cx="353165" cy="140490"/>
          </a:xfrm>
          <a:prstGeom prst="rect">
            <a:avLst/>
          </a:prstGeom>
        </p:spPr>
      </p:pic>
      <p:pic>
        <p:nvPicPr>
          <p:cNvPr id="346" name="図 345">
            <a:extLst>
              <a:ext uri="{FF2B5EF4-FFF2-40B4-BE49-F238E27FC236}">
                <a16:creationId xmlns:a16="http://schemas.microsoft.com/office/drawing/2014/main" id="{867CC688-615A-460B-B583-CEFB4A0159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71" y="2451864"/>
            <a:ext cx="353165" cy="140490"/>
          </a:xfrm>
          <a:prstGeom prst="rect">
            <a:avLst/>
          </a:prstGeom>
        </p:spPr>
      </p:pic>
      <p:pic>
        <p:nvPicPr>
          <p:cNvPr id="347" name="図 346">
            <a:extLst>
              <a:ext uri="{FF2B5EF4-FFF2-40B4-BE49-F238E27FC236}">
                <a16:creationId xmlns:a16="http://schemas.microsoft.com/office/drawing/2014/main" id="{9A45359E-829B-4709-910D-E39D3E491C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469" y="2451864"/>
            <a:ext cx="353165" cy="140490"/>
          </a:xfrm>
          <a:prstGeom prst="rect">
            <a:avLst/>
          </a:prstGeom>
        </p:spPr>
      </p:pic>
      <p:pic>
        <p:nvPicPr>
          <p:cNvPr id="348" name="図 347">
            <a:extLst>
              <a:ext uri="{FF2B5EF4-FFF2-40B4-BE49-F238E27FC236}">
                <a16:creationId xmlns:a16="http://schemas.microsoft.com/office/drawing/2014/main" id="{A7AA8B11-33D7-484F-9B19-2647E69EA7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477" y="2647521"/>
            <a:ext cx="353165" cy="140490"/>
          </a:xfrm>
          <a:prstGeom prst="rect">
            <a:avLst/>
          </a:prstGeom>
        </p:spPr>
      </p:pic>
      <p:pic>
        <p:nvPicPr>
          <p:cNvPr id="349" name="図 348">
            <a:extLst>
              <a:ext uri="{FF2B5EF4-FFF2-40B4-BE49-F238E27FC236}">
                <a16:creationId xmlns:a16="http://schemas.microsoft.com/office/drawing/2014/main" id="{762C8D72-1870-493A-B444-8014A71155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276" y="2647521"/>
            <a:ext cx="353165" cy="140490"/>
          </a:xfrm>
          <a:prstGeom prst="rect">
            <a:avLst/>
          </a:prstGeom>
        </p:spPr>
      </p:pic>
      <p:pic>
        <p:nvPicPr>
          <p:cNvPr id="350" name="図 349">
            <a:extLst>
              <a:ext uri="{FF2B5EF4-FFF2-40B4-BE49-F238E27FC236}">
                <a16:creationId xmlns:a16="http://schemas.microsoft.com/office/drawing/2014/main" id="{6E53DBF8-982F-42FA-BF75-1F38DD6A4A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075" y="2647521"/>
            <a:ext cx="353165" cy="140490"/>
          </a:xfrm>
          <a:prstGeom prst="rect">
            <a:avLst/>
          </a:prstGeom>
        </p:spPr>
      </p:pic>
      <p:pic>
        <p:nvPicPr>
          <p:cNvPr id="351" name="図 350">
            <a:extLst>
              <a:ext uri="{FF2B5EF4-FFF2-40B4-BE49-F238E27FC236}">
                <a16:creationId xmlns:a16="http://schemas.microsoft.com/office/drawing/2014/main" id="{9FBDAEF6-29B8-4135-9526-9B64DB96BB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477" y="2843178"/>
            <a:ext cx="353165" cy="140490"/>
          </a:xfrm>
          <a:prstGeom prst="rect">
            <a:avLst/>
          </a:prstGeom>
        </p:spPr>
      </p:pic>
      <p:pic>
        <p:nvPicPr>
          <p:cNvPr id="352" name="図 351">
            <a:extLst>
              <a:ext uri="{FF2B5EF4-FFF2-40B4-BE49-F238E27FC236}">
                <a16:creationId xmlns:a16="http://schemas.microsoft.com/office/drawing/2014/main" id="{C34E05CA-6847-415E-A71B-DBD8E1CC29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276" y="2843178"/>
            <a:ext cx="353165" cy="140490"/>
          </a:xfrm>
          <a:prstGeom prst="rect">
            <a:avLst/>
          </a:prstGeom>
        </p:spPr>
      </p:pic>
      <p:pic>
        <p:nvPicPr>
          <p:cNvPr id="353" name="図 352">
            <a:extLst>
              <a:ext uri="{FF2B5EF4-FFF2-40B4-BE49-F238E27FC236}">
                <a16:creationId xmlns:a16="http://schemas.microsoft.com/office/drawing/2014/main" id="{057EFEF6-BB81-465F-A510-796515F9B6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075" y="2843178"/>
            <a:ext cx="353165" cy="140490"/>
          </a:xfrm>
          <a:prstGeom prst="rect">
            <a:avLst/>
          </a:prstGeom>
        </p:spPr>
      </p:pic>
      <p:pic>
        <p:nvPicPr>
          <p:cNvPr id="354" name="図 353">
            <a:extLst>
              <a:ext uri="{FF2B5EF4-FFF2-40B4-BE49-F238E27FC236}">
                <a16:creationId xmlns:a16="http://schemas.microsoft.com/office/drawing/2014/main" id="{8ED13205-215F-42FD-BB76-454C2E12AE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72" y="3038835"/>
            <a:ext cx="353165" cy="140490"/>
          </a:xfrm>
          <a:prstGeom prst="rect">
            <a:avLst/>
          </a:prstGeom>
        </p:spPr>
      </p:pic>
      <p:pic>
        <p:nvPicPr>
          <p:cNvPr id="355" name="図 354">
            <a:extLst>
              <a:ext uri="{FF2B5EF4-FFF2-40B4-BE49-F238E27FC236}">
                <a16:creationId xmlns:a16="http://schemas.microsoft.com/office/drawing/2014/main" id="{EEC674DF-FF82-4E19-8C23-B63BD7ABB4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71" y="3038835"/>
            <a:ext cx="353165" cy="140490"/>
          </a:xfrm>
          <a:prstGeom prst="rect">
            <a:avLst/>
          </a:prstGeom>
        </p:spPr>
      </p:pic>
      <p:pic>
        <p:nvPicPr>
          <p:cNvPr id="356" name="図 355">
            <a:extLst>
              <a:ext uri="{FF2B5EF4-FFF2-40B4-BE49-F238E27FC236}">
                <a16:creationId xmlns:a16="http://schemas.microsoft.com/office/drawing/2014/main" id="{00952740-8CDA-46B9-B622-FFC7241D8D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469" y="3038835"/>
            <a:ext cx="353165" cy="140490"/>
          </a:xfrm>
          <a:prstGeom prst="rect">
            <a:avLst/>
          </a:prstGeom>
        </p:spPr>
      </p:pic>
      <p:pic>
        <p:nvPicPr>
          <p:cNvPr id="357" name="図 356">
            <a:extLst>
              <a:ext uri="{FF2B5EF4-FFF2-40B4-BE49-F238E27FC236}">
                <a16:creationId xmlns:a16="http://schemas.microsoft.com/office/drawing/2014/main" id="{75AE32F9-D972-4A37-B9E6-8D3D0F2E08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477" y="3233562"/>
            <a:ext cx="353165" cy="140490"/>
          </a:xfrm>
          <a:prstGeom prst="rect">
            <a:avLst/>
          </a:prstGeom>
        </p:spPr>
      </p:pic>
      <p:pic>
        <p:nvPicPr>
          <p:cNvPr id="358" name="図 357">
            <a:extLst>
              <a:ext uri="{FF2B5EF4-FFF2-40B4-BE49-F238E27FC236}">
                <a16:creationId xmlns:a16="http://schemas.microsoft.com/office/drawing/2014/main" id="{6FE71413-360B-440F-9CC3-6E19B8950A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276" y="3233562"/>
            <a:ext cx="353165" cy="140490"/>
          </a:xfrm>
          <a:prstGeom prst="rect">
            <a:avLst/>
          </a:prstGeom>
        </p:spPr>
      </p:pic>
      <p:pic>
        <p:nvPicPr>
          <p:cNvPr id="359" name="図 358">
            <a:extLst>
              <a:ext uri="{FF2B5EF4-FFF2-40B4-BE49-F238E27FC236}">
                <a16:creationId xmlns:a16="http://schemas.microsoft.com/office/drawing/2014/main" id="{8593301B-821F-424B-A59B-469A62B602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075" y="3233562"/>
            <a:ext cx="353165" cy="140490"/>
          </a:xfrm>
          <a:prstGeom prst="rect">
            <a:avLst/>
          </a:prstGeom>
        </p:spPr>
      </p:pic>
      <p:pic>
        <p:nvPicPr>
          <p:cNvPr id="363" name="図 362">
            <a:extLst>
              <a:ext uri="{FF2B5EF4-FFF2-40B4-BE49-F238E27FC236}">
                <a16:creationId xmlns:a16="http://schemas.microsoft.com/office/drawing/2014/main" id="{F0E9E8A9-0153-44EA-B0F3-6CB1D7B991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26" y="2250241"/>
            <a:ext cx="353165" cy="140490"/>
          </a:xfrm>
          <a:prstGeom prst="rect">
            <a:avLst/>
          </a:prstGeom>
        </p:spPr>
      </p:pic>
      <p:pic>
        <p:nvPicPr>
          <p:cNvPr id="364" name="図 363">
            <a:extLst>
              <a:ext uri="{FF2B5EF4-FFF2-40B4-BE49-F238E27FC236}">
                <a16:creationId xmlns:a16="http://schemas.microsoft.com/office/drawing/2014/main" id="{98860506-F95D-4AA6-8581-83DEA7C204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26" y="2049532"/>
            <a:ext cx="353165" cy="140490"/>
          </a:xfrm>
          <a:prstGeom prst="rect">
            <a:avLst/>
          </a:prstGeom>
        </p:spPr>
      </p:pic>
      <p:pic>
        <p:nvPicPr>
          <p:cNvPr id="365" name="図 364">
            <a:extLst>
              <a:ext uri="{FF2B5EF4-FFF2-40B4-BE49-F238E27FC236}">
                <a16:creationId xmlns:a16="http://schemas.microsoft.com/office/drawing/2014/main" id="{027A53F8-A8BB-4272-9468-B536EAE19A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26" y="1844549"/>
            <a:ext cx="353165" cy="140490"/>
          </a:xfrm>
          <a:prstGeom prst="rect">
            <a:avLst/>
          </a:prstGeom>
        </p:spPr>
      </p:pic>
      <p:pic>
        <p:nvPicPr>
          <p:cNvPr id="366" name="図 365">
            <a:extLst>
              <a:ext uri="{FF2B5EF4-FFF2-40B4-BE49-F238E27FC236}">
                <a16:creationId xmlns:a16="http://schemas.microsoft.com/office/drawing/2014/main" id="{AF6A620B-2AA9-4560-BF45-5F63963170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26" y="2451865"/>
            <a:ext cx="353165" cy="140490"/>
          </a:xfrm>
          <a:prstGeom prst="rect">
            <a:avLst/>
          </a:prstGeom>
        </p:spPr>
      </p:pic>
      <p:pic>
        <p:nvPicPr>
          <p:cNvPr id="367" name="図 366">
            <a:extLst>
              <a:ext uri="{FF2B5EF4-FFF2-40B4-BE49-F238E27FC236}">
                <a16:creationId xmlns:a16="http://schemas.microsoft.com/office/drawing/2014/main" id="{901985D7-1CDB-44CC-9143-8FD22CEB02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031" y="2647522"/>
            <a:ext cx="353165" cy="140490"/>
          </a:xfrm>
          <a:prstGeom prst="rect">
            <a:avLst/>
          </a:prstGeom>
        </p:spPr>
      </p:pic>
      <p:pic>
        <p:nvPicPr>
          <p:cNvPr id="368" name="図 367">
            <a:extLst>
              <a:ext uri="{FF2B5EF4-FFF2-40B4-BE49-F238E27FC236}">
                <a16:creationId xmlns:a16="http://schemas.microsoft.com/office/drawing/2014/main" id="{839E2511-9AB0-4A60-A7BB-B4CE564671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031" y="2843179"/>
            <a:ext cx="353165" cy="140490"/>
          </a:xfrm>
          <a:prstGeom prst="rect">
            <a:avLst/>
          </a:prstGeom>
        </p:spPr>
      </p:pic>
      <p:pic>
        <p:nvPicPr>
          <p:cNvPr id="369" name="図 368">
            <a:extLst>
              <a:ext uri="{FF2B5EF4-FFF2-40B4-BE49-F238E27FC236}">
                <a16:creationId xmlns:a16="http://schemas.microsoft.com/office/drawing/2014/main" id="{0B3FC85B-EA7F-4F16-B56E-B31A303E1B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26" y="3038836"/>
            <a:ext cx="353165" cy="140490"/>
          </a:xfrm>
          <a:prstGeom prst="rect">
            <a:avLst/>
          </a:prstGeom>
        </p:spPr>
      </p:pic>
      <p:pic>
        <p:nvPicPr>
          <p:cNvPr id="370" name="図 369">
            <a:extLst>
              <a:ext uri="{FF2B5EF4-FFF2-40B4-BE49-F238E27FC236}">
                <a16:creationId xmlns:a16="http://schemas.microsoft.com/office/drawing/2014/main" id="{27F3AE0B-3777-4043-85C9-A8837D7A87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031" y="3233563"/>
            <a:ext cx="353165" cy="140490"/>
          </a:xfrm>
          <a:prstGeom prst="rect">
            <a:avLst/>
          </a:prstGeom>
        </p:spPr>
      </p:pic>
      <p:pic>
        <p:nvPicPr>
          <p:cNvPr id="372" name="図 371">
            <a:extLst>
              <a:ext uri="{FF2B5EF4-FFF2-40B4-BE49-F238E27FC236}">
                <a16:creationId xmlns:a16="http://schemas.microsoft.com/office/drawing/2014/main" id="{4CA09636-F324-42B4-A71A-B424D621B4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68" y="2250240"/>
            <a:ext cx="353165" cy="140490"/>
          </a:xfrm>
          <a:prstGeom prst="rect">
            <a:avLst/>
          </a:prstGeom>
        </p:spPr>
      </p:pic>
      <p:pic>
        <p:nvPicPr>
          <p:cNvPr id="373" name="図 372">
            <a:extLst>
              <a:ext uri="{FF2B5EF4-FFF2-40B4-BE49-F238E27FC236}">
                <a16:creationId xmlns:a16="http://schemas.microsoft.com/office/drawing/2014/main" id="{B91FAFEE-BFFA-4A41-A541-D2CF7B9889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68" y="2049531"/>
            <a:ext cx="353165" cy="140490"/>
          </a:xfrm>
          <a:prstGeom prst="rect">
            <a:avLst/>
          </a:prstGeom>
        </p:spPr>
      </p:pic>
      <p:pic>
        <p:nvPicPr>
          <p:cNvPr id="374" name="図 373">
            <a:extLst>
              <a:ext uri="{FF2B5EF4-FFF2-40B4-BE49-F238E27FC236}">
                <a16:creationId xmlns:a16="http://schemas.microsoft.com/office/drawing/2014/main" id="{6373F81F-B9E7-4752-B378-CD81B44D2C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68" y="1844548"/>
            <a:ext cx="353165" cy="140490"/>
          </a:xfrm>
          <a:prstGeom prst="rect">
            <a:avLst/>
          </a:prstGeom>
        </p:spPr>
      </p:pic>
      <p:pic>
        <p:nvPicPr>
          <p:cNvPr id="375" name="図 374">
            <a:extLst>
              <a:ext uri="{FF2B5EF4-FFF2-40B4-BE49-F238E27FC236}">
                <a16:creationId xmlns:a16="http://schemas.microsoft.com/office/drawing/2014/main" id="{1A57D5CE-0F47-4962-BCFB-9BA195B6E9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68" y="2451864"/>
            <a:ext cx="353165" cy="140490"/>
          </a:xfrm>
          <a:prstGeom prst="rect">
            <a:avLst/>
          </a:prstGeom>
        </p:spPr>
      </p:pic>
      <p:pic>
        <p:nvPicPr>
          <p:cNvPr id="376" name="図 375">
            <a:extLst>
              <a:ext uri="{FF2B5EF4-FFF2-40B4-BE49-F238E27FC236}">
                <a16:creationId xmlns:a16="http://schemas.microsoft.com/office/drawing/2014/main" id="{6DF06D5F-A089-4ABA-B09A-9A0C20D7CD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874" y="2647521"/>
            <a:ext cx="353165" cy="140490"/>
          </a:xfrm>
          <a:prstGeom prst="rect">
            <a:avLst/>
          </a:prstGeom>
        </p:spPr>
      </p:pic>
      <p:pic>
        <p:nvPicPr>
          <p:cNvPr id="377" name="図 376">
            <a:extLst>
              <a:ext uri="{FF2B5EF4-FFF2-40B4-BE49-F238E27FC236}">
                <a16:creationId xmlns:a16="http://schemas.microsoft.com/office/drawing/2014/main" id="{F8131819-EF95-49DF-B660-6D499EF976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874" y="2843178"/>
            <a:ext cx="353165" cy="140490"/>
          </a:xfrm>
          <a:prstGeom prst="rect">
            <a:avLst/>
          </a:prstGeom>
        </p:spPr>
      </p:pic>
      <p:pic>
        <p:nvPicPr>
          <p:cNvPr id="378" name="図 377">
            <a:extLst>
              <a:ext uri="{FF2B5EF4-FFF2-40B4-BE49-F238E27FC236}">
                <a16:creationId xmlns:a16="http://schemas.microsoft.com/office/drawing/2014/main" id="{7D382493-E085-4186-8E03-61CBE0065F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68" y="3038835"/>
            <a:ext cx="353165" cy="140490"/>
          </a:xfrm>
          <a:prstGeom prst="rect">
            <a:avLst/>
          </a:prstGeom>
        </p:spPr>
      </p:pic>
      <p:pic>
        <p:nvPicPr>
          <p:cNvPr id="379" name="図 378">
            <a:extLst>
              <a:ext uri="{FF2B5EF4-FFF2-40B4-BE49-F238E27FC236}">
                <a16:creationId xmlns:a16="http://schemas.microsoft.com/office/drawing/2014/main" id="{C942D965-2184-4017-93C6-112ACEF1B9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874" y="3233562"/>
            <a:ext cx="353165" cy="140490"/>
          </a:xfrm>
          <a:prstGeom prst="rect">
            <a:avLst/>
          </a:prstGeom>
        </p:spPr>
      </p:pic>
      <p:pic>
        <p:nvPicPr>
          <p:cNvPr id="380" name="図 379">
            <a:extLst>
              <a:ext uri="{FF2B5EF4-FFF2-40B4-BE49-F238E27FC236}">
                <a16:creationId xmlns:a16="http://schemas.microsoft.com/office/drawing/2014/main" id="{A5989D9A-76DC-41C1-BA9B-36003EA1AF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749221" y="1334686"/>
            <a:ext cx="118215" cy="98093"/>
          </a:xfrm>
          <a:prstGeom prst="rect">
            <a:avLst/>
          </a:prstGeom>
        </p:spPr>
      </p:pic>
      <p:pic>
        <p:nvPicPr>
          <p:cNvPr id="381" name="図 380">
            <a:extLst>
              <a:ext uri="{FF2B5EF4-FFF2-40B4-BE49-F238E27FC236}">
                <a16:creationId xmlns:a16="http://schemas.microsoft.com/office/drawing/2014/main" id="{597C3CDE-4CE8-4B01-A5D7-1BE14523AD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664" y="1290142"/>
            <a:ext cx="431971" cy="96598"/>
          </a:xfrm>
          <a:prstGeom prst="rect">
            <a:avLst/>
          </a:prstGeom>
        </p:spPr>
      </p:pic>
      <p:pic>
        <p:nvPicPr>
          <p:cNvPr id="382" name="図 381">
            <a:extLst>
              <a:ext uri="{FF2B5EF4-FFF2-40B4-BE49-F238E27FC236}">
                <a16:creationId xmlns:a16="http://schemas.microsoft.com/office/drawing/2014/main" id="{C068424B-8C87-40C8-9712-894F9BCF90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344" y="5582692"/>
            <a:ext cx="118215" cy="98093"/>
          </a:xfrm>
          <a:prstGeom prst="rect">
            <a:avLst/>
          </a:prstGeom>
        </p:spPr>
      </p:pic>
      <p:pic>
        <p:nvPicPr>
          <p:cNvPr id="383" name="図 382">
            <a:extLst>
              <a:ext uri="{FF2B5EF4-FFF2-40B4-BE49-F238E27FC236}">
                <a16:creationId xmlns:a16="http://schemas.microsoft.com/office/drawing/2014/main" id="{BAB8F3B5-1F0D-4236-8BA2-3AD1EB9C0B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270949" y="5697595"/>
            <a:ext cx="353165" cy="78975"/>
          </a:xfrm>
          <a:prstGeom prst="rect">
            <a:avLst/>
          </a:prstGeom>
        </p:spPr>
      </p:pic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5B233733-23AF-4A9E-AC51-49127BAF8058}"/>
              </a:ext>
            </a:extLst>
          </p:cNvPr>
          <p:cNvGrpSpPr/>
          <p:nvPr/>
        </p:nvGrpSpPr>
        <p:grpSpPr>
          <a:xfrm>
            <a:off x="3301627" y="3841032"/>
            <a:ext cx="1240883" cy="1526045"/>
            <a:chOff x="3301627" y="3808664"/>
            <a:chExt cx="1240883" cy="1526045"/>
          </a:xfrm>
        </p:grpSpPr>
        <p:pic>
          <p:nvPicPr>
            <p:cNvPr id="385" name="図 384">
              <a:extLst>
                <a:ext uri="{FF2B5EF4-FFF2-40B4-BE49-F238E27FC236}">
                  <a16:creationId xmlns:a16="http://schemas.microsoft.com/office/drawing/2014/main" id="{54C7927C-6358-4FE3-8181-9B274E131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1786" y="4788527"/>
              <a:ext cx="353165" cy="140490"/>
            </a:xfrm>
            <a:prstGeom prst="rect">
              <a:avLst/>
            </a:prstGeom>
          </p:spPr>
        </p:pic>
        <p:pic>
          <p:nvPicPr>
            <p:cNvPr id="386" name="図 385">
              <a:extLst>
                <a:ext uri="{FF2B5EF4-FFF2-40B4-BE49-F238E27FC236}">
                  <a16:creationId xmlns:a16="http://schemas.microsoft.com/office/drawing/2014/main" id="{9A49FF40-3228-4270-BF16-01ACD67A2B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84987" y="4788527"/>
              <a:ext cx="353165" cy="140490"/>
            </a:xfrm>
            <a:prstGeom prst="rect">
              <a:avLst/>
            </a:prstGeom>
          </p:spPr>
        </p:pic>
        <p:pic>
          <p:nvPicPr>
            <p:cNvPr id="388" name="図 387">
              <a:extLst>
                <a:ext uri="{FF2B5EF4-FFF2-40B4-BE49-F238E27FC236}">
                  <a16:creationId xmlns:a16="http://schemas.microsoft.com/office/drawing/2014/main" id="{93FAC071-F6A8-4363-928F-7B70FFF2F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1786" y="4989236"/>
              <a:ext cx="353165" cy="140490"/>
            </a:xfrm>
            <a:prstGeom prst="rect">
              <a:avLst/>
            </a:prstGeom>
          </p:spPr>
        </p:pic>
        <p:pic>
          <p:nvPicPr>
            <p:cNvPr id="389" name="図 388">
              <a:extLst>
                <a:ext uri="{FF2B5EF4-FFF2-40B4-BE49-F238E27FC236}">
                  <a16:creationId xmlns:a16="http://schemas.microsoft.com/office/drawing/2014/main" id="{30EDD5E5-C7E7-443D-9704-2740B6EE97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84987" y="4989236"/>
              <a:ext cx="353165" cy="140490"/>
            </a:xfrm>
            <a:prstGeom prst="rect">
              <a:avLst/>
            </a:prstGeom>
          </p:spPr>
        </p:pic>
        <p:pic>
          <p:nvPicPr>
            <p:cNvPr id="391" name="図 390">
              <a:extLst>
                <a:ext uri="{FF2B5EF4-FFF2-40B4-BE49-F238E27FC236}">
                  <a16:creationId xmlns:a16="http://schemas.microsoft.com/office/drawing/2014/main" id="{AD873EB4-3A1B-4852-8F10-DBB3599A1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1786" y="5194219"/>
              <a:ext cx="353165" cy="140490"/>
            </a:xfrm>
            <a:prstGeom prst="rect">
              <a:avLst/>
            </a:prstGeom>
          </p:spPr>
        </p:pic>
        <p:pic>
          <p:nvPicPr>
            <p:cNvPr id="392" name="図 391">
              <a:extLst>
                <a:ext uri="{FF2B5EF4-FFF2-40B4-BE49-F238E27FC236}">
                  <a16:creationId xmlns:a16="http://schemas.microsoft.com/office/drawing/2014/main" id="{C7F74101-FF51-49E7-BB36-D6680C4436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84987" y="5194219"/>
              <a:ext cx="353165" cy="140490"/>
            </a:xfrm>
            <a:prstGeom prst="rect">
              <a:avLst/>
            </a:prstGeom>
          </p:spPr>
        </p:pic>
        <p:pic>
          <p:nvPicPr>
            <p:cNvPr id="394" name="図 393">
              <a:extLst>
                <a:ext uri="{FF2B5EF4-FFF2-40B4-BE49-F238E27FC236}">
                  <a16:creationId xmlns:a16="http://schemas.microsoft.com/office/drawing/2014/main" id="{C7BD966F-A862-4179-BDCD-F18FABB94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1786" y="4586903"/>
              <a:ext cx="353165" cy="140490"/>
            </a:xfrm>
            <a:prstGeom prst="rect">
              <a:avLst/>
            </a:prstGeom>
          </p:spPr>
        </p:pic>
        <p:pic>
          <p:nvPicPr>
            <p:cNvPr id="395" name="図 394">
              <a:extLst>
                <a:ext uri="{FF2B5EF4-FFF2-40B4-BE49-F238E27FC236}">
                  <a16:creationId xmlns:a16="http://schemas.microsoft.com/office/drawing/2014/main" id="{695E516B-EE3A-42C7-958F-73AE976B2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84987" y="4586903"/>
              <a:ext cx="353165" cy="140490"/>
            </a:xfrm>
            <a:prstGeom prst="rect">
              <a:avLst/>
            </a:prstGeom>
          </p:spPr>
        </p:pic>
        <p:pic>
          <p:nvPicPr>
            <p:cNvPr id="397" name="図 396">
              <a:extLst>
                <a:ext uri="{FF2B5EF4-FFF2-40B4-BE49-F238E27FC236}">
                  <a16:creationId xmlns:a16="http://schemas.microsoft.com/office/drawing/2014/main" id="{C8C843AC-A2B4-4C97-BE62-C700F42649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37181" y="4391246"/>
              <a:ext cx="353165" cy="140490"/>
            </a:xfrm>
            <a:prstGeom prst="rect">
              <a:avLst/>
            </a:prstGeom>
          </p:spPr>
        </p:pic>
        <p:pic>
          <p:nvPicPr>
            <p:cNvPr id="398" name="図 397">
              <a:extLst>
                <a:ext uri="{FF2B5EF4-FFF2-40B4-BE49-F238E27FC236}">
                  <a16:creationId xmlns:a16="http://schemas.microsoft.com/office/drawing/2014/main" id="{61A06807-3923-4456-B08B-2F429BE02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80382" y="4391246"/>
              <a:ext cx="353165" cy="140490"/>
            </a:xfrm>
            <a:prstGeom prst="rect">
              <a:avLst/>
            </a:prstGeom>
          </p:spPr>
        </p:pic>
        <p:pic>
          <p:nvPicPr>
            <p:cNvPr id="400" name="図 399">
              <a:extLst>
                <a:ext uri="{FF2B5EF4-FFF2-40B4-BE49-F238E27FC236}">
                  <a16:creationId xmlns:a16="http://schemas.microsoft.com/office/drawing/2014/main" id="{301F3251-A55E-4690-B154-6CBBFDC099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37181" y="4195589"/>
              <a:ext cx="353165" cy="140490"/>
            </a:xfrm>
            <a:prstGeom prst="rect">
              <a:avLst/>
            </a:prstGeom>
          </p:spPr>
        </p:pic>
        <p:pic>
          <p:nvPicPr>
            <p:cNvPr id="401" name="図 400">
              <a:extLst>
                <a:ext uri="{FF2B5EF4-FFF2-40B4-BE49-F238E27FC236}">
                  <a16:creationId xmlns:a16="http://schemas.microsoft.com/office/drawing/2014/main" id="{2EF2860F-0671-44DD-809B-312590ECA6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80382" y="4195589"/>
              <a:ext cx="353165" cy="140490"/>
            </a:xfrm>
            <a:prstGeom prst="rect">
              <a:avLst/>
            </a:prstGeom>
          </p:spPr>
        </p:pic>
        <p:pic>
          <p:nvPicPr>
            <p:cNvPr id="403" name="図 402">
              <a:extLst>
                <a:ext uri="{FF2B5EF4-FFF2-40B4-BE49-F238E27FC236}">
                  <a16:creationId xmlns:a16="http://schemas.microsoft.com/office/drawing/2014/main" id="{386C0DE3-2F2D-42BC-9A9C-0120B18795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1786" y="3999932"/>
              <a:ext cx="353165" cy="140490"/>
            </a:xfrm>
            <a:prstGeom prst="rect">
              <a:avLst/>
            </a:prstGeom>
          </p:spPr>
        </p:pic>
        <p:pic>
          <p:nvPicPr>
            <p:cNvPr id="404" name="図 403">
              <a:extLst>
                <a:ext uri="{FF2B5EF4-FFF2-40B4-BE49-F238E27FC236}">
                  <a16:creationId xmlns:a16="http://schemas.microsoft.com/office/drawing/2014/main" id="{12CB1E72-2675-4A50-A072-996E9835B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84987" y="3999932"/>
              <a:ext cx="353165" cy="140490"/>
            </a:xfrm>
            <a:prstGeom prst="rect">
              <a:avLst/>
            </a:prstGeom>
          </p:spPr>
        </p:pic>
        <p:pic>
          <p:nvPicPr>
            <p:cNvPr id="412" name="図 411">
              <a:extLst>
                <a:ext uri="{FF2B5EF4-FFF2-40B4-BE49-F238E27FC236}">
                  <a16:creationId xmlns:a16="http://schemas.microsoft.com/office/drawing/2014/main" id="{E493E8BA-C005-4F21-963A-5E4A319B0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06232" y="4788526"/>
              <a:ext cx="353165" cy="140490"/>
            </a:xfrm>
            <a:prstGeom prst="rect">
              <a:avLst/>
            </a:prstGeom>
          </p:spPr>
        </p:pic>
        <p:pic>
          <p:nvPicPr>
            <p:cNvPr id="413" name="図 412">
              <a:extLst>
                <a:ext uri="{FF2B5EF4-FFF2-40B4-BE49-F238E27FC236}">
                  <a16:creationId xmlns:a16="http://schemas.microsoft.com/office/drawing/2014/main" id="{2B02C74D-5C33-4957-B720-C2DC3BD7AB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06232" y="4989235"/>
              <a:ext cx="353165" cy="140490"/>
            </a:xfrm>
            <a:prstGeom prst="rect">
              <a:avLst/>
            </a:prstGeom>
          </p:spPr>
        </p:pic>
        <p:pic>
          <p:nvPicPr>
            <p:cNvPr id="414" name="図 413">
              <a:extLst>
                <a:ext uri="{FF2B5EF4-FFF2-40B4-BE49-F238E27FC236}">
                  <a16:creationId xmlns:a16="http://schemas.microsoft.com/office/drawing/2014/main" id="{6087BCBB-6AAC-49B9-96BC-19E3177FC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06232" y="5194218"/>
              <a:ext cx="353165" cy="140490"/>
            </a:xfrm>
            <a:prstGeom prst="rect">
              <a:avLst/>
            </a:prstGeom>
          </p:spPr>
        </p:pic>
        <p:pic>
          <p:nvPicPr>
            <p:cNvPr id="415" name="図 414">
              <a:extLst>
                <a:ext uri="{FF2B5EF4-FFF2-40B4-BE49-F238E27FC236}">
                  <a16:creationId xmlns:a16="http://schemas.microsoft.com/office/drawing/2014/main" id="{2DF0023A-8703-48A7-8EBE-949855924C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06232" y="4586902"/>
              <a:ext cx="353165" cy="140490"/>
            </a:xfrm>
            <a:prstGeom prst="rect">
              <a:avLst/>
            </a:prstGeom>
          </p:spPr>
        </p:pic>
        <p:pic>
          <p:nvPicPr>
            <p:cNvPr id="416" name="図 415">
              <a:extLst>
                <a:ext uri="{FF2B5EF4-FFF2-40B4-BE49-F238E27FC236}">
                  <a16:creationId xmlns:a16="http://schemas.microsoft.com/office/drawing/2014/main" id="{52B2BAC5-EC29-4C4B-AB13-A6B8DFD15F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01627" y="4391245"/>
              <a:ext cx="353165" cy="140490"/>
            </a:xfrm>
            <a:prstGeom prst="rect">
              <a:avLst/>
            </a:prstGeom>
          </p:spPr>
        </p:pic>
        <p:pic>
          <p:nvPicPr>
            <p:cNvPr id="417" name="図 416">
              <a:extLst>
                <a:ext uri="{FF2B5EF4-FFF2-40B4-BE49-F238E27FC236}">
                  <a16:creationId xmlns:a16="http://schemas.microsoft.com/office/drawing/2014/main" id="{658DE786-DEBC-4AC8-8240-93785694CD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01627" y="4195588"/>
              <a:ext cx="353165" cy="140490"/>
            </a:xfrm>
            <a:prstGeom prst="rect">
              <a:avLst/>
            </a:prstGeom>
          </p:spPr>
        </p:pic>
        <p:pic>
          <p:nvPicPr>
            <p:cNvPr id="418" name="図 417">
              <a:extLst>
                <a:ext uri="{FF2B5EF4-FFF2-40B4-BE49-F238E27FC236}">
                  <a16:creationId xmlns:a16="http://schemas.microsoft.com/office/drawing/2014/main" id="{C471DF14-CB5B-4EDC-9D0E-A8AEDD73A9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06232" y="3999931"/>
              <a:ext cx="353165" cy="140490"/>
            </a:xfrm>
            <a:prstGeom prst="rect">
              <a:avLst/>
            </a:prstGeom>
          </p:spPr>
        </p:pic>
        <p:pic>
          <p:nvPicPr>
            <p:cNvPr id="421" name="図 420">
              <a:extLst>
                <a:ext uri="{FF2B5EF4-FFF2-40B4-BE49-F238E27FC236}">
                  <a16:creationId xmlns:a16="http://schemas.microsoft.com/office/drawing/2014/main" id="{228F7600-672E-41F4-8EBB-485FE781E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6144" y="3808665"/>
              <a:ext cx="353165" cy="140490"/>
            </a:xfrm>
            <a:prstGeom prst="rect">
              <a:avLst/>
            </a:prstGeom>
          </p:spPr>
        </p:pic>
        <p:pic>
          <p:nvPicPr>
            <p:cNvPr id="422" name="図 421">
              <a:extLst>
                <a:ext uri="{FF2B5EF4-FFF2-40B4-BE49-F238E27FC236}">
                  <a16:creationId xmlns:a16="http://schemas.microsoft.com/office/drawing/2014/main" id="{B0207120-82F9-437D-B446-63E651858B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89345" y="3808665"/>
              <a:ext cx="353165" cy="140490"/>
            </a:xfrm>
            <a:prstGeom prst="rect">
              <a:avLst/>
            </a:prstGeom>
          </p:spPr>
        </p:pic>
        <p:pic>
          <p:nvPicPr>
            <p:cNvPr id="423" name="図 422">
              <a:extLst>
                <a:ext uri="{FF2B5EF4-FFF2-40B4-BE49-F238E27FC236}">
                  <a16:creationId xmlns:a16="http://schemas.microsoft.com/office/drawing/2014/main" id="{3FB2452A-EFCE-4CBF-B750-D2541D77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10590" y="3808664"/>
              <a:ext cx="353165" cy="140490"/>
            </a:xfrm>
            <a:prstGeom prst="rect">
              <a:avLst/>
            </a:prstGeom>
          </p:spPr>
        </p:pic>
      </p:grpSp>
      <p:pic>
        <p:nvPicPr>
          <p:cNvPr id="424" name="図 423">
            <a:extLst>
              <a:ext uri="{FF2B5EF4-FFF2-40B4-BE49-F238E27FC236}">
                <a16:creationId xmlns:a16="http://schemas.microsoft.com/office/drawing/2014/main" id="{F15DCE6E-3BE9-49E4-98DC-57E78FE436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009826" y="5473176"/>
            <a:ext cx="349583" cy="78174"/>
          </a:xfrm>
          <a:prstGeom prst="rect">
            <a:avLst/>
          </a:prstGeom>
        </p:spPr>
      </p:pic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2B4C3DD8-C278-4927-85B1-2FC40306F783}"/>
              </a:ext>
            </a:extLst>
          </p:cNvPr>
          <p:cNvGrpSpPr/>
          <p:nvPr/>
        </p:nvGrpSpPr>
        <p:grpSpPr>
          <a:xfrm>
            <a:off x="4779968" y="4229753"/>
            <a:ext cx="793324" cy="943464"/>
            <a:chOff x="4779968" y="4270213"/>
            <a:chExt cx="793324" cy="943464"/>
          </a:xfrm>
        </p:grpSpPr>
        <p:pic>
          <p:nvPicPr>
            <p:cNvPr id="426" name="図 425">
              <a:extLst>
                <a:ext uri="{FF2B5EF4-FFF2-40B4-BE49-F238E27FC236}">
                  <a16:creationId xmlns:a16="http://schemas.microsoft.com/office/drawing/2014/main" id="{FD074413-D50B-437B-B9E4-F12AAEA89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0127" y="4667495"/>
              <a:ext cx="353165" cy="140490"/>
            </a:xfrm>
            <a:prstGeom prst="rect">
              <a:avLst/>
            </a:prstGeom>
          </p:spPr>
        </p:pic>
        <p:pic>
          <p:nvPicPr>
            <p:cNvPr id="428" name="図 427">
              <a:extLst>
                <a:ext uri="{FF2B5EF4-FFF2-40B4-BE49-F238E27FC236}">
                  <a16:creationId xmlns:a16="http://schemas.microsoft.com/office/drawing/2014/main" id="{93427D29-DC88-4BED-98F1-ACCB5EA637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0127" y="4868204"/>
              <a:ext cx="353165" cy="140490"/>
            </a:xfrm>
            <a:prstGeom prst="rect">
              <a:avLst/>
            </a:prstGeom>
          </p:spPr>
        </p:pic>
        <p:pic>
          <p:nvPicPr>
            <p:cNvPr id="430" name="図 429">
              <a:extLst>
                <a:ext uri="{FF2B5EF4-FFF2-40B4-BE49-F238E27FC236}">
                  <a16:creationId xmlns:a16="http://schemas.microsoft.com/office/drawing/2014/main" id="{F837ED44-C19C-416C-B1EF-C06CEDEACB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0127" y="5073187"/>
              <a:ext cx="353165" cy="140490"/>
            </a:xfrm>
            <a:prstGeom prst="rect">
              <a:avLst/>
            </a:prstGeom>
          </p:spPr>
        </p:pic>
        <p:pic>
          <p:nvPicPr>
            <p:cNvPr id="432" name="図 431">
              <a:extLst>
                <a:ext uri="{FF2B5EF4-FFF2-40B4-BE49-F238E27FC236}">
                  <a16:creationId xmlns:a16="http://schemas.microsoft.com/office/drawing/2014/main" id="{33CD8E43-14D4-4958-88CB-1D97AB26D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0127" y="4465871"/>
              <a:ext cx="353165" cy="140490"/>
            </a:xfrm>
            <a:prstGeom prst="rect">
              <a:avLst/>
            </a:prstGeom>
          </p:spPr>
        </p:pic>
        <p:pic>
          <p:nvPicPr>
            <p:cNvPr id="434" name="図 433">
              <a:extLst>
                <a:ext uri="{FF2B5EF4-FFF2-40B4-BE49-F238E27FC236}">
                  <a16:creationId xmlns:a16="http://schemas.microsoft.com/office/drawing/2014/main" id="{0D655652-8123-40A2-AA04-EBF55BCCF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15522" y="4270214"/>
              <a:ext cx="353165" cy="140490"/>
            </a:xfrm>
            <a:prstGeom prst="rect">
              <a:avLst/>
            </a:prstGeom>
          </p:spPr>
        </p:pic>
        <p:pic>
          <p:nvPicPr>
            <p:cNvPr id="440" name="図 439">
              <a:extLst>
                <a:ext uri="{FF2B5EF4-FFF2-40B4-BE49-F238E27FC236}">
                  <a16:creationId xmlns:a16="http://schemas.microsoft.com/office/drawing/2014/main" id="{5289839C-FA67-4531-9C59-301A2D509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4573" y="4667494"/>
              <a:ext cx="353165" cy="140490"/>
            </a:xfrm>
            <a:prstGeom prst="rect">
              <a:avLst/>
            </a:prstGeom>
          </p:spPr>
        </p:pic>
        <p:pic>
          <p:nvPicPr>
            <p:cNvPr id="441" name="図 440">
              <a:extLst>
                <a:ext uri="{FF2B5EF4-FFF2-40B4-BE49-F238E27FC236}">
                  <a16:creationId xmlns:a16="http://schemas.microsoft.com/office/drawing/2014/main" id="{09AB1C99-1D18-4CF4-81B9-17B4177C6A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4573" y="4868203"/>
              <a:ext cx="353165" cy="140490"/>
            </a:xfrm>
            <a:prstGeom prst="rect">
              <a:avLst/>
            </a:prstGeom>
          </p:spPr>
        </p:pic>
        <p:pic>
          <p:nvPicPr>
            <p:cNvPr id="442" name="図 441">
              <a:extLst>
                <a:ext uri="{FF2B5EF4-FFF2-40B4-BE49-F238E27FC236}">
                  <a16:creationId xmlns:a16="http://schemas.microsoft.com/office/drawing/2014/main" id="{3F68C298-D973-4480-AC0A-9F5B69E74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4573" y="5073186"/>
              <a:ext cx="353165" cy="140490"/>
            </a:xfrm>
            <a:prstGeom prst="rect">
              <a:avLst/>
            </a:prstGeom>
          </p:spPr>
        </p:pic>
        <p:pic>
          <p:nvPicPr>
            <p:cNvPr id="443" name="図 442">
              <a:extLst>
                <a:ext uri="{FF2B5EF4-FFF2-40B4-BE49-F238E27FC236}">
                  <a16:creationId xmlns:a16="http://schemas.microsoft.com/office/drawing/2014/main" id="{7473D20F-5A3C-41C6-8924-B19DD93B0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4573" y="4465870"/>
              <a:ext cx="353165" cy="140490"/>
            </a:xfrm>
            <a:prstGeom prst="rect">
              <a:avLst/>
            </a:prstGeom>
          </p:spPr>
        </p:pic>
        <p:pic>
          <p:nvPicPr>
            <p:cNvPr id="444" name="図 443">
              <a:extLst>
                <a:ext uri="{FF2B5EF4-FFF2-40B4-BE49-F238E27FC236}">
                  <a16:creationId xmlns:a16="http://schemas.microsoft.com/office/drawing/2014/main" id="{B37E14C5-DB7C-4CB0-8C20-CB3677576A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79968" y="4270213"/>
              <a:ext cx="353165" cy="140490"/>
            </a:xfrm>
            <a:prstGeom prst="rect">
              <a:avLst/>
            </a:prstGeom>
          </p:spPr>
        </p:pic>
      </p:grpSp>
      <p:pic>
        <p:nvPicPr>
          <p:cNvPr id="453" name="図 452">
            <a:extLst>
              <a:ext uri="{FF2B5EF4-FFF2-40B4-BE49-F238E27FC236}">
                <a16:creationId xmlns:a16="http://schemas.microsoft.com/office/drawing/2014/main" id="{C6FEF43F-C9C3-4E4C-91BE-AC0AC0B79F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097" y="934635"/>
            <a:ext cx="353165" cy="140490"/>
          </a:xfrm>
          <a:prstGeom prst="rect">
            <a:avLst/>
          </a:prstGeom>
        </p:spPr>
      </p:pic>
      <p:pic>
        <p:nvPicPr>
          <p:cNvPr id="458" name="図 457">
            <a:extLst>
              <a:ext uri="{FF2B5EF4-FFF2-40B4-BE49-F238E27FC236}">
                <a16:creationId xmlns:a16="http://schemas.microsoft.com/office/drawing/2014/main" id="{C20C2CA4-5E35-4B80-B206-A474C457D5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457098" y="795500"/>
            <a:ext cx="353165" cy="140490"/>
          </a:xfrm>
          <a:prstGeom prst="rect">
            <a:avLst/>
          </a:prstGeom>
        </p:spPr>
      </p:pic>
      <p:pic>
        <p:nvPicPr>
          <p:cNvPr id="219" name="図 218">
            <a:extLst>
              <a:ext uri="{FF2B5EF4-FFF2-40B4-BE49-F238E27FC236}">
                <a16:creationId xmlns:a16="http://schemas.microsoft.com/office/drawing/2014/main" id="{A2E46BA5-61F0-4359-8533-8FF81D6B0B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136" y="1645628"/>
            <a:ext cx="353165" cy="140490"/>
          </a:xfrm>
          <a:prstGeom prst="rect">
            <a:avLst/>
          </a:prstGeom>
        </p:spPr>
      </p:pic>
      <p:pic>
        <p:nvPicPr>
          <p:cNvPr id="220" name="図 219">
            <a:extLst>
              <a:ext uri="{FF2B5EF4-FFF2-40B4-BE49-F238E27FC236}">
                <a16:creationId xmlns:a16="http://schemas.microsoft.com/office/drawing/2014/main" id="{39885043-BDD7-43A6-9D69-A3EECC064B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935" y="1645628"/>
            <a:ext cx="353165" cy="140490"/>
          </a:xfrm>
          <a:prstGeom prst="rect">
            <a:avLst/>
          </a:prstGeom>
        </p:spPr>
      </p:pic>
      <p:pic>
        <p:nvPicPr>
          <p:cNvPr id="221" name="図 220">
            <a:extLst>
              <a:ext uri="{FF2B5EF4-FFF2-40B4-BE49-F238E27FC236}">
                <a16:creationId xmlns:a16="http://schemas.microsoft.com/office/drawing/2014/main" id="{C9F85B27-71CE-4069-B4CB-9624FEE084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733" y="1645628"/>
            <a:ext cx="353165" cy="140490"/>
          </a:xfrm>
          <a:prstGeom prst="rect">
            <a:avLst/>
          </a:prstGeom>
        </p:spPr>
      </p:pic>
      <p:pic>
        <p:nvPicPr>
          <p:cNvPr id="222" name="図 221">
            <a:extLst>
              <a:ext uri="{FF2B5EF4-FFF2-40B4-BE49-F238E27FC236}">
                <a16:creationId xmlns:a16="http://schemas.microsoft.com/office/drawing/2014/main" id="{6C9EC092-F716-4FE0-8BA7-8C6C1E9986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690" y="1645629"/>
            <a:ext cx="353165" cy="140490"/>
          </a:xfrm>
          <a:prstGeom prst="rect">
            <a:avLst/>
          </a:prstGeom>
        </p:spPr>
      </p:pic>
      <p:pic>
        <p:nvPicPr>
          <p:cNvPr id="223" name="図 222">
            <a:extLst>
              <a:ext uri="{FF2B5EF4-FFF2-40B4-BE49-F238E27FC236}">
                <a16:creationId xmlns:a16="http://schemas.microsoft.com/office/drawing/2014/main" id="{FD91BCDC-5375-4ACF-96E1-AC117ABB13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532" y="1645628"/>
            <a:ext cx="353165" cy="14049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7C2243A-4BE4-9644-CEF6-420362655A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888" y="2256686"/>
            <a:ext cx="353165" cy="14049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B828AFE-424A-1A00-8A6E-F5AC479322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687" y="2256686"/>
            <a:ext cx="353165" cy="14049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E8CDE36-C4A8-FC73-4F4C-41C5D4B4C1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5" y="2256686"/>
            <a:ext cx="353165" cy="14049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332E589-8DE4-5531-8E3C-8730BA9B7A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888" y="2055977"/>
            <a:ext cx="353165" cy="14049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3B1735F-3981-844F-B28E-18E1AF6341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687" y="2055977"/>
            <a:ext cx="353165" cy="14049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CA0EC31-9EDE-4B05-2D00-4AC8B8C847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5" y="2055977"/>
            <a:ext cx="353165" cy="14049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F598CED-717B-77F8-428F-20B9C445B5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888" y="1850994"/>
            <a:ext cx="353165" cy="14049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C600144-6C67-E55F-330A-12355642FC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687" y="1850994"/>
            <a:ext cx="353165" cy="14049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AE15EF6-CE05-730F-BF73-DD0A7A38A0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5" y="1850994"/>
            <a:ext cx="353165" cy="14049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12E0415-5A5E-CB1B-256F-2164C5BC16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888" y="2458310"/>
            <a:ext cx="353165" cy="14049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BAD6F55-4245-C611-ED70-B0A29927D7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687" y="2458310"/>
            <a:ext cx="353165" cy="14049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6AD56D1-034D-A964-F4D8-851748CD0C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5" y="2458310"/>
            <a:ext cx="353165" cy="14049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CE11CAE-6825-188D-2D22-39EBC8005B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493" y="2653967"/>
            <a:ext cx="353165" cy="14049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4B51FFF-A39C-5986-297D-AF7ABDB342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292" y="2653967"/>
            <a:ext cx="353165" cy="14049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62735618-C84B-53D8-687F-E2CAE0812B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91" y="2653967"/>
            <a:ext cx="353165" cy="14049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BDC0855-BED3-9C8D-E03C-CD33A352FD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493" y="2849624"/>
            <a:ext cx="353165" cy="14049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B9A2719-3CFC-8EDC-4516-799B7A8A00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292" y="2849624"/>
            <a:ext cx="353165" cy="14049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F35B665C-B18A-0451-D872-EDC3CB5391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91" y="2849624"/>
            <a:ext cx="353165" cy="14049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AD3E750A-51B1-D514-10D3-738A0C1823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888" y="3045281"/>
            <a:ext cx="353165" cy="14049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F543899-F387-6CBF-49B8-5157A1A54E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687" y="3045281"/>
            <a:ext cx="353165" cy="14049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1C4C2CC-AAF2-3C32-EF15-78AA89A2AE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5" y="3045281"/>
            <a:ext cx="353165" cy="14049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18124003-9177-1802-8DD1-2209A2A052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493" y="3240008"/>
            <a:ext cx="353165" cy="14049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4D1BC1C9-1733-89EA-EB03-D7E259F7C6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292" y="3240008"/>
            <a:ext cx="353165" cy="14049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1E8490E6-DE49-7E6F-43AE-71E2DBB056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91" y="3240008"/>
            <a:ext cx="353165" cy="140490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4F0901F0-4F9E-C068-5023-0525ADC321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42" y="2256687"/>
            <a:ext cx="353165" cy="14049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1B6C5F0-9D3C-B8F9-20FC-03171B85D0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42" y="2055978"/>
            <a:ext cx="353165" cy="14049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BE488DEA-B489-CF26-B4FC-2C3BBA2BBE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42" y="1850995"/>
            <a:ext cx="353165" cy="14049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64381CD-43A5-F4AA-7139-C06A2FD186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42" y="2458311"/>
            <a:ext cx="353165" cy="14049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0347E38-B205-DB5F-7787-4A1EC6CB95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047" y="2653968"/>
            <a:ext cx="353165" cy="14049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A93C7AFA-C690-3168-7410-8F1E37D358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047" y="2849625"/>
            <a:ext cx="353165" cy="140490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159179EB-CAD7-FE2C-587E-A4CF3E55A8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42" y="3045282"/>
            <a:ext cx="353165" cy="14049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B7DAFFAB-36D0-50AA-D3D2-16EEBA173C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047" y="3240009"/>
            <a:ext cx="353165" cy="14049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CF1CCB24-F863-54D3-48E7-5AC316C8C7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284" y="2256686"/>
            <a:ext cx="353165" cy="14049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B27E389-B7DA-CC6B-87BC-1D5D8CC743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284" y="2055977"/>
            <a:ext cx="353165" cy="140490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4F533615-7C49-46F8-54F5-A693A36B4D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284" y="1850994"/>
            <a:ext cx="353165" cy="14049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98DAABC2-A3BE-3EE9-8500-7FE954ADA1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284" y="2458310"/>
            <a:ext cx="353165" cy="14049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72C679E8-9FB6-F5C5-0F32-0580AD5B48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890" y="2653967"/>
            <a:ext cx="353165" cy="140490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D9BEBFE7-8638-47AD-8739-7F6B6FDB38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890" y="2849624"/>
            <a:ext cx="353165" cy="14049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F7DEB61B-F07F-9718-8DE5-79D9E2B855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284" y="3045281"/>
            <a:ext cx="353165" cy="140490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6E6B8A78-AE76-47B0-CC8B-DFDD3CD37A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890" y="3240008"/>
            <a:ext cx="353165" cy="14049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0B33EF79-56A0-C25D-6A12-10D4729B63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152" y="1652074"/>
            <a:ext cx="353165" cy="140490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99B22CEF-7168-FAEC-A170-91C6BED075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951" y="1652074"/>
            <a:ext cx="353165" cy="14049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B30BF280-022B-62C2-7D26-4285F4AEA2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9" y="1652074"/>
            <a:ext cx="353165" cy="140490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CB8D4F6F-ECEF-11FE-D429-44CA466665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706" y="1652075"/>
            <a:ext cx="353165" cy="140490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CA69DA22-B46F-5F44-C809-A93B09077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548" y="1652074"/>
            <a:ext cx="353165" cy="140490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A2C4621E-071D-0A31-1417-69B1343BDA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301" y="2250240"/>
            <a:ext cx="353165" cy="140490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A2D6D44A-A2E0-8C2E-94E0-94C3E33316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301" y="2049531"/>
            <a:ext cx="353165" cy="140490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BA6F7F65-F826-A409-524D-0B352C592E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301" y="1844548"/>
            <a:ext cx="353165" cy="140490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043D8115-CDDC-65B7-F686-C99AE1A2C0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301" y="2451864"/>
            <a:ext cx="353165" cy="140490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9DC619AD-220D-4E02-BC41-DC9C9466B6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906" y="2647521"/>
            <a:ext cx="353165" cy="140490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EB5D0ED6-9493-3410-B71A-B800F5CFAE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906" y="2843178"/>
            <a:ext cx="353165" cy="140490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B3D65438-08EC-7294-D7A8-9203ACDCFE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301" y="3038835"/>
            <a:ext cx="353165" cy="140490"/>
          </a:xfrm>
          <a:prstGeom prst="rect">
            <a:avLst/>
          </a:prstGeom>
        </p:spPr>
      </p:pic>
      <p:pic>
        <p:nvPicPr>
          <p:cNvPr id="448" name="図 447">
            <a:extLst>
              <a:ext uri="{FF2B5EF4-FFF2-40B4-BE49-F238E27FC236}">
                <a16:creationId xmlns:a16="http://schemas.microsoft.com/office/drawing/2014/main" id="{54834472-B0C3-22FB-A01E-CDA9B56C80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906" y="3233562"/>
            <a:ext cx="353165" cy="140490"/>
          </a:xfrm>
          <a:prstGeom prst="rect">
            <a:avLst/>
          </a:prstGeom>
        </p:spPr>
      </p:pic>
      <p:pic>
        <p:nvPicPr>
          <p:cNvPr id="449" name="図 448">
            <a:extLst>
              <a:ext uri="{FF2B5EF4-FFF2-40B4-BE49-F238E27FC236}">
                <a16:creationId xmlns:a16="http://schemas.microsoft.com/office/drawing/2014/main" id="{0A544168-3CF2-E587-40DB-C8F619EDDB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565" y="1645628"/>
            <a:ext cx="353165" cy="140490"/>
          </a:xfrm>
          <a:prstGeom prst="rect">
            <a:avLst/>
          </a:prstGeom>
        </p:spPr>
      </p:pic>
      <p:pic>
        <p:nvPicPr>
          <p:cNvPr id="452" name="図 451">
            <a:extLst>
              <a:ext uri="{FF2B5EF4-FFF2-40B4-BE49-F238E27FC236}">
                <a16:creationId xmlns:a16="http://schemas.microsoft.com/office/drawing/2014/main" id="{1164A807-0BE2-5C32-B3B3-FB21880899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360" y="2256685"/>
            <a:ext cx="353165" cy="140490"/>
          </a:xfrm>
          <a:prstGeom prst="rect">
            <a:avLst/>
          </a:prstGeom>
        </p:spPr>
      </p:pic>
      <p:pic>
        <p:nvPicPr>
          <p:cNvPr id="456" name="図 455">
            <a:extLst>
              <a:ext uri="{FF2B5EF4-FFF2-40B4-BE49-F238E27FC236}">
                <a16:creationId xmlns:a16="http://schemas.microsoft.com/office/drawing/2014/main" id="{772EE4C5-736C-79B2-3C1C-193941C131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360" y="2055976"/>
            <a:ext cx="353165" cy="140490"/>
          </a:xfrm>
          <a:prstGeom prst="rect">
            <a:avLst/>
          </a:prstGeom>
        </p:spPr>
      </p:pic>
      <p:pic>
        <p:nvPicPr>
          <p:cNvPr id="460" name="図 459">
            <a:extLst>
              <a:ext uri="{FF2B5EF4-FFF2-40B4-BE49-F238E27FC236}">
                <a16:creationId xmlns:a16="http://schemas.microsoft.com/office/drawing/2014/main" id="{89EA607B-4092-6C28-508A-20B19AE1FC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360" y="1850993"/>
            <a:ext cx="353165" cy="140490"/>
          </a:xfrm>
          <a:prstGeom prst="rect">
            <a:avLst/>
          </a:prstGeom>
        </p:spPr>
      </p:pic>
      <p:pic>
        <p:nvPicPr>
          <p:cNvPr id="463" name="図 462">
            <a:extLst>
              <a:ext uri="{FF2B5EF4-FFF2-40B4-BE49-F238E27FC236}">
                <a16:creationId xmlns:a16="http://schemas.microsoft.com/office/drawing/2014/main" id="{99C957E4-6BCE-DA7A-0DE0-727D4D62FA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360" y="2458309"/>
            <a:ext cx="353165" cy="140490"/>
          </a:xfrm>
          <a:prstGeom prst="rect">
            <a:avLst/>
          </a:prstGeom>
        </p:spPr>
      </p:pic>
      <p:pic>
        <p:nvPicPr>
          <p:cNvPr id="466" name="図 465">
            <a:extLst>
              <a:ext uri="{FF2B5EF4-FFF2-40B4-BE49-F238E27FC236}">
                <a16:creationId xmlns:a16="http://schemas.microsoft.com/office/drawing/2014/main" id="{CFBB83DC-2DA7-9875-49C2-F1116D4E8C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966" y="2653966"/>
            <a:ext cx="353165" cy="140490"/>
          </a:xfrm>
          <a:prstGeom prst="rect">
            <a:avLst/>
          </a:prstGeom>
        </p:spPr>
      </p:pic>
      <p:pic>
        <p:nvPicPr>
          <p:cNvPr id="469" name="図 468">
            <a:extLst>
              <a:ext uri="{FF2B5EF4-FFF2-40B4-BE49-F238E27FC236}">
                <a16:creationId xmlns:a16="http://schemas.microsoft.com/office/drawing/2014/main" id="{C4C8FF71-F207-4C8F-97C0-0CB55E182B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966" y="2849623"/>
            <a:ext cx="353165" cy="140490"/>
          </a:xfrm>
          <a:prstGeom prst="rect">
            <a:avLst/>
          </a:prstGeom>
        </p:spPr>
      </p:pic>
      <p:pic>
        <p:nvPicPr>
          <p:cNvPr id="472" name="図 471">
            <a:extLst>
              <a:ext uri="{FF2B5EF4-FFF2-40B4-BE49-F238E27FC236}">
                <a16:creationId xmlns:a16="http://schemas.microsoft.com/office/drawing/2014/main" id="{90CBAC2E-91DB-23FE-6105-CCC778E25C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360" y="3045280"/>
            <a:ext cx="353165" cy="140490"/>
          </a:xfrm>
          <a:prstGeom prst="rect">
            <a:avLst/>
          </a:prstGeom>
        </p:spPr>
      </p:pic>
      <p:pic>
        <p:nvPicPr>
          <p:cNvPr id="475" name="図 474">
            <a:extLst>
              <a:ext uri="{FF2B5EF4-FFF2-40B4-BE49-F238E27FC236}">
                <a16:creationId xmlns:a16="http://schemas.microsoft.com/office/drawing/2014/main" id="{92C3F964-8F6D-2212-3B0D-B5079B1F5D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966" y="3240007"/>
            <a:ext cx="353165" cy="140490"/>
          </a:xfrm>
          <a:prstGeom prst="rect">
            <a:avLst/>
          </a:prstGeom>
        </p:spPr>
      </p:pic>
      <p:pic>
        <p:nvPicPr>
          <p:cNvPr id="484" name="図 483">
            <a:extLst>
              <a:ext uri="{FF2B5EF4-FFF2-40B4-BE49-F238E27FC236}">
                <a16:creationId xmlns:a16="http://schemas.microsoft.com/office/drawing/2014/main" id="{69858FA1-BE19-F766-C27B-BFE018A153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159" y="2256685"/>
            <a:ext cx="353165" cy="140490"/>
          </a:xfrm>
          <a:prstGeom prst="rect">
            <a:avLst/>
          </a:prstGeom>
        </p:spPr>
      </p:pic>
      <p:pic>
        <p:nvPicPr>
          <p:cNvPr id="485" name="図 484">
            <a:extLst>
              <a:ext uri="{FF2B5EF4-FFF2-40B4-BE49-F238E27FC236}">
                <a16:creationId xmlns:a16="http://schemas.microsoft.com/office/drawing/2014/main" id="{4959C97C-64DF-5AB9-0004-6474D98B0B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159" y="2055976"/>
            <a:ext cx="353165" cy="140490"/>
          </a:xfrm>
          <a:prstGeom prst="rect">
            <a:avLst/>
          </a:prstGeom>
        </p:spPr>
      </p:pic>
      <p:pic>
        <p:nvPicPr>
          <p:cNvPr id="486" name="図 485">
            <a:extLst>
              <a:ext uri="{FF2B5EF4-FFF2-40B4-BE49-F238E27FC236}">
                <a16:creationId xmlns:a16="http://schemas.microsoft.com/office/drawing/2014/main" id="{C572F877-421D-B218-F337-30B53FC57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159" y="1850993"/>
            <a:ext cx="353165" cy="140490"/>
          </a:xfrm>
          <a:prstGeom prst="rect">
            <a:avLst/>
          </a:prstGeom>
        </p:spPr>
      </p:pic>
      <p:pic>
        <p:nvPicPr>
          <p:cNvPr id="487" name="図 486">
            <a:extLst>
              <a:ext uri="{FF2B5EF4-FFF2-40B4-BE49-F238E27FC236}">
                <a16:creationId xmlns:a16="http://schemas.microsoft.com/office/drawing/2014/main" id="{01B5A4AB-86CC-ACDF-B4A5-8BEE361D50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159" y="2458309"/>
            <a:ext cx="353165" cy="140490"/>
          </a:xfrm>
          <a:prstGeom prst="rect">
            <a:avLst/>
          </a:prstGeom>
        </p:spPr>
      </p:pic>
      <p:pic>
        <p:nvPicPr>
          <p:cNvPr id="488" name="図 487">
            <a:extLst>
              <a:ext uri="{FF2B5EF4-FFF2-40B4-BE49-F238E27FC236}">
                <a16:creationId xmlns:a16="http://schemas.microsoft.com/office/drawing/2014/main" id="{5C3E51E2-DF7C-272B-8A57-43D2B15ED2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765" y="2653966"/>
            <a:ext cx="353165" cy="140490"/>
          </a:xfrm>
          <a:prstGeom prst="rect">
            <a:avLst/>
          </a:prstGeom>
        </p:spPr>
      </p:pic>
      <p:pic>
        <p:nvPicPr>
          <p:cNvPr id="489" name="図 488">
            <a:extLst>
              <a:ext uri="{FF2B5EF4-FFF2-40B4-BE49-F238E27FC236}">
                <a16:creationId xmlns:a16="http://schemas.microsoft.com/office/drawing/2014/main" id="{E23D10AE-0B6E-8338-ED40-5FD1A72672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765" y="2849623"/>
            <a:ext cx="353165" cy="140490"/>
          </a:xfrm>
          <a:prstGeom prst="rect">
            <a:avLst/>
          </a:prstGeom>
        </p:spPr>
      </p:pic>
      <p:pic>
        <p:nvPicPr>
          <p:cNvPr id="490" name="図 489">
            <a:extLst>
              <a:ext uri="{FF2B5EF4-FFF2-40B4-BE49-F238E27FC236}">
                <a16:creationId xmlns:a16="http://schemas.microsoft.com/office/drawing/2014/main" id="{FC068286-AC39-97A3-D370-E94093E488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159" y="3045280"/>
            <a:ext cx="353165" cy="140490"/>
          </a:xfrm>
          <a:prstGeom prst="rect">
            <a:avLst/>
          </a:prstGeom>
        </p:spPr>
      </p:pic>
      <p:pic>
        <p:nvPicPr>
          <p:cNvPr id="491" name="図 490">
            <a:extLst>
              <a:ext uri="{FF2B5EF4-FFF2-40B4-BE49-F238E27FC236}">
                <a16:creationId xmlns:a16="http://schemas.microsoft.com/office/drawing/2014/main" id="{E79B2887-BA66-8028-A5A5-3B1C124481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765" y="3240007"/>
            <a:ext cx="353165" cy="140490"/>
          </a:xfrm>
          <a:prstGeom prst="rect">
            <a:avLst/>
          </a:prstGeom>
        </p:spPr>
      </p:pic>
      <p:pic>
        <p:nvPicPr>
          <p:cNvPr id="494" name="図 493">
            <a:extLst>
              <a:ext uri="{FF2B5EF4-FFF2-40B4-BE49-F238E27FC236}">
                <a16:creationId xmlns:a16="http://schemas.microsoft.com/office/drawing/2014/main" id="{AC9C52F3-0872-4CCE-1029-32E8BC8666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624" y="1652073"/>
            <a:ext cx="353165" cy="140490"/>
          </a:xfrm>
          <a:prstGeom prst="rect">
            <a:avLst/>
          </a:prstGeom>
        </p:spPr>
      </p:pic>
      <p:pic>
        <p:nvPicPr>
          <p:cNvPr id="496" name="図 495">
            <a:extLst>
              <a:ext uri="{FF2B5EF4-FFF2-40B4-BE49-F238E27FC236}">
                <a16:creationId xmlns:a16="http://schemas.microsoft.com/office/drawing/2014/main" id="{7C9ED364-F263-2E3E-FDE5-A335D1BE6A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423" y="1652073"/>
            <a:ext cx="353165" cy="140490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30F09F2A-A693-1722-A66B-9F1419B4F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723" y="5540991"/>
            <a:ext cx="355734" cy="149865"/>
          </a:xfrm>
          <a:prstGeom prst="rect">
            <a:avLst/>
          </a:prstGeom>
        </p:spPr>
      </p:pic>
      <p:pic>
        <p:nvPicPr>
          <p:cNvPr id="450" name="図 449">
            <a:extLst>
              <a:ext uri="{FF2B5EF4-FFF2-40B4-BE49-F238E27FC236}">
                <a16:creationId xmlns:a16="http://schemas.microsoft.com/office/drawing/2014/main" id="{BD505268-AE4F-F75A-420E-33CFBBE59F2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4" y="4968135"/>
            <a:ext cx="355734" cy="166057"/>
          </a:xfrm>
          <a:prstGeom prst="rect">
            <a:avLst/>
          </a:prstGeom>
        </p:spPr>
      </p:pic>
      <p:pic>
        <p:nvPicPr>
          <p:cNvPr id="451" name="図 450">
            <a:extLst>
              <a:ext uri="{FF2B5EF4-FFF2-40B4-BE49-F238E27FC236}">
                <a16:creationId xmlns:a16="http://schemas.microsoft.com/office/drawing/2014/main" id="{B7FE5966-7E78-35B6-89D3-C7546E801E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422" y="4395688"/>
            <a:ext cx="98773" cy="93834"/>
          </a:xfrm>
          <a:prstGeom prst="rect">
            <a:avLst/>
          </a:prstGeom>
        </p:spPr>
      </p:pic>
      <p:pic>
        <p:nvPicPr>
          <p:cNvPr id="454" name="図 453">
            <a:extLst>
              <a:ext uri="{FF2B5EF4-FFF2-40B4-BE49-F238E27FC236}">
                <a16:creationId xmlns:a16="http://schemas.microsoft.com/office/drawing/2014/main" id="{E64C67BE-896D-2806-03FC-92872578D84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723" y="4961897"/>
            <a:ext cx="355294" cy="89266"/>
          </a:xfrm>
          <a:prstGeom prst="rect">
            <a:avLst/>
          </a:prstGeom>
        </p:spPr>
      </p:pic>
      <p:pic>
        <p:nvPicPr>
          <p:cNvPr id="455" name="図 454">
            <a:extLst>
              <a:ext uri="{FF2B5EF4-FFF2-40B4-BE49-F238E27FC236}">
                <a16:creationId xmlns:a16="http://schemas.microsoft.com/office/drawing/2014/main" id="{D7F1D8B8-1FDA-87EB-ED74-56D0D2087B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3" y="3805566"/>
            <a:ext cx="457361" cy="150995"/>
          </a:xfrm>
          <a:prstGeom prst="rect">
            <a:avLst/>
          </a:prstGeom>
        </p:spPr>
      </p:pic>
      <p:pic>
        <p:nvPicPr>
          <p:cNvPr id="457" name="図 456">
            <a:extLst>
              <a:ext uri="{FF2B5EF4-FFF2-40B4-BE49-F238E27FC236}">
                <a16:creationId xmlns:a16="http://schemas.microsoft.com/office/drawing/2014/main" id="{195D8800-E874-4F4D-E885-14DC8D14447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85" y="5507760"/>
            <a:ext cx="355734" cy="149865"/>
          </a:xfrm>
          <a:prstGeom prst="rect">
            <a:avLst/>
          </a:prstGeom>
        </p:spPr>
      </p:pic>
      <p:pic>
        <p:nvPicPr>
          <p:cNvPr id="459" name="図 458">
            <a:extLst>
              <a:ext uri="{FF2B5EF4-FFF2-40B4-BE49-F238E27FC236}">
                <a16:creationId xmlns:a16="http://schemas.microsoft.com/office/drawing/2014/main" id="{77793E26-C82E-DAB4-CA53-6DFCCD92AA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33038" y="5979672"/>
            <a:ext cx="348086" cy="106281"/>
          </a:xfrm>
          <a:prstGeom prst="rect">
            <a:avLst/>
          </a:prstGeom>
        </p:spPr>
      </p:pic>
      <p:pic>
        <p:nvPicPr>
          <p:cNvPr id="461" name="図 460">
            <a:extLst>
              <a:ext uri="{FF2B5EF4-FFF2-40B4-BE49-F238E27FC236}">
                <a16:creationId xmlns:a16="http://schemas.microsoft.com/office/drawing/2014/main" id="{23FD7DD8-E491-166E-F8BA-C502BEF16EC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87" y="4402612"/>
            <a:ext cx="78989" cy="68499"/>
          </a:xfrm>
          <a:prstGeom prst="rect">
            <a:avLst/>
          </a:prstGeom>
        </p:spPr>
      </p:pic>
      <p:pic>
        <p:nvPicPr>
          <p:cNvPr id="462" name="図 461">
            <a:extLst>
              <a:ext uri="{FF2B5EF4-FFF2-40B4-BE49-F238E27FC236}">
                <a16:creationId xmlns:a16="http://schemas.microsoft.com/office/drawing/2014/main" id="{C27CFD6B-8ED3-BFCA-1375-932E617386B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078" y="4395688"/>
            <a:ext cx="139921" cy="117427"/>
          </a:xfrm>
          <a:prstGeom prst="rect">
            <a:avLst/>
          </a:prstGeom>
        </p:spPr>
      </p:pic>
      <p:pic>
        <p:nvPicPr>
          <p:cNvPr id="464" name="図 463">
            <a:extLst>
              <a:ext uri="{FF2B5EF4-FFF2-40B4-BE49-F238E27FC236}">
                <a16:creationId xmlns:a16="http://schemas.microsoft.com/office/drawing/2014/main" id="{634A407E-D45E-EC0E-713C-C6CE6B12804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737" y="1273411"/>
            <a:ext cx="457361" cy="150995"/>
          </a:xfrm>
          <a:prstGeom prst="rect">
            <a:avLst/>
          </a:prstGeom>
        </p:spPr>
      </p:pic>
      <p:pic>
        <p:nvPicPr>
          <p:cNvPr id="465" name="図 464">
            <a:extLst>
              <a:ext uri="{FF2B5EF4-FFF2-40B4-BE49-F238E27FC236}">
                <a16:creationId xmlns:a16="http://schemas.microsoft.com/office/drawing/2014/main" id="{70D3F486-5F83-D0F5-14C4-DF6E2E5991D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11" y="1276935"/>
            <a:ext cx="457361" cy="150995"/>
          </a:xfrm>
          <a:prstGeom prst="rect">
            <a:avLst/>
          </a:prstGeom>
        </p:spPr>
      </p:pic>
      <p:pic>
        <p:nvPicPr>
          <p:cNvPr id="467" name="図 466">
            <a:extLst>
              <a:ext uri="{FF2B5EF4-FFF2-40B4-BE49-F238E27FC236}">
                <a16:creationId xmlns:a16="http://schemas.microsoft.com/office/drawing/2014/main" id="{D62D24A1-5A05-2A59-0187-64E190A56A7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535" y="1270069"/>
            <a:ext cx="457361" cy="150995"/>
          </a:xfrm>
          <a:prstGeom prst="rect">
            <a:avLst/>
          </a:prstGeom>
        </p:spPr>
      </p:pic>
      <p:pic>
        <p:nvPicPr>
          <p:cNvPr id="468" name="図 467">
            <a:extLst>
              <a:ext uri="{FF2B5EF4-FFF2-40B4-BE49-F238E27FC236}">
                <a16:creationId xmlns:a16="http://schemas.microsoft.com/office/drawing/2014/main" id="{81E71587-4EF9-2017-78F1-E76E860D07C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000816" y="4850462"/>
            <a:ext cx="457361" cy="150995"/>
          </a:xfrm>
          <a:prstGeom prst="rect">
            <a:avLst/>
          </a:prstGeom>
        </p:spPr>
      </p:pic>
      <p:pic>
        <p:nvPicPr>
          <p:cNvPr id="470" name="図 469">
            <a:extLst>
              <a:ext uri="{FF2B5EF4-FFF2-40B4-BE49-F238E27FC236}">
                <a16:creationId xmlns:a16="http://schemas.microsoft.com/office/drawing/2014/main" id="{E30EA4B7-5B63-40BB-30DA-841FD398ECE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701416" y="5680785"/>
            <a:ext cx="457361" cy="15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5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忠明</dc:creator>
  <cp:lastModifiedBy>齊藤 瑛</cp:lastModifiedBy>
  <cp:revision>36</cp:revision>
  <cp:lastPrinted>2019-03-28T09:05:39Z</cp:lastPrinted>
  <dcterms:created xsi:type="dcterms:W3CDTF">2019-01-28T04:08:45Z</dcterms:created>
  <dcterms:modified xsi:type="dcterms:W3CDTF">2024-10-25T03:16:54Z</dcterms:modified>
</cp:coreProperties>
</file>