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3"/>
  </p:handoutMasterIdLst>
  <p:sldIdLst>
    <p:sldId id="256" r:id="rId2"/>
  </p:sldIdLst>
  <p:sldSz cx="9906000" cy="6858000" type="A4"/>
  <p:notesSz cx="9939338" cy="6807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56F67"/>
    <a:srgbClr val="919E97"/>
    <a:srgbClr val="D5D0CF"/>
    <a:srgbClr val="6567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193" autoAdjust="0"/>
  </p:normalViewPr>
  <p:slideViewPr>
    <p:cSldViewPr snapToGrid="0">
      <p:cViewPr varScale="1">
        <p:scale>
          <a:sx n="104" d="100"/>
          <a:sy n="104" d="100"/>
        </p:scale>
        <p:origin x="149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3" d="100"/>
          <a:sy n="73" d="100"/>
        </p:scale>
        <p:origin x="176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8423FA09-099D-47B3-91E6-52C9822AA40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6888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FF8A909-5A5A-42FB-AF33-3C530466EAC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629275" y="0"/>
            <a:ext cx="430847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96DA7A-3145-44CF-B57D-3D86E0712A0F}" type="datetimeFigureOut">
              <a:rPr kumimoji="1" lang="ja-JP" altLang="en-US" smtClean="0"/>
              <a:t>2025/2/6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248E524-C2B3-4412-BBFF-ED1584FA6D5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465888"/>
            <a:ext cx="4306888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B4179FF-18A6-4E48-9B90-A5A32F999E2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629275" y="6465888"/>
            <a:ext cx="4308475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046C87-E9BB-4019-9C2B-2AC87C0056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45431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BD554072-E7AE-410C-921A-8012E92EACA5}" type="datetimeFigureOut">
              <a:rPr kumimoji="1" lang="ja-JP" altLang="en-US" smtClean="0"/>
              <a:t>2025/2/6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FF5DBE09-1886-4335-BB61-9610D71843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1514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ダイアグラム&#10;&#10;自動的に生成された説明">
            <a:extLst>
              <a:ext uri="{FF2B5EF4-FFF2-40B4-BE49-F238E27FC236}">
                <a16:creationId xmlns:a16="http://schemas.microsoft.com/office/drawing/2014/main" id="{6098A1A9-31FD-4F0B-A76B-28E13FD81AC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9392" y="13063"/>
            <a:ext cx="10424123" cy="7061503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FE504E8D-305F-4AB6-9B0B-262CF643B437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6234" y="6152614"/>
            <a:ext cx="317530" cy="317530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EA6D0D84-60F2-414C-91BE-2CDD434AB243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783" y="5105017"/>
            <a:ext cx="382250" cy="382250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6D133F52-F6F0-4A4F-AA61-230800BFE285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5267" y="6152614"/>
            <a:ext cx="317530" cy="317530"/>
          </a:xfrm>
          <a:prstGeom prst="rect">
            <a:avLst/>
          </a:prstGeom>
        </p:spPr>
      </p:pic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BABA6DE6-C52F-5C88-551C-CBFC27B33B27}"/>
              </a:ext>
            </a:extLst>
          </p:cNvPr>
          <p:cNvSpPr/>
          <p:nvPr userDrawn="1"/>
        </p:nvSpPr>
        <p:spPr>
          <a:xfrm>
            <a:off x="5620288" y="1272540"/>
            <a:ext cx="198745" cy="172720"/>
          </a:xfrm>
          <a:prstGeom prst="rect">
            <a:avLst/>
          </a:prstGeom>
          <a:solidFill>
            <a:srgbClr val="D5D0CF"/>
          </a:solidFill>
          <a:ln>
            <a:solidFill>
              <a:srgbClr val="556F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975C0177-C33D-7FD9-2549-DB0F74302121}"/>
              </a:ext>
            </a:extLst>
          </p:cNvPr>
          <p:cNvSpPr/>
          <p:nvPr userDrawn="1"/>
        </p:nvSpPr>
        <p:spPr>
          <a:xfrm>
            <a:off x="286247" y="5168348"/>
            <a:ext cx="2425148" cy="14073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B1DB0298-E521-A043-5145-862AFA13D28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01426" y="4234879"/>
            <a:ext cx="744200" cy="127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プロジェクター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0A17CB7A-BC10-24BD-63E3-CE3C8391C85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93285" y="3647340"/>
            <a:ext cx="531571" cy="127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スクリーン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12">
            <a:extLst>
              <a:ext uri="{FF2B5EF4-FFF2-40B4-BE49-F238E27FC236}">
                <a16:creationId xmlns:a16="http://schemas.microsoft.com/office/drawing/2014/main" id="{4FF6ABE3-C363-9EDD-BED8-B7D71DE950F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66756" y="5827167"/>
            <a:ext cx="744200" cy="127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ホワイトボード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12">
            <a:extLst>
              <a:ext uri="{FF2B5EF4-FFF2-40B4-BE49-F238E27FC236}">
                <a16:creationId xmlns:a16="http://schemas.microsoft.com/office/drawing/2014/main" id="{9DB76380-0065-B520-40B8-7A64B512A31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482298" y="4230501"/>
            <a:ext cx="212629" cy="127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演台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564B4A3-2454-D8DF-52A0-22FBB3CBD95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84301" y="5345767"/>
            <a:ext cx="698795" cy="127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2</a:t>
            </a: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12">
            <a:extLst>
              <a:ext uri="{FF2B5EF4-FFF2-40B4-BE49-F238E27FC236}">
                <a16:creationId xmlns:a16="http://schemas.microsoft.com/office/drawing/2014/main" id="{6367D3B2-C210-BBAF-6ADC-9FA14954F97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420895" y="4757110"/>
            <a:ext cx="744200" cy="127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机（椅子なし）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12">
            <a:extLst>
              <a:ext uri="{FF2B5EF4-FFF2-40B4-BE49-F238E27FC236}">
                <a16:creationId xmlns:a16="http://schemas.microsoft.com/office/drawing/2014/main" id="{605D87AF-4FE9-7FD9-D9F1-E8D316452C4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821675" y="4229546"/>
            <a:ext cx="284690" cy="1308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椅子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Rectangle 12">
            <a:extLst>
              <a:ext uri="{FF2B5EF4-FFF2-40B4-BE49-F238E27FC236}">
                <a16:creationId xmlns:a16="http://schemas.microsoft.com/office/drawing/2014/main" id="{C25497CE-6CEE-8EBF-A443-AC875048791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430617" y="5343115"/>
            <a:ext cx="698795" cy="127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Rectangle 12">
            <a:extLst>
              <a:ext uri="{FF2B5EF4-FFF2-40B4-BE49-F238E27FC236}">
                <a16:creationId xmlns:a16="http://schemas.microsoft.com/office/drawing/2014/main" id="{847FFE5B-974A-B8DD-E793-2E5611A1B20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18971" y="4743919"/>
            <a:ext cx="698795" cy="127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830" b="1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1</a:t>
            </a: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Rectangle 12">
            <a:extLst>
              <a:ext uri="{FF2B5EF4-FFF2-40B4-BE49-F238E27FC236}">
                <a16:creationId xmlns:a16="http://schemas.microsoft.com/office/drawing/2014/main" id="{3F957691-FFE3-F254-9B4B-F67446B8AD9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547872" y="3641418"/>
            <a:ext cx="531571" cy="1308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ミキサー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9" name="グラフィックス 42">
            <a:extLst>
              <a:ext uri="{FF2B5EF4-FFF2-40B4-BE49-F238E27FC236}">
                <a16:creationId xmlns:a16="http://schemas.microsoft.com/office/drawing/2014/main" id="{DD347363-BE09-7FFC-303E-140766AD8D2D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640477" y="3801729"/>
            <a:ext cx="171544" cy="145153"/>
          </a:xfrm>
          <a:prstGeom prst="rect">
            <a:avLst/>
          </a:prstGeom>
        </p:spPr>
      </p:pic>
      <p:sp>
        <p:nvSpPr>
          <p:cNvPr id="20" name="四角形: 角を丸くする 19">
            <a:extLst>
              <a:ext uri="{FF2B5EF4-FFF2-40B4-BE49-F238E27FC236}">
                <a16:creationId xmlns:a16="http://schemas.microsoft.com/office/drawing/2014/main" id="{4332DAE0-B113-1509-F78F-AD8B43821472}"/>
              </a:ext>
            </a:extLst>
          </p:cNvPr>
          <p:cNvSpPr/>
          <p:nvPr userDrawn="1"/>
        </p:nvSpPr>
        <p:spPr>
          <a:xfrm>
            <a:off x="185895" y="3456517"/>
            <a:ext cx="2163297" cy="2801405"/>
          </a:xfrm>
          <a:prstGeom prst="roundRect">
            <a:avLst/>
          </a:prstGeom>
          <a:noFill/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D1B0F987-CF60-A00E-21B3-D5D7B13625E6}"/>
              </a:ext>
            </a:extLst>
          </p:cNvPr>
          <p:cNvSpPr txBox="1"/>
          <p:nvPr userDrawn="1"/>
        </p:nvSpPr>
        <p:spPr>
          <a:xfrm>
            <a:off x="886893" y="3313011"/>
            <a:ext cx="747760" cy="28701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l"/>
            <a:r>
              <a:rPr lang="ja-JP" altLang="en-US" sz="900" spc="0" baseline="0" dirty="0">
                <a:ln/>
                <a:solidFill>
                  <a:srgbClr val="666666"/>
                </a:solidFill>
                <a:latin typeface="Arial"/>
                <a:cs typeface="Arial"/>
                <a:sym typeface="Arial"/>
                <a:rtl val="0"/>
              </a:rPr>
              <a:t>equipment</a:t>
            </a:r>
          </a:p>
        </p:txBody>
      </p:sp>
      <p:sp>
        <p:nvSpPr>
          <p:cNvPr id="22" name="Rectangle 12">
            <a:extLst>
              <a:ext uri="{FF2B5EF4-FFF2-40B4-BE49-F238E27FC236}">
                <a16:creationId xmlns:a16="http://schemas.microsoft.com/office/drawing/2014/main" id="{1DB81253-6C2A-3157-A346-C65E9AA6972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60842" y="6319207"/>
            <a:ext cx="2088350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9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※ </a:t>
            </a:r>
            <a:r>
              <a:rPr kumimoji="0" lang="ja-JP" altLang="en-US" sz="9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有料備品については、</a:t>
            </a:r>
            <a:endParaRPr kumimoji="0" lang="en-US" altLang="ja-JP" sz="9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9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　 ホームページにてご確認ください</a:t>
            </a:r>
            <a:r>
              <a:rPr kumimoji="0" lang="ja-JP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。</a:t>
            </a:r>
            <a:endParaRPr kumimoji="0" lang="ja-JP" altLang="ja-JP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3" name="グラフィックス 42">
            <a:extLst>
              <a:ext uri="{FF2B5EF4-FFF2-40B4-BE49-F238E27FC236}">
                <a16:creationId xmlns:a16="http://schemas.microsoft.com/office/drawing/2014/main" id="{D4C7D6BE-4845-6CF1-B36E-BEA76ED9C1F0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129402" y="1176590"/>
            <a:ext cx="113395" cy="95950"/>
          </a:xfrm>
          <a:prstGeom prst="rect">
            <a:avLst/>
          </a:prstGeom>
        </p:spPr>
      </p:pic>
      <p:pic>
        <p:nvPicPr>
          <p:cNvPr id="24" name="グラフィックス 42">
            <a:extLst>
              <a:ext uri="{FF2B5EF4-FFF2-40B4-BE49-F238E27FC236}">
                <a16:creationId xmlns:a16="http://schemas.microsoft.com/office/drawing/2014/main" id="{0586350E-04B2-A507-0573-0379A9787FB5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9228375" y="811197"/>
            <a:ext cx="113395" cy="95950"/>
          </a:xfrm>
          <a:prstGeom prst="rect">
            <a:avLst/>
          </a:prstGeom>
        </p:spPr>
      </p:pic>
      <p:pic>
        <p:nvPicPr>
          <p:cNvPr id="25" name="グラフィックス 42">
            <a:extLst>
              <a:ext uri="{FF2B5EF4-FFF2-40B4-BE49-F238E27FC236}">
                <a16:creationId xmlns:a16="http://schemas.microsoft.com/office/drawing/2014/main" id="{9DA66BA3-21A2-4570-74F2-374A3E101FE5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10800000">
            <a:off x="9228374" y="6104639"/>
            <a:ext cx="113395" cy="95950"/>
          </a:xfrm>
          <a:prstGeom prst="rect">
            <a:avLst/>
          </a:prstGeom>
        </p:spPr>
      </p:pic>
      <p:pic>
        <p:nvPicPr>
          <p:cNvPr id="8" name="グラフィックス 42">
            <a:extLst>
              <a:ext uri="{FF2B5EF4-FFF2-40B4-BE49-F238E27FC236}">
                <a16:creationId xmlns:a16="http://schemas.microsoft.com/office/drawing/2014/main" id="{1D274CBF-93EB-8C5D-1AE3-5F117580956F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10800000">
            <a:off x="4323215" y="5795080"/>
            <a:ext cx="113395" cy="95950"/>
          </a:xfrm>
          <a:prstGeom prst="rect">
            <a:avLst/>
          </a:prstGeom>
        </p:spPr>
      </p:pic>
      <p:pic>
        <p:nvPicPr>
          <p:cNvPr id="26" name="グラフィックス 42">
            <a:extLst>
              <a:ext uri="{FF2B5EF4-FFF2-40B4-BE49-F238E27FC236}">
                <a16:creationId xmlns:a16="http://schemas.microsoft.com/office/drawing/2014/main" id="{2239E414-BCAE-DC74-1847-CDB9B4B70A27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10800000">
            <a:off x="6829536" y="5779192"/>
            <a:ext cx="113395" cy="95950"/>
          </a:xfrm>
          <a:prstGeom prst="rect">
            <a:avLst/>
          </a:prstGeom>
        </p:spPr>
      </p:pic>
      <p:pic>
        <p:nvPicPr>
          <p:cNvPr id="27" name="グラフィックス 42">
            <a:extLst>
              <a:ext uri="{FF2B5EF4-FFF2-40B4-BE49-F238E27FC236}">
                <a16:creationId xmlns:a16="http://schemas.microsoft.com/office/drawing/2014/main" id="{2E08741E-31C8-BAB7-C0D7-6C14A503556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7615552" y="1310925"/>
            <a:ext cx="113395" cy="95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3398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5" Type="http://schemas.openxmlformats.org/officeDocument/2006/relationships/image" Target="../media/image2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Relationship Id="rId1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図 10">
            <a:extLst>
              <a:ext uri="{FF2B5EF4-FFF2-40B4-BE49-F238E27FC236}">
                <a16:creationId xmlns:a16="http://schemas.microsoft.com/office/drawing/2014/main" id="{76D57C64-FD28-47C0-AB00-7DF0CE65FF1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5121" y="2962088"/>
            <a:ext cx="790217" cy="723746"/>
          </a:xfrm>
          <a:prstGeom prst="rect">
            <a:avLst/>
          </a:prstGeom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5B5E2511-B2AD-4D7B-AB20-416B11CEB78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9746" y="4151282"/>
            <a:ext cx="288000" cy="322015"/>
          </a:xfrm>
          <a:prstGeom prst="rect">
            <a:avLst/>
          </a:prstGeom>
        </p:spPr>
      </p:pic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2A42B23B-C341-4989-8A87-832D4B8E7C8E}"/>
              </a:ext>
            </a:extLst>
          </p:cNvPr>
          <p:cNvGrpSpPr/>
          <p:nvPr/>
        </p:nvGrpSpPr>
        <p:grpSpPr>
          <a:xfrm>
            <a:off x="7952104" y="1111037"/>
            <a:ext cx="1263544" cy="2305466"/>
            <a:chOff x="7913430" y="1088678"/>
            <a:chExt cx="1309697" cy="2370339"/>
          </a:xfrm>
        </p:grpSpPr>
        <p:pic>
          <p:nvPicPr>
            <p:cNvPr id="13" name="図 12">
              <a:extLst>
                <a:ext uri="{FF2B5EF4-FFF2-40B4-BE49-F238E27FC236}">
                  <a16:creationId xmlns:a16="http://schemas.microsoft.com/office/drawing/2014/main" id="{44A79051-4172-4049-AC46-FE092211447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918616" y="1493200"/>
              <a:ext cx="1304511" cy="1776971"/>
            </a:xfrm>
            <a:prstGeom prst="rect">
              <a:avLst/>
            </a:prstGeom>
          </p:spPr>
        </p:pic>
        <p:pic>
          <p:nvPicPr>
            <p:cNvPr id="14" name="図 13">
              <a:extLst>
                <a:ext uri="{FF2B5EF4-FFF2-40B4-BE49-F238E27FC236}">
                  <a16:creationId xmlns:a16="http://schemas.microsoft.com/office/drawing/2014/main" id="{67161588-49B2-4A0F-9188-E52CAE83DA3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46440" y="1294818"/>
              <a:ext cx="372717" cy="152236"/>
            </a:xfrm>
            <a:prstGeom prst="rect">
              <a:avLst/>
            </a:prstGeom>
          </p:spPr>
        </p:pic>
        <p:pic>
          <p:nvPicPr>
            <p:cNvPr id="15" name="図 14">
              <a:extLst>
                <a:ext uri="{FF2B5EF4-FFF2-40B4-BE49-F238E27FC236}">
                  <a16:creationId xmlns:a16="http://schemas.microsoft.com/office/drawing/2014/main" id="{9AE47172-6D95-4BF0-B20D-5431F26B9A9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79326" y="1284595"/>
              <a:ext cx="367079" cy="149933"/>
            </a:xfrm>
            <a:prstGeom prst="rect">
              <a:avLst/>
            </a:prstGeom>
          </p:spPr>
        </p:pic>
        <p:pic>
          <p:nvPicPr>
            <p:cNvPr id="16" name="図 15">
              <a:extLst>
                <a:ext uri="{FF2B5EF4-FFF2-40B4-BE49-F238E27FC236}">
                  <a16:creationId xmlns:a16="http://schemas.microsoft.com/office/drawing/2014/main" id="{19EA9ECD-7F0B-4143-AC5C-5109C4FB2C9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38425" y="1088678"/>
              <a:ext cx="371419" cy="151706"/>
            </a:xfrm>
            <a:prstGeom prst="rect">
              <a:avLst/>
            </a:prstGeom>
          </p:spPr>
        </p:pic>
        <p:pic>
          <p:nvPicPr>
            <p:cNvPr id="17" name="図 16">
              <a:extLst>
                <a:ext uri="{FF2B5EF4-FFF2-40B4-BE49-F238E27FC236}">
                  <a16:creationId xmlns:a16="http://schemas.microsoft.com/office/drawing/2014/main" id="{C1CDAD58-5FC8-4B28-8444-0C43D531A0D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89032" y="1091650"/>
              <a:ext cx="372717" cy="152236"/>
            </a:xfrm>
            <a:prstGeom prst="rect">
              <a:avLst/>
            </a:prstGeom>
          </p:spPr>
        </p:pic>
        <p:pic>
          <p:nvPicPr>
            <p:cNvPr id="18" name="図 17">
              <a:extLst>
                <a:ext uri="{FF2B5EF4-FFF2-40B4-BE49-F238E27FC236}">
                  <a16:creationId xmlns:a16="http://schemas.microsoft.com/office/drawing/2014/main" id="{7F9C2D6C-DC09-4EF2-B09C-3AE6DEE1EDF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79326" y="3302373"/>
              <a:ext cx="372717" cy="152236"/>
            </a:xfrm>
            <a:prstGeom prst="rect">
              <a:avLst/>
            </a:prstGeom>
          </p:spPr>
        </p:pic>
        <p:pic>
          <p:nvPicPr>
            <p:cNvPr id="19" name="図 18">
              <a:extLst>
                <a:ext uri="{FF2B5EF4-FFF2-40B4-BE49-F238E27FC236}">
                  <a16:creationId xmlns:a16="http://schemas.microsoft.com/office/drawing/2014/main" id="{7B19CDA2-4E0F-4A44-88CA-5CB6BFC99D1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46440" y="3302373"/>
              <a:ext cx="372717" cy="152236"/>
            </a:xfrm>
            <a:prstGeom prst="rect">
              <a:avLst/>
            </a:prstGeom>
          </p:spPr>
        </p:pic>
        <p:pic>
          <p:nvPicPr>
            <p:cNvPr id="20" name="図 19">
              <a:extLst>
                <a:ext uri="{FF2B5EF4-FFF2-40B4-BE49-F238E27FC236}">
                  <a16:creationId xmlns:a16="http://schemas.microsoft.com/office/drawing/2014/main" id="{35AF3A62-B0F4-40C3-AC3F-2792D3DD9A1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13430" y="3306781"/>
              <a:ext cx="372717" cy="152236"/>
            </a:xfrm>
            <a:prstGeom prst="rect">
              <a:avLst/>
            </a:prstGeom>
          </p:spPr>
        </p:pic>
      </p:grpSp>
      <p:pic>
        <p:nvPicPr>
          <p:cNvPr id="21" name="図 20">
            <a:extLst>
              <a:ext uri="{FF2B5EF4-FFF2-40B4-BE49-F238E27FC236}">
                <a16:creationId xmlns:a16="http://schemas.microsoft.com/office/drawing/2014/main" id="{51557888-3759-4C84-BC9A-8903C022FA92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861" b="-1"/>
          <a:stretch/>
        </p:blipFill>
        <p:spPr>
          <a:xfrm>
            <a:off x="3157102" y="4315631"/>
            <a:ext cx="1243851" cy="1109113"/>
          </a:xfrm>
          <a:prstGeom prst="rect">
            <a:avLst/>
          </a:prstGeom>
        </p:spPr>
      </p:pic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5816347A-9EF3-439E-BB9F-FD06722F16BF}"/>
              </a:ext>
            </a:extLst>
          </p:cNvPr>
          <p:cNvGrpSpPr/>
          <p:nvPr/>
        </p:nvGrpSpPr>
        <p:grpSpPr>
          <a:xfrm>
            <a:off x="3266997" y="1651091"/>
            <a:ext cx="2126543" cy="1874258"/>
            <a:chOff x="-2292855" y="1865511"/>
            <a:chExt cx="3081396" cy="2511549"/>
          </a:xfrm>
        </p:grpSpPr>
        <p:pic>
          <p:nvPicPr>
            <p:cNvPr id="24" name="図 23">
              <a:extLst>
                <a:ext uri="{FF2B5EF4-FFF2-40B4-BE49-F238E27FC236}">
                  <a16:creationId xmlns:a16="http://schemas.microsoft.com/office/drawing/2014/main" id="{449459CA-A0E6-412E-A009-9112970BA11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3965" t="-6496"/>
            <a:stretch/>
          </p:blipFill>
          <p:spPr>
            <a:xfrm rot="10800000">
              <a:off x="-336835" y="1870444"/>
              <a:ext cx="1125376" cy="2472224"/>
            </a:xfrm>
            <a:prstGeom prst="rect">
              <a:avLst/>
            </a:prstGeom>
          </p:spPr>
        </p:pic>
        <p:pic>
          <p:nvPicPr>
            <p:cNvPr id="25" name="図 24">
              <a:extLst>
                <a:ext uri="{FF2B5EF4-FFF2-40B4-BE49-F238E27FC236}">
                  <a16:creationId xmlns:a16="http://schemas.microsoft.com/office/drawing/2014/main" id="{C8912543-7BCB-47D0-AD62-A7EEB502CCC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-8191" b="-1"/>
            <a:stretch/>
          </p:blipFill>
          <p:spPr>
            <a:xfrm rot="10800000">
              <a:off x="-2292855" y="1865511"/>
              <a:ext cx="1704216" cy="2511549"/>
            </a:xfrm>
            <a:prstGeom prst="rect">
              <a:avLst/>
            </a:prstGeom>
          </p:spPr>
        </p:pic>
      </p:grpSp>
      <p:pic>
        <p:nvPicPr>
          <p:cNvPr id="26" name="図 25">
            <a:extLst>
              <a:ext uri="{FF2B5EF4-FFF2-40B4-BE49-F238E27FC236}">
                <a16:creationId xmlns:a16="http://schemas.microsoft.com/office/drawing/2014/main" id="{5F6F0225-B58B-4D21-A3CE-9B756D2FB4D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4809846" y="4151360"/>
            <a:ext cx="779117" cy="723510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273D9841-0779-41AA-ADCA-1C930F3F3C2D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5561" y="4328785"/>
            <a:ext cx="809063" cy="1327921"/>
          </a:xfrm>
          <a:prstGeom prst="rect">
            <a:avLst/>
          </a:prstGeom>
        </p:spPr>
      </p:pic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D070F9CD-323B-4E9D-9E63-ADAE7C1D311F}"/>
              </a:ext>
            </a:extLst>
          </p:cNvPr>
          <p:cNvGrpSpPr/>
          <p:nvPr/>
        </p:nvGrpSpPr>
        <p:grpSpPr>
          <a:xfrm>
            <a:off x="7948047" y="3734453"/>
            <a:ext cx="1258540" cy="2303649"/>
            <a:chOff x="7997757" y="3807338"/>
            <a:chExt cx="1304511" cy="2392025"/>
          </a:xfrm>
        </p:grpSpPr>
        <p:pic>
          <p:nvPicPr>
            <p:cNvPr id="28" name="図 27">
              <a:extLst>
                <a:ext uri="{FF2B5EF4-FFF2-40B4-BE49-F238E27FC236}">
                  <a16:creationId xmlns:a16="http://schemas.microsoft.com/office/drawing/2014/main" id="{559A154C-C15E-4DAF-8B9B-6137E04A81A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97757" y="4012328"/>
              <a:ext cx="1304511" cy="1776971"/>
            </a:xfrm>
            <a:prstGeom prst="rect">
              <a:avLst/>
            </a:prstGeom>
          </p:spPr>
        </p:pic>
        <p:pic>
          <p:nvPicPr>
            <p:cNvPr id="29" name="図 28">
              <a:extLst>
                <a:ext uri="{FF2B5EF4-FFF2-40B4-BE49-F238E27FC236}">
                  <a16:creationId xmlns:a16="http://schemas.microsoft.com/office/drawing/2014/main" id="{655DBF44-E5AA-413B-8C4D-CB4E8471E00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470453" y="5838795"/>
              <a:ext cx="372717" cy="152236"/>
            </a:xfrm>
            <a:prstGeom prst="rect">
              <a:avLst/>
            </a:prstGeom>
          </p:spPr>
        </p:pic>
        <p:pic>
          <p:nvPicPr>
            <p:cNvPr id="30" name="図 29">
              <a:extLst>
                <a:ext uri="{FF2B5EF4-FFF2-40B4-BE49-F238E27FC236}">
                  <a16:creationId xmlns:a16="http://schemas.microsoft.com/office/drawing/2014/main" id="{EFE71B43-744D-432A-93BA-20A37344C07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929551" y="5838795"/>
              <a:ext cx="372717" cy="152236"/>
            </a:xfrm>
            <a:prstGeom prst="rect">
              <a:avLst/>
            </a:prstGeom>
          </p:spPr>
        </p:pic>
        <p:pic>
          <p:nvPicPr>
            <p:cNvPr id="31" name="図 30">
              <a:extLst>
                <a:ext uri="{FF2B5EF4-FFF2-40B4-BE49-F238E27FC236}">
                  <a16:creationId xmlns:a16="http://schemas.microsoft.com/office/drawing/2014/main" id="{660FF118-9682-4823-ACE1-9EC8EB9B1E6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470453" y="6047127"/>
              <a:ext cx="372717" cy="152236"/>
            </a:xfrm>
            <a:prstGeom prst="rect">
              <a:avLst/>
            </a:prstGeom>
          </p:spPr>
        </p:pic>
        <p:pic>
          <p:nvPicPr>
            <p:cNvPr id="32" name="図 31">
              <a:extLst>
                <a:ext uri="{FF2B5EF4-FFF2-40B4-BE49-F238E27FC236}">
                  <a16:creationId xmlns:a16="http://schemas.microsoft.com/office/drawing/2014/main" id="{EBD7C64E-6081-4071-84BF-93671DE7C5E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929551" y="6041635"/>
              <a:ext cx="372717" cy="152236"/>
            </a:xfrm>
            <a:prstGeom prst="rect">
              <a:avLst/>
            </a:prstGeom>
          </p:spPr>
        </p:pic>
        <p:pic>
          <p:nvPicPr>
            <p:cNvPr id="33" name="図 32">
              <a:extLst>
                <a:ext uri="{FF2B5EF4-FFF2-40B4-BE49-F238E27FC236}">
                  <a16:creationId xmlns:a16="http://schemas.microsoft.com/office/drawing/2014/main" id="{CE4EBD3A-365C-4040-9BF0-16FEA891C4E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455563" y="3807338"/>
              <a:ext cx="372717" cy="152236"/>
            </a:xfrm>
            <a:prstGeom prst="rect">
              <a:avLst/>
            </a:prstGeom>
          </p:spPr>
        </p:pic>
        <p:pic>
          <p:nvPicPr>
            <p:cNvPr id="34" name="図 33">
              <a:extLst>
                <a:ext uri="{FF2B5EF4-FFF2-40B4-BE49-F238E27FC236}">
                  <a16:creationId xmlns:a16="http://schemas.microsoft.com/office/drawing/2014/main" id="{BC847D11-FEDD-4FFB-973E-E1E1F697C44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009199" y="3810310"/>
              <a:ext cx="372717" cy="152236"/>
            </a:xfrm>
            <a:prstGeom prst="rect">
              <a:avLst/>
            </a:prstGeom>
          </p:spPr>
        </p:pic>
        <p:pic>
          <p:nvPicPr>
            <p:cNvPr id="35" name="図 34">
              <a:extLst>
                <a:ext uri="{FF2B5EF4-FFF2-40B4-BE49-F238E27FC236}">
                  <a16:creationId xmlns:a16="http://schemas.microsoft.com/office/drawing/2014/main" id="{36F35D8C-F8C2-4CC8-8820-2A08C4B6034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914660" y="3807338"/>
              <a:ext cx="372717" cy="152236"/>
            </a:xfrm>
            <a:prstGeom prst="rect">
              <a:avLst/>
            </a:prstGeom>
          </p:spPr>
        </p:pic>
      </p:grpSp>
      <p:pic>
        <p:nvPicPr>
          <p:cNvPr id="41" name="図 40">
            <a:extLst>
              <a:ext uri="{FF2B5EF4-FFF2-40B4-BE49-F238E27FC236}">
                <a16:creationId xmlns:a16="http://schemas.microsoft.com/office/drawing/2014/main" id="{ABB4C93B-A6C5-47D3-9A54-78B2C8AE125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3475" y="5509138"/>
            <a:ext cx="355734" cy="149865"/>
          </a:xfrm>
          <a:prstGeom prst="rect">
            <a:avLst/>
          </a:prstGeom>
        </p:spPr>
      </p:pic>
      <p:pic>
        <p:nvPicPr>
          <p:cNvPr id="42" name="図 41">
            <a:extLst>
              <a:ext uri="{FF2B5EF4-FFF2-40B4-BE49-F238E27FC236}">
                <a16:creationId xmlns:a16="http://schemas.microsoft.com/office/drawing/2014/main" id="{C0441411-5609-4673-95EE-DD4E903D3FB6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546" y="4968135"/>
            <a:ext cx="355734" cy="166057"/>
          </a:xfrm>
          <a:prstGeom prst="rect">
            <a:avLst/>
          </a:prstGeom>
        </p:spPr>
      </p:pic>
      <p:pic>
        <p:nvPicPr>
          <p:cNvPr id="43" name="図 42">
            <a:extLst>
              <a:ext uri="{FF2B5EF4-FFF2-40B4-BE49-F238E27FC236}">
                <a16:creationId xmlns:a16="http://schemas.microsoft.com/office/drawing/2014/main" id="{E4AD6461-4858-4150-BCAF-9D2C7885414C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614" y="4395688"/>
            <a:ext cx="98773" cy="93834"/>
          </a:xfrm>
          <a:prstGeom prst="rect">
            <a:avLst/>
          </a:prstGeom>
        </p:spPr>
      </p:pic>
      <p:pic>
        <p:nvPicPr>
          <p:cNvPr id="44" name="図 43">
            <a:extLst>
              <a:ext uri="{FF2B5EF4-FFF2-40B4-BE49-F238E27FC236}">
                <a16:creationId xmlns:a16="http://schemas.microsoft.com/office/drawing/2014/main" id="{5AFD2983-EA41-494F-9E3C-77213F014D7B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3915" y="4961897"/>
            <a:ext cx="355294" cy="89266"/>
          </a:xfrm>
          <a:prstGeom prst="rect">
            <a:avLst/>
          </a:prstGeom>
        </p:spPr>
      </p:pic>
      <p:pic>
        <p:nvPicPr>
          <p:cNvPr id="45" name="図 44">
            <a:extLst>
              <a:ext uri="{FF2B5EF4-FFF2-40B4-BE49-F238E27FC236}">
                <a16:creationId xmlns:a16="http://schemas.microsoft.com/office/drawing/2014/main" id="{36D96FFF-A9D2-45E6-AB5F-447DBA18036B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715" y="3805566"/>
            <a:ext cx="457361" cy="150995"/>
          </a:xfrm>
          <a:prstGeom prst="rect">
            <a:avLst/>
          </a:prstGeom>
        </p:spPr>
      </p:pic>
      <p:pic>
        <p:nvPicPr>
          <p:cNvPr id="46" name="図 45">
            <a:extLst>
              <a:ext uri="{FF2B5EF4-FFF2-40B4-BE49-F238E27FC236}">
                <a16:creationId xmlns:a16="http://schemas.microsoft.com/office/drawing/2014/main" id="{B9774E60-4A11-4D1E-BFCE-CCF4E08B6392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673" y="5507760"/>
            <a:ext cx="355734" cy="149865"/>
          </a:xfrm>
          <a:prstGeom prst="rect">
            <a:avLst/>
          </a:prstGeom>
        </p:spPr>
      </p:pic>
      <p:pic>
        <p:nvPicPr>
          <p:cNvPr id="47" name="図 46">
            <a:extLst>
              <a:ext uri="{FF2B5EF4-FFF2-40B4-BE49-F238E27FC236}">
                <a16:creationId xmlns:a16="http://schemas.microsoft.com/office/drawing/2014/main" id="{9D04C8CB-BE64-40FC-A731-7100B8786CE4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174423" y="3805773"/>
            <a:ext cx="89791" cy="85301"/>
          </a:xfrm>
          <a:prstGeom prst="rect">
            <a:avLst/>
          </a:prstGeom>
        </p:spPr>
      </p:pic>
      <p:pic>
        <p:nvPicPr>
          <p:cNvPr id="53" name="図 52">
            <a:extLst>
              <a:ext uri="{FF2B5EF4-FFF2-40B4-BE49-F238E27FC236}">
                <a16:creationId xmlns:a16="http://schemas.microsoft.com/office/drawing/2014/main" id="{E6E7AA7F-F112-41C8-A129-86FA8C86B4B2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043667" y="831156"/>
            <a:ext cx="118215" cy="98093"/>
          </a:xfrm>
          <a:prstGeom prst="rect">
            <a:avLst/>
          </a:prstGeom>
        </p:spPr>
      </p:pic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D13D316A-38AC-4ED3-B0A1-9E81A0D52844}"/>
              </a:ext>
            </a:extLst>
          </p:cNvPr>
          <p:cNvGrpSpPr/>
          <p:nvPr/>
        </p:nvGrpSpPr>
        <p:grpSpPr>
          <a:xfrm>
            <a:off x="5937389" y="1361820"/>
            <a:ext cx="1334778" cy="1244173"/>
            <a:chOff x="685140" y="1938101"/>
            <a:chExt cx="1437032" cy="1304578"/>
          </a:xfrm>
        </p:grpSpPr>
        <p:pic>
          <p:nvPicPr>
            <p:cNvPr id="59" name="図 58">
              <a:extLst>
                <a:ext uri="{FF2B5EF4-FFF2-40B4-BE49-F238E27FC236}">
                  <a16:creationId xmlns:a16="http://schemas.microsoft.com/office/drawing/2014/main" id="{E3821BC1-BF73-453C-AB39-D4BD3244491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424619" y="2977068"/>
              <a:ext cx="370311" cy="151253"/>
            </a:xfrm>
            <a:prstGeom prst="rect">
              <a:avLst/>
            </a:prstGeom>
          </p:spPr>
        </p:pic>
        <p:pic>
          <p:nvPicPr>
            <p:cNvPr id="60" name="図 59">
              <a:extLst>
                <a:ext uri="{FF2B5EF4-FFF2-40B4-BE49-F238E27FC236}">
                  <a16:creationId xmlns:a16="http://schemas.microsoft.com/office/drawing/2014/main" id="{1557A2AC-C048-4C34-85D7-676FE4E61CE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424619" y="2512349"/>
              <a:ext cx="370311" cy="151253"/>
            </a:xfrm>
            <a:prstGeom prst="rect">
              <a:avLst/>
            </a:prstGeom>
          </p:spPr>
        </p:pic>
        <p:pic>
          <p:nvPicPr>
            <p:cNvPr id="61" name="図 60">
              <a:extLst>
                <a:ext uri="{FF2B5EF4-FFF2-40B4-BE49-F238E27FC236}">
                  <a16:creationId xmlns:a16="http://schemas.microsoft.com/office/drawing/2014/main" id="{C9282416-3BF0-40F8-BECB-1AC928F8E16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424619" y="2047630"/>
              <a:ext cx="370311" cy="151253"/>
            </a:xfrm>
            <a:prstGeom prst="rect">
              <a:avLst/>
            </a:prstGeom>
          </p:spPr>
        </p:pic>
        <p:pic>
          <p:nvPicPr>
            <p:cNvPr id="62" name="図 61">
              <a:extLst>
                <a:ext uri="{FF2B5EF4-FFF2-40B4-BE49-F238E27FC236}">
                  <a16:creationId xmlns:a16="http://schemas.microsoft.com/office/drawing/2014/main" id="{018A5D54-6ADB-451A-8CA3-A33F3128838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640703" y="2977068"/>
              <a:ext cx="370311" cy="151253"/>
            </a:xfrm>
            <a:prstGeom prst="rect">
              <a:avLst/>
            </a:prstGeom>
          </p:spPr>
        </p:pic>
        <p:pic>
          <p:nvPicPr>
            <p:cNvPr id="63" name="図 62">
              <a:extLst>
                <a:ext uri="{FF2B5EF4-FFF2-40B4-BE49-F238E27FC236}">
                  <a16:creationId xmlns:a16="http://schemas.microsoft.com/office/drawing/2014/main" id="{B8E057C2-4B8A-4846-B692-98228DB7F4F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640703" y="2512349"/>
              <a:ext cx="370311" cy="151253"/>
            </a:xfrm>
            <a:prstGeom prst="rect">
              <a:avLst/>
            </a:prstGeom>
          </p:spPr>
        </p:pic>
        <p:pic>
          <p:nvPicPr>
            <p:cNvPr id="64" name="図 63">
              <a:extLst>
                <a:ext uri="{FF2B5EF4-FFF2-40B4-BE49-F238E27FC236}">
                  <a16:creationId xmlns:a16="http://schemas.microsoft.com/office/drawing/2014/main" id="{CBBC559E-ADC3-42D6-9383-93CCBD7A506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640703" y="2047630"/>
              <a:ext cx="370311" cy="151253"/>
            </a:xfrm>
            <a:prstGeom prst="rect">
              <a:avLst/>
            </a:prstGeom>
          </p:spPr>
        </p:pic>
        <p:pic>
          <p:nvPicPr>
            <p:cNvPr id="65" name="図 64">
              <a:extLst>
                <a:ext uri="{FF2B5EF4-FFF2-40B4-BE49-F238E27FC236}">
                  <a16:creationId xmlns:a16="http://schemas.microsoft.com/office/drawing/2014/main" id="{AEFBDAF5-1D1E-452F-AFE6-34692992DE4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861390" y="2977068"/>
              <a:ext cx="370311" cy="151253"/>
            </a:xfrm>
            <a:prstGeom prst="rect">
              <a:avLst/>
            </a:prstGeom>
          </p:spPr>
        </p:pic>
        <p:pic>
          <p:nvPicPr>
            <p:cNvPr id="66" name="図 65">
              <a:extLst>
                <a:ext uri="{FF2B5EF4-FFF2-40B4-BE49-F238E27FC236}">
                  <a16:creationId xmlns:a16="http://schemas.microsoft.com/office/drawing/2014/main" id="{A3053DEA-DA8B-40F6-B8FD-ED85A8E8F1E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861390" y="2512349"/>
              <a:ext cx="370311" cy="151253"/>
            </a:xfrm>
            <a:prstGeom prst="rect">
              <a:avLst/>
            </a:prstGeom>
          </p:spPr>
        </p:pic>
        <p:pic>
          <p:nvPicPr>
            <p:cNvPr id="67" name="図 66">
              <a:extLst>
                <a:ext uri="{FF2B5EF4-FFF2-40B4-BE49-F238E27FC236}">
                  <a16:creationId xmlns:a16="http://schemas.microsoft.com/office/drawing/2014/main" id="{6180EE86-0899-4F1D-A78D-65EDF58DE4C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861390" y="2047630"/>
              <a:ext cx="370311" cy="151253"/>
            </a:xfrm>
            <a:prstGeom prst="rect">
              <a:avLst/>
            </a:prstGeom>
          </p:spPr>
        </p:pic>
        <p:pic>
          <p:nvPicPr>
            <p:cNvPr id="68" name="図 67">
              <a:extLst>
                <a:ext uri="{FF2B5EF4-FFF2-40B4-BE49-F238E27FC236}">
                  <a16:creationId xmlns:a16="http://schemas.microsoft.com/office/drawing/2014/main" id="{52AE1CB9-C129-4F72-890E-1DE09DDFF54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207549" y="2977068"/>
              <a:ext cx="370311" cy="151253"/>
            </a:xfrm>
            <a:prstGeom prst="rect">
              <a:avLst/>
            </a:prstGeom>
          </p:spPr>
        </p:pic>
        <p:pic>
          <p:nvPicPr>
            <p:cNvPr id="69" name="図 68">
              <a:extLst>
                <a:ext uri="{FF2B5EF4-FFF2-40B4-BE49-F238E27FC236}">
                  <a16:creationId xmlns:a16="http://schemas.microsoft.com/office/drawing/2014/main" id="{55BEE196-FCB3-4CBC-9085-98A597E2075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207549" y="2512349"/>
              <a:ext cx="370311" cy="151253"/>
            </a:xfrm>
            <a:prstGeom prst="rect">
              <a:avLst/>
            </a:prstGeom>
          </p:spPr>
        </p:pic>
        <p:pic>
          <p:nvPicPr>
            <p:cNvPr id="70" name="図 69">
              <a:extLst>
                <a:ext uri="{FF2B5EF4-FFF2-40B4-BE49-F238E27FC236}">
                  <a16:creationId xmlns:a16="http://schemas.microsoft.com/office/drawing/2014/main" id="{321A414C-BB31-44A3-ACFB-FABD6BE7EF0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207549" y="2047630"/>
              <a:ext cx="370311" cy="151253"/>
            </a:xfrm>
            <a:prstGeom prst="rect">
              <a:avLst/>
            </a:prstGeom>
          </p:spPr>
        </p:pic>
        <p:pic>
          <p:nvPicPr>
            <p:cNvPr id="71" name="図 70">
              <a:extLst>
                <a:ext uri="{FF2B5EF4-FFF2-40B4-BE49-F238E27FC236}">
                  <a16:creationId xmlns:a16="http://schemas.microsoft.com/office/drawing/2014/main" id="{621D2A08-060E-470E-885F-B80CA23C9D1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996903" y="2981897"/>
              <a:ext cx="370311" cy="151253"/>
            </a:xfrm>
            <a:prstGeom prst="rect">
              <a:avLst/>
            </a:prstGeom>
          </p:spPr>
        </p:pic>
        <p:pic>
          <p:nvPicPr>
            <p:cNvPr id="72" name="図 71">
              <a:extLst>
                <a:ext uri="{FF2B5EF4-FFF2-40B4-BE49-F238E27FC236}">
                  <a16:creationId xmlns:a16="http://schemas.microsoft.com/office/drawing/2014/main" id="{9F8439BB-8BE8-4360-8D5E-30BD2CD45BF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996903" y="2517178"/>
              <a:ext cx="370311" cy="151253"/>
            </a:xfrm>
            <a:prstGeom prst="rect">
              <a:avLst/>
            </a:prstGeom>
          </p:spPr>
        </p:pic>
        <p:pic>
          <p:nvPicPr>
            <p:cNvPr id="73" name="図 72">
              <a:extLst>
                <a:ext uri="{FF2B5EF4-FFF2-40B4-BE49-F238E27FC236}">
                  <a16:creationId xmlns:a16="http://schemas.microsoft.com/office/drawing/2014/main" id="{2E66318D-2DF7-4CF1-A586-FA080458032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996903" y="2052459"/>
              <a:ext cx="370311" cy="151253"/>
            </a:xfrm>
            <a:prstGeom prst="rect">
              <a:avLst/>
            </a:prstGeom>
          </p:spPr>
        </p:pic>
        <p:pic>
          <p:nvPicPr>
            <p:cNvPr id="74" name="図 73">
              <a:extLst>
                <a:ext uri="{FF2B5EF4-FFF2-40B4-BE49-F238E27FC236}">
                  <a16:creationId xmlns:a16="http://schemas.microsoft.com/office/drawing/2014/main" id="{6A4DBD81-EC27-4844-8283-05FAD51EB0C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786257" y="2981897"/>
              <a:ext cx="370311" cy="151253"/>
            </a:xfrm>
            <a:prstGeom prst="rect">
              <a:avLst/>
            </a:prstGeom>
          </p:spPr>
        </p:pic>
        <p:pic>
          <p:nvPicPr>
            <p:cNvPr id="75" name="図 74">
              <a:extLst>
                <a:ext uri="{FF2B5EF4-FFF2-40B4-BE49-F238E27FC236}">
                  <a16:creationId xmlns:a16="http://schemas.microsoft.com/office/drawing/2014/main" id="{F447074C-AFE6-444F-BE63-B5BA782B631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786257" y="2517178"/>
              <a:ext cx="370311" cy="151253"/>
            </a:xfrm>
            <a:prstGeom prst="rect">
              <a:avLst/>
            </a:prstGeom>
          </p:spPr>
        </p:pic>
        <p:pic>
          <p:nvPicPr>
            <p:cNvPr id="76" name="図 75">
              <a:extLst>
                <a:ext uri="{FF2B5EF4-FFF2-40B4-BE49-F238E27FC236}">
                  <a16:creationId xmlns:a16="http://schemas.microsoft.com/office/drawing/2014/main" id="{A9E3EDCC-98E2-4E30-9E3B-A84DBE39842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786257" y="2052459"/>
              <a:ext cx="370311" cy="151253"/>
            </a:xfrm>
            <a:prstGeom prst="rect">
              <a:avLst/>
            </a:prstGeom>
          </p:spPr>
        </p:pic>
        <p:pic>
          <p:nvPicPr>
            <p:cNvPr id="77" name="図 76">
              <a:extLst>
                <a:ext uri="{FF2B5EF4-FFF2-40B4-BE49-F238E27FC236}">
                  <a16:creationId xmlns:a16="http://schemas.microsoft.com/office/drawing/2014/main" id="{7BFDB607-8CE8-445E-8A20-26249117806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575611" y="2977068"/>
              <a:ext cx="370311" cy="151253"/>
            </a:xfrm>
            <a:prstGeom prst="rect">
              <a:avLst/>
            </a:prstGeom>
          </p:spPr>
        </p:pic>
        <p:pic>
          <p:nvPicPr>
            <p:cNvPr id="78" name="図 77">
              <a:extLst>
                <a:ext uri="{FF2B5EF4-FFF2-40B4-BE49-F238E27FC236}">
                  <a16:creationId xmlns:a16="http://schemas.microsoft.com/office/drawing/2014/main" id="{69CC5A19-14D2-4CC9-B666-6F219A67633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575611" y="2512349"/>
              <a:ext cx="370311" cy="151253"/>
            </a:xfrm>
            <a:prstGeom prst="rect">
              <a:avLst/>
            </a:prstGeom>
          </p:spPr>
        </p:pic>
        <p:pic>
          <p:nvPicPr>
            <p:cNvPr id="79" name="図 78">
              <a:extLst>
                <a:ext uri="{FF2B5EF4-FFF2-40B4-BE49-F238E27FC236}">
                  <a16:creationId xmlns:a16="http://schemas.microsoft.com/office/drawing/2014/main" id="{96101B72-40EF-45FB-BA1A-B24ED4B1B57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575611" y="2047630"/>
              <a:ext cx="370311" cy="151253"/>
            </a:xfrm>
            <a:prstGeom prst="rect">
              <a:avLst/>
            </a:prstGeom>
          </p:spPr>
        </p:pic>
      </p:grpSp>
      <p:pic>
        <p:nvPicPr>
          <p:cNvPr id="80" name="図 79">
            <a:extLst>
              <a:ext uri="{FF2B5EF4-FFF2-40B4-BE49-F238E27FC236}">
                <a16:creationId xmlns:a16="http://schemas.microsoft.com/office/drawing/2014/main" id="{B825B9FB-4184-4DE4-9366-A4863AE2915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283614" y="3678526"/>
            <a:ext cx="288000" cy="322015"/>
          </a:xfrm>
          <a:prstGeom prst="rect">
            <a:avLst/>
          </a:prstGeom>
        </p:spPr>
      </p:pic>
      <p:pic>
        <p:nvPicPr>
          <p:cNvPr id="81" name="図 80">
            <a:extLst>
              <a:ext uri="{FF2B5EF4-FFF2-40B4-BE49-F238E27FC236}">
                <a16:creationId xmlns:a16="http://schemas.microsoft.com/office/drawing/2014/main" id="{653A95D7-3081-400E-97FB-0A6DB586EDA3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3589512" y="3807022"/>
            <a:ext cx="89791" cy="85301"/>
          </a:xfrm>
          <a:prstGeom prst="rect">
            <a:avLst/>
          </a:prstGeom>
        </p:spPr>
      </p:pic>
      <p:pic>
        <p:nvPicPr>
          <p:cNvPr id="83" name="図 82">
            <a:extLst>
              <a:ext uri="{FF2B5EF4-FFF2-40B4-BE49-F238E27FC236}">
                <a16:creationId xmlns:a16="http://schemas.microsoft.com/office/drawing/2014/main" id="{72513D05-F5EE-4698-803F-0587EFE6A5C0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540641" y="1940633"/>
            <a:ext cx="347965" cy="76742"/>
          </a:xfrm>
          <a:prstGeom prst="rect">
            <a:avLst/>
          </a:prstGeom>
        </p:spPr>
      </p:pic>
      <p:pic>
        <p:nvPicPr>
          <p:cNvPr id="87" name="図 86">
            <a:extLst>
              <a:ext uri="{FF2B5EF4-FFF2-40B4-BE49-F238E27FC236}">
                <a16:creationId xmlns:a16="http://schemas.microsoft.com/office/drawing/2014/main" id="{577F941F-3AFB-4381-9582-2CB048142C81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8234444" y="698528"/>
            <a:ext cx="356293" cy="78578"/>
          </a:xfrm>
          <a:prstGeom prst="rect">
            <a:avLst/>
          </a:prstGeom>
        </p:spPr>
      </p:pic>
      <p:pic>
        <p:nvPicPr>
          <p:cNvPr id="88" name="図 87">
            <a:extLst>
              <a:ext uri="{FF2B5EF4-FFF2-40B4-BE49-F238E27FC236}">
                <a16:creationId xmlns:a16="http://schemas.microsoft.com/office/drawing/2014/main" id="{92F6D1DD-D98B-43C2-807B-19E05732A191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6170203" y="2746193"/>
            <a:ext cx="322340" cy="71090"/>
          </a:xfrm>
          <a:prstGeom prst="rect">
            <a:avLst/>
          </a:prstGeom>
        </p:spPr>
      </p:pic>
      <p:pic>
        <p:nvPicPr>
          <p:cNvPr id="89" name="図 88">
            <a:extLst>
              <a:ext uri="{FF2B5EF4-FFF2-40B4-BE49-F238E27FC236}">
                <a16:creationId xmlns:a16="http://schemas.microsoft.com/office/drawing/2014/main" id="{7B267EB5-3912-43E7-8B94-50B212149418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122719" y="5787628"/>
            <a:ext cx="355733" cy="78455"/>
          </a:xfrm>
          <a:prstGeom prst="rect">
            <a:avLst/>
          </a:prstGeom>
        </p:spPr>
      </p:pic>
      <p:pic>
        <p:nvPicPr>
          <p:cNvPr id="90" name="図 89">
            <a:extLst>
              <a:ext uri="{FF2B5EF4-FFF2-40B4-BE49-F238E27FC236}">
                <a16:creationId xmlns:a16="http://schemas.microsoft.com/office/drawing/2014/main" id="{1B0C2127-5A77-4532-93FD-00BFC569B4E0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8205247" y="6486725"/>
            <a:ext cx="359581" cy="79303"/>
          </a:xfrm>
          <a:prstGeom prst="rect">
            <a:avLst/>
          </a:prstGeom>
        </p:spPr>
      </p:pic>
      <p:pic>
        <p:nvPicPr>
          <p:cNvPr id="91" name="図 90">
            <a:extLst>
              <a:ext uri="{FF2B5EF4-FFF2-40B4-BE49-F238E27FC236}">
                <a16:creationId xmlns:a16="http://schemas.microsoft.com/office/drawing/2014/main" id="{AA68DADB-6FE7-4F35-A325-1E948B8B7AB5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5026325" y="4991878"/>
            <a:ext cx="346157" cy="76343"/>
          </a:xfrm>
          <a:prstGeom prst="rect">
            <a:avLst/>
          </a:prstGeom>
        </p:spPr>
      </p:pic>
      <p:pic>
        <p:nvPicPr>
          <p:cNvPr id="92" name="図 91">
            <a:extLst>
              <a:ext uri="{FF2B5EF4-FFF2-40B4-BE49-F238E27FC236}">
                <a16:creationId xmlns:a16="http://schemas.microsoft.com/office/drawing/2014/main" id="{3982929C-76C9-4E2A-B488-EBF69B889E8D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3601160" y="5784030"/>
            <a:ext cx="355733" cy="78455"/>
          </a:xfrm>
          <a:prstGeom prst="rect">
            <a:avLst/>
          </a:prstGeom>
        </p:spPr>
      </p:pic>
      <p:pic>
        <p:nvPicPr>
          <p:cNvPr id="93" name="図 92">
            <a:extLst>
              <a:ext uri="{FF2B5EF4-FFF2-40B4-BE49-F238E27FC236}">
                <a16:creationId xmlns:a16="http://schemas.microsoft.com/office/drawing/2014/main" id="{1F408799-1428-49DE-8AE1-191BD8A3AA1D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4840760" y="1301592"/>
            <a:ext cx="334835" cy="73846"/>
          </a:xfrm>
          <a:prstGeom prst="rect">
            <a:avLst/>
          </a:prstGeom>
        </p:spPr>
      </p:pic>
      <p:pic>
        <p:nvPicPr>
          <p:cNvPr id="94" name="図 93">
            <a:extLst>
              <a:ext uri="{FF2B5EF4-FFF2-40B4-BE49-F238E27FC236}">
                <a16:creationId xmlns:a16="http://schemas.microsoft.com/office/drawing/2014/main" id="{8431C036-E957-457D-AAC7-ABE98371E17D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200483">
            <a:off x="9157598" y="6293185"/>
            <a:ext cx="118215" cy="98093"/>
          </a:xfrm>
          <a:prstGeom prst="rect">
            <a:avLst/>
          </a:prstGeom>
        </p:spPr>
      </p:pic>
      <p:pic>
        <p:nvPicPr>
          <p:cNvPr id="95" name="図 94">
            <a:extLst>
              <a:ext uri="{FF2B5EF4-FFF2-40B4-BE49-F238E27FC236}">
                <a16:creationId xmlns:a16="http://schemas.microsoft.com/office/drawing/2014/main" id="{236DB409-35F3-4494-812F-ECCF85D0CAEE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4292134" y="1361512"/>
            <a:ext cx="118215" cy="98093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9F303C3D-F9F6-7BAC-8305-DE82114D595E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532226" y="5979672"/>
            <a:ext cx="348086" cy="106281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F2AEAC16-DD49-EA4C-03DC-8E0CCF730C73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779" y="4402612"/>
            <a:ext cx="78989" cy="68499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647DC331-731D-DBF1-E2BD-7DC7643B6156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270" y="4395688"/>
            <a:ext cx="139921" cy="117427"/>
          </a:xfrm>
          <a:prstGeom prst="rect">
            <a:avLst/>
          </a:prstGeom>
        </p:spPr>
      </p:pic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2FCD0C3D-8087-14E0-56B5-14FA8DAA4233}"/>
              </a:ext>
            </a:extLst>
          </p:cNvPr>
          <p:cNvCxnSpPr>
            <a:cxnSpLocks/>
          </p:cNvCxnSpPr>
          <p:nvPr/>
        </p:nvCxnSpPr>
        <p:spPr>
          <a:xfrm>
            <a:off x="4515262" y="1276614"/>
            <a:ext cx="10834" cy="2325327"/>
          </a:xfrm>
          <a:prstGeom prst="line">
            <a:avLst/>
          </a:prstGeom>
          <a:ln w="34925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7" name="図 36">
            <a:extLst>
              <a:ext uri="{FF2B5EF4-FFF2-40B4-BE49-F238E27FC236}">
                <a16:creationId xmlns:a16="http://schemas.microsoft.com/office/drawing/2014/main" id="{AFAF0D3F-9D63-E3F8-1564-F8574B27C297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2508" y="1200133"/>
            <a:ext cx="354137" cy="116916"/>
          </a:xfrm>
          <a:prstGeom prst="rect">
            <a:avLst/>
          </a:prstGeom>
        </p:spPr>
      </p:pic>
      <p:pic>
        <p:nvPicPr>
          <p:cNvPr id="38" name="図 37">
            <a:extLst>
              <a:ext uri="{FF2B5EF4-FFF2-40B4-BE49-F238E27FC236}">
                <a16:creationId xmlns:a16="http://schemas.microsoft.com/office/drawing/2014/main" id="{86D9D8AF-B8FC-BA5B-110B-E0BF623A37D6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3260196" y="1215872"/>
            <a:ext cx="334835" cy="73846"/>
          </a:xfrm>
          <a:prstGeom prst="rect">
            <a:avLst/>
          </a:prstGeom>
        </p:spPr>
      </p:pic>
      <p:pic>
        <p:nvPicPr>
          <p:cNvPr id="39" name="図 38">
            <a:extLst>
              <a:ext uri="{FF2B5EF4-FFF2-40B4-BE49-F238E27FC236}">
                <a16:creationId xmlns:a16="http://schemas.microsoft.com/office/drawing/2014/main" id="{EC07CD37-67BF-12E3-678B-E30F77540729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2079" y="716203"/>
            <a:ext cx="368947" cy="121806"/>
          </a:xfrm>
          <a:prstGeom prst="rect">
            <a:avLst/>
          </a:prstGeom>
        </p:spPr>
      </p:pic>
      <p:pic>
        <p:nvPicPr>
          <p:cNvPr id="40" name="図 39">
            <a:extLst>
              <a:ext uri="{FF2B5EF4-FFF2-40B4-BE49-F238E27FC236}">
                <a16:creationId xmlns:a16="http://schemas.microsoft.com/office/drawing/2014/main" id="{033022A9-CDCC-2A2D-5FCE-5C17A86C720B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8628827" y="6409495"/>
            <a:ext cx="368947" cy="121806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ED195F86-8827-74AC-8ED5-89E62F34B01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750043" y="3717585"/>
            <a:ext cx="250615" cy="76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09561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447</TotalTime>
  <Words>0</Words>
  <Application>Microsoft Office PowerPoint</Application>
  <PresentationFormat>A4 210 x 297 mm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渡辺 忠明</dc:creator>
  <cp:lastModifiedBy>齊藤 瑛</cp:lastModifiedBy>
  <cp:revision>36</cp:revision>
  <cp:lastPrinted>2019-03-28T09:05:39Z</cp:lastPrinted>
  <dcterms:created xsi:type="dcterms:W3CDTF">2019-01-28T04:08:45Z</dcterms:created>
  <dcterms:modified xsi:type="dcterms:W3CDTF">2025-02-06T02:47:40Z</dcterms:modified>
</cp:coreProperties>
</file>