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6F67"/>
    <a:srgbClr val="919E97"/>
    <a:srgbClr val="D5D0CF"/>
    <a:srgbClr val="656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93" autoAdjust="0"/>
  </p:normalViewPr>
  <p:slideViewPr>
    <p:cSldViewPr snapToGrid="0">
      <p:cViewPr>
        <p:scale>
          <a:sx n="130" d="100"/>
          <a:sy n="130" d="100"/>
        </p:scale>
        <p:origin x="7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17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423FA09-099D-47B3-91E6-52C9822AA4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FF8A909-5A5A-42FB-AF33-3C530466EA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6DA7A-3145-44CF-B57D-3D86E0712A0F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248E524-C2B3-4412-BBFF-ED1584FA6D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4179FF-18A6-4E48-9B90-A5A32F999E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46C87-E9BB-4019-9C2B-2AC87C0056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43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BD554072-E7AE-410C-921A-8012E92EACA5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FF5DBE09-1886-4335-BB61-9610D7184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51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A56CB686-E330-213F-92DE-EAA95FC3F4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45" b="2953"/>
          <a:stretch/>
        </p:blipFill>
        <p:spPr>
          <a:xfrm>
            <a:off x="1592091" y="169809"/>
            <a:ext cx="8313909" cy="6688191"/>
          </a:xfrm>
          <a:prstGeom prst="rect">
            <a:avLst/>
          </a:prstGeom>
        </p:spPr>
      </p:pic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C9F7AAEA-2638-6BAD-6C96-31447DE7B1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4219" y="169809"/>
            <a:ext cx="3010987" cy="686716"/>
          </a:xfrm>
          <a:prstGeom prst="rect">
            <a:avLst/>
          </a:prstGeom>
        </p:spPr>
      </p:pic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5A856A37-2AFA-2DE1-8299-CC8AA5F07B3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4219" y="1555150"/>
            <a:ext cx="1197232" cy="487761"/>
          </a:xfrm>
          <a:prstGeom prst="rect">
            <a:avLst/>
          </a:prstGeom>
        </p:spPr>
      </p:pic>
      <p:pic>
        <p:nvPicPr>
          <p:cNvPr id="24" name="グラフィックス 23">
            <a:extLst>
              <a:ext uri="{FF2B5EF4-FFF2-40B4-BE49-F238E27FC236}">
                <a16:creationId xmlns:a16="http://schemas.microsoft.com/office/drawing/2014/main" id="{4C8B9487-D432-2216-4551-3E961163650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74372" y="630911"/>
            <a:ext cx="872076" cy="486740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6E9215C4-6B79-3D02-AB50-BDBA5A7B9A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5429705" y="3330638"/>
            <a:ext cx="258623" cy="280175"/>
          </a:xfrm>
          <a:prstGeom prst="rect">
            <a:avLst/>
          </a:prstGeom>
        </p:spPr>
      </p:pic>
      <p:sp>
        <p:nvSpPr>
          <p:cNvPr id="2" name="Rectangle 12">
            <a:extLst>
              <a:ext uri="{FF2B5EF4-FFF2-40B4-BE49-F238E27FC236}">
                <a16:creationId xmlns:a16="http://schemas.microsoft.com/office/drawing/2014/main" id="{D765B105-1453-94A4-9475-0AAD455B69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1654" y="4285232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041331B-18DA-A177-3DAD-B4AD34854E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87385" y="3697693"/>
            <a:ext cx="531571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0959BB3-A853-FA72-1C11-C2F422305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1654" y="5877520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1EC0359-60AD-448B-6633-0A90A2F62E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26830" y="4280854"/>
            <a:ext cx="2126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57FA2613-B72A-049D-3830-9F29DEF520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9199" y="5396120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7412B9A-D738-48C7-5159-987299F9F8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0355" y="4807463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12C2D8B1-F4AE-A9AB-5906-27B94FE0DF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66207" y="4279899"/>
            <a:ext cx="28469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A5BE313C-B326-BD73-AE90-E0E53B16B9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0077" y="5393468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2F03332F-A8BE-2B33-4102-59218F1A848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9199" y="4794272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BA3DF5F-0B0E-5369-C273-88990600C4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2404" y="3691771"/>
            <a:ext cx="74420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グラフィックス 42">
            <a:extLst>
              <a:ext uri="{FF2B5EF4-FFF2-40B4-BE49-F238E27FC236}">
                <a16:creationId xmlns:a16="http://schemas.microsoft.com/office/drawing/2014/main" id="{B716CDEA-E230-E59B-6BEA-6DECF2B7DCB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286201" y="3852082"/>
            <a:ext cx="171544" cy="145153"/>
          </a:xfrm>
          <a:prstGeom prst="rect">
            <a:avLst/>
          </a:prstGeom>
        </p:spPr>
      </p:pic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0142BD5B-7A3C-C13A-A2AD-3BB485E7682B}"/>
              </a:ext>
            </a:extLst>
          </p:cNvPr>
          <p:cNvSpPr/>
          <p:nvPr userDrawn="1"/>
        </p:nvSpPr>
        <p:spPr>
          <a:xfrm>
            <a:off x="61060" y="3506870"/>
            <a:ext cx="1787496" cy="280140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AFFC89A-EAE0-26D6-29F5-D3FA047B5C71}"/>
              </a:ext>
            </a:extLst>
          </p:cNvPr>
          <p:cNvSpPr txBox="1"/>
          <p:nvPr userDrawn="1"/>
        </p:nvSpPr>
        <p:spPr>
          <a:xfrm>
            <a:off x="586689" y="3363364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9716374-FD5F-6744-2043-E3BCEC4FBC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902" y="6369560"/>
            <a:ext cx="208835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グラフィックス 42">
            <a:extLst>
              <a:ext uri="{FF2B5EF4-FFF2-40B4-BE49-F238E27FC236}">
                <a16:creationId xmlns:a16="http://schemas.microsoft.com/office/drawing/2014/main" id="{6064AF9D-1CE8-9D5E-B57D-0356D4956FBE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251982" y="1164795"/>
            <a:ext cx="133798" cy="11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39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図 55">
            <a:extLst>
              <a:ext uri="{FF2B5EF4-FFF2-40B4-BE49-F238E27FC236}">
                <a16:creationId xmlns:a16="http://schemas.microsoft.com/office/drawing/2014/main" id="{80B1EBFE-C9E5-5C9C-6967-99C1491FA9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278" y="1310040"/>
            <a:ext cx="355734" cy="79550"/>
          </a:xfrm>
          <a:prstGeom prst="rect">
            <a:avLst/>
          </a:prstGeom>
        </p:spPr>
      </p:pic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CEEE95A8-7C95-AF69-E26E-DAC04E65A1BA}"/>
              </a:ext>
            </a:extLst>
          </p:cNvPr>
          <p:cNvGrpSpPr/>
          <p:nvPr/>
        </p:nvGrpSpPr>
        <p:grpSpPr>
          <a:xfrm>
            <a:off x="2089354" y="1613348"/>
            <a:ext cx="3635083" cy="1689105"/>
            <a:chOff x="2114754" y="1568858"/>
            <a:chExt cx="3635083" cy="1689105"/>
          </a:xfrm>
        </p:grpSpPr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3C7909F0-179D-B868-68B8-49C3A5954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754" y="1568858"/>
              <a:ext cx="355734" cy="149865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672C3111-4671-B3B2-D87B-97C42E5F8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754" y="1765073"/>
              <a:ext cx="355734" cy="149865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1F0E48ED-C813-B73E-F46C-DE2419D9BD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754" y="1957478"/>
              <a:ext cx="355734" cy="149865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EA0A7B57-C9DC-708B-AA97-4AE60E8C82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754" y="2142263"/>
              <a:ext cx="355734" cy="149865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7A9354E8-62F1-31B5-42CD-B07D5E4A4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754" y="2330858"/>
              <a:ext cx="355734" cy="149865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4F92F189-FB4D-14FB-2904-1CDEE967A9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754" y="2527073"/>
              <a:ext cx="355734" cy="149865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8BC92A8E-45DA-829B-CC28-A2A8D72D0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754" y="2719478"/>
              <a:ext cx="355734" cy="149865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72F3F5DA-7AB6-D845-ED90-7530BAD1A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754" y="2913788"/>
              <a:ext cx="355734" cy="149865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D497947D-C6D2-9A61-928F-8FB5A290F5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754" y="3108098"/>
              <a:ext cx="355734" cy="149865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8AD0314F-29BA-14A9-977D-0113D2698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5289" y="1568858"/>
              <a:ext cx="355734" cy="149865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9358ED1E-10C9-B37F-14B4-016F25F14E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5289" y="1765073"/>
              <a:ext cx="355734" cy="149865"/>
            </a:xfrm>
            <a:prstGeom prst="rect">
              <a:avLst/>
            </a:prstGeom>
          </p:spPr>
        </p:pic>
        <p:pic>
          <p:nvPicPr>
            <p:cNvPr id="82" name="図 81">
              <a:extLst>
                <a:ext uri="{FF2B5EF4-FFF2-40B4-BE49-F238E27FC236}">
                  <a16:creationId xmlns:a16="http://schemas.microsoft.com/office/drawing/2014/main" id="{F589BBE8-65E1-5861-DE0A-D90B2B0D9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5289" y="1957478"/>
              <a:ext cx="355734" cy="149865"/>
            </a:xfrm>
            <a:prstGeom prst="rect">
              <a:avLst/>
            </a:prstGeom>
          </p:spPr>
        </p:pic>
        <p:pic>
          <p:nvPicPr>
            <p:cNvPr id="84" name="図 83">
              <a:extLst>
                <a:ext uri="{FF2B5EF4-FFF2-40B4-BE49-F238E27FC236}">
                  <a16:creationId xmlns:a16="http://schemas.microsoft.com/office/drawing/2014/main" id="{C20DE631-0FEE-F2B3-12A1-23C12B26F2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5289" y="2142263"/>
              <a:ext cx="355734" cy="149865"/>
            </a:xfrm>
            <a:prstGeom prst="rect">
              <a:avLst/>
            </a:prstGeom>
          </p:spPr>
        </p:pic>
        <p:pic>
          <p:nvPicPr>
            <p:cNvPr id="85" name="図 84">
              <a:extLst>
                <a:ext uri="{FF2B5EF4-FFF2-40B4-BE49-F238E27FC236}">
                  <a16:creationId xmlns:a16="http://schemas.microsoft.com/office/drawing/2014/main" id="{44B4D53A-45BB-6697-E2D8-DCE24DFBDF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5289" y="2330858"/>
              <a:ext cx="355734" cy="149865"/>
            </a:xfrm>
            <a:prstGeom prst="rect">
              <a:avLst/>
            </a:prstGeom>
          </p:spPr>
        </p:pic>
        <p:pic>
          <p:nvPicPr>
            <p:cNvPr id="86" name="図 85">
              <a:extLst>
                <a:ext uri="{FF2B5EF4-FFF2-40B4-BE49-F238E27FC236}">
                  <a16:creationId xmlns:a16="http://schemas.microsoft.com/office/drawing/2014/main" id="{2219650B-8664-D4B0-24BC-85217D685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5289" y="2527073"/>
              <a:ext cx="355734" cy="149865"/>
            </a:xfrm>
            <a:prstGeom prst="rect">
              <a:avLst/>
            </a:prstGeom>
          </p:spPr>
        </p:pic>
        <p:pic>
          <p:nvPicPr>
            <p:cNvPr id="97" name="図 96">
              <a:extLst>
                <a:ext uri="{FF2B5EF4-FFF2-40B4-BE49-F238E27FC236}">
                  <a16:creationId xmlns:a16="http://schemas.microsoft.com/office/drawing/2014/main" id="{7EEC7A21-FCDD-1F97-5AED-939236AEB6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5289" y="2719478"/>
              <a:ext cx="355734" cy="149865"/>
            </a:xfrm>
            <a:prstGeom prst="rect">
              <a:avLst/>
            </a:prstGeom>
          </p:spPr>
        </p:pic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6596BF13-8979-B38A-49F8-8568050AE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5289" y="2913788"/>
              <a:ext cx="355734" cy="149865"/>
            </a:xfrm>
            <a:prstGeom prst="rect">
              <a:avLst/>
            </a:prstGeom>
          </p:spPr>
        </p:pic>
        <p:pic>
          <p:nvPicPr>
            <p:cNvPr id="99" name="図 98">
              <a:extLst>
                <a:ext uri="{FF2B5EF4-FFF2-40B4-BE49-F238E27FC236}">
                  <a16:creationId xmlns:a16="http://schemas.microsoft.com/office/drawing/2014/main" id="{9512CCC7-F77B-99DD-A812-D9EBBF826F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5289" y="3108098"/>
              <a:ext cx="355734" cy="149865"/>
            </a:xfrm>
            <a:prstGeom prst="rect">
              <a:avLst/>
            </a:prstGeom>
          </p:spPr>
        </p:pic>
        <p:pic>
          <p:nvPicPr>
            <p:cNvPr id="100" name="図 99">
              <a:extLst>
                <a:ext uri="{FF2B5EF4-FFF2-40B4-BE49-F238E27FC236}">
                  <a16:creationId xmlns:a16="http://schemas.microsoft.com/office/drawing/2014/main" id="{A5EF88A7-1FBF-B534-7882-9CD7772A60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76" y="1568858"/>
              <a:ext cx="355734" cy="149865"/>
            </a:xfrm>
            <a:prstGeom prst="rect">
              <a:avLst/>
            </a:prstGeom>
          </p:spPr>
        </p:pic>
        <p:pic>
          <p:nvPicPr>
            <p:cNvPr id="101" name="図 100">
              <a:extLst>
                <a:ext uri="{FF2B5EF4-FFF2-40B4-BE49-F238E27FC236}">
                  <a16:creationId xmlns:a16="http://schemas.microsoft.com/office/drawing/2014/main" id="{4B2E3234-0BC0-9C40-BA20-42C55E4FF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76" y="1765073"/>
              <a:ext cx="355734" cy="149865"/>
            </a:xfrm>
            <a:prstGeom prst="rect">
              <a:avLst/>
            </a:prstGeom>
          </p:spPr>
        </p:pic>
        <p:pic>
          <p:nvPicPr>
            <p:cNvPr id="102" name="図 101">
              <a:extLst>
                <a:ext uri="{FF2B5EF4-FFF2-40B4-BE49-F238E27FC236}">
                  <a16:creationId xmlns:a16="http://schemas.microsoft.com/office/drawing/2014/main" id="{EB2D8DA0-AAE9-951E-BC84-E331E804B9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76" y="1957478"/>
              <a:ext cx="355734" cy="149865"/>
            </a:xfrm>
            <a:prstGeom prst="rect">
              <a:avLst/>
            </a:prstGeom>
          </p:spPr>
        </p:pic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id="{3FBE51B8-D1BE-D192-4CB2-58B9969F5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76" y="2142263"/>
              <a:ext cx="355734" cy="149865"/>
            </a:xfrm>
            <a:prstGeom prst="rect">
              <a:avLst/>
            </a:prstGeom>
          </p:spPr>
        </p:pic>
        <p:pic>
          <p:nvPicPr>
            <p:cNvPr id="104" name="図 103">
              <a:extLst>
                <a:ext uri="{FF2B5EF4-FFF2-40B4-BE49-F238E27FC236}">
                  <a16:creationId xmlns:a16="http://schemas.microsoft.com/office/drawing/2014/main" id="{86BC7FBC-7AAB-05E8-5ADD-5FC90E05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76" y="2330858"/>
              <a:ext cx="355734" cy="149865"/>
            </a:xfrm>
            <a:prstGeom prst="rect">
              <a:avLst/>
            </a:prstGeom>
          </p:spPr>
        </p:pic>
        <p:pic>
          <p:nvPicPr>
            <p:cNvPr id="105" name="図 104">
              <a:extLst>
                <a:ext uri="{FF2B5EF4-FFF2-40B4-BE49-F238E27FC236}">
                  <a16:creationId xmlns:a16="http://schemas.microsoft.com/office/drawing/2014/main" id="{0BCDA9A7-1D78-0C89-1EE6-50AF5B10E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76" y="2527073"/>
              <a:ext cx="355734" cy="149865"/>
            </a:xfrm>
            <a:prstGeom prst="rect">
              <a:avLst/>
            </a:prstGeom>
          </p:spPr>
        </p:pic>
        <p:pic>
          <p:nvPicPr>
            <p:cNvPr id="106" name="図 105">
              <a:extLst>
                <a:ext uri="{FF2B5EF4-FFF2-40B4-BE49-F238E27FC236}">
                  <a16:creationId xmlns:a16="http://schemas.microsoft.com/office/drawing/2014/main" id="{97569A9D-BABA-89E0-2B89-0244D0A398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76" y="2719478"/>
              <a:ext cx="355734" cy="149865"/>
            </a:xfrm>
            <a:prstGeom prst="rect">
              <a:avLst/>
            </a:prstGeom>
          </p:spPr>
        </p:pic>
        <p:pic>
          <p:nvPicPr>
            <p:cNvPr id="107" name="図 106">
              <a:extLst>
                <a:ext uri="{FF2B5EF4-FFF2-40B4-BE49-F238E27FC236}">
                  <a16:creationId xmlns:a16="http://schemas.microsoft.com/office/drawing/2014/main" id="{908D8D3E-55D3-21DF-C4FA-10208A2CB7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76" y="2913788"/>
              <a:ext cx="355734" cy="149865"/>
            </a:xfrm>
            <a:prstGeom prst="rect">
              <a:avLst/>
            </a:prstGeom>
          </p:spPr>
        </p:pic>
        <p:pic>
          <p:nvPicPr>
            <p:cNvPr id="108" name="図 107">
              <a:extLst>
                <a:ext uri="{FF2B5EF4-FFF2-40B4-BE49-F238E27FC236}">
                  <a16:creationId xmlns:a16="http://schemas.microsoft.com/office/drawing/2014/main" id="{0E9A0411-CE93-9085-135B-0DD3265C4B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76" y="3108098"/>
              <a:ext cx="355734" cy="149865"/>
            </a:xfrm>
            <a:prstGeom prst="rect">
              <a:avLst/>
            </a:prstGeom>
          </p:spPr>
        </p:pic>
        <p:pic>
          <p:nvPicPr>
            <p:cNvPr id="109" name="図 108">
              <a:extLst>
                <a:ext uri="{FF2B5EF4-FFF2-40B4-BE49-F238E27FC236}">
                  <a16:creationId xmlns:a16="http://schemas.microsoft.com/office/drawing/2014/main" id="{36E855AE-7C72-ADBB-1E24-AE8578F02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5511" y="1568858"/>
              <a:ext cx="355734" cy="149865"/>
            </a:xfrm>
            <a:prstGeom prst="rect">
              <a:avLst/>
            </a:prstGeom>
          </p:spPr>
        </p:pic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id="{7E412214-80B2-A305-5128-942CD0B23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5511" y="1765073"/>
              <a:ext cx="355734" cy="149865"/>
            </a:xfrm>
            <a:prstGeom prst="rect">
              <a:avLst/>
            </a:prstGeom>
          </p:spPr>
        </p:pic>
        <p:pic>
          <p:nvPicPr>
            <p:cNvPr id="111" name="図 110">
              <a:extLst>
                <a:ext uri="{FF2B5EF4-FFF2-40B4-BE49-F238E27FC236}">
                  <a16:creationId xmlns:a16="http://schemas.microsoft.com/office/drawing/2014/main" id="{4830D382-E40A-D7E3-B1FF-FED6A689F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5511" y="1957478"/>
              <a:ext cx="355734" cy="149865"/>
            </a:xfrm>
            <a:prstGeom prst="rect">
              <a:avLst/>
            </a:prstGeom>
          </p:spPr>
        </p:pic>
        <p:pic>
          <p:nvPicPr>
            <p:cNvPr id="112" name="図 111">
              <a:extLst>
                <a:ext uri="{FF2B5EF4-FFF2-40B4-BE49-F238E27FC236}">
                  <a16:creationId xmlns:a16="http://schemas.microsoft.com/office/drawing/2014/main" id="{57320EC5-5C80-6470-5634-D3A5A70A9C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5511" y="2142263"/>
              <a:ext cx="355734" cy="149865"/>
            </a:xfrm>
            <a:prstGeom prst="rect">
              <a:avLst/>
            </a:prstGeom>
          </p:spPr>
        </p:pic>
        <p:pic>
          <p:nvPicPr>
            <p:cNvPr id="113" name="図 112">
              <a:extLst>
                <a:ext uri="{FF2B5EF4-FFF2-40B4-BE49-F238E27FC236}">
                  <a16:creationId xmlns:a16="http://schemas.microsoft.com/office/drawing/2014/main" id="{6E6B3DD4-9D4E-4A44-A528-F85D29953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5511" y="2330858"/>
              <a:ext cx="355734" cy="149865"/>
            </a:xfrm>
            <a:prstGeom prst="rect">
              <a:avLst/>
            </a:prstGeom>
          </p:spPr>
        </p:pic>
        <p:pic>
          <p:nvPicPr>
            <p:cNvPr id="114" name="図 113">
              <a:extLst>
                <a:ext uri="{FF2B5EF4-FFF2-40B4-BE49-F238E27FC236}">
                  <a16:creationId xmlns:a16="http://schemas.microsoft.com/office/drawing/2014/main" id="{2579CE27-A98A-8551-D027-6A640E252C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5511" y="2527073"/>
              <a:ext cx="355734" cy="149865"/>
            </a:xfrm>
            <a:prstGeom prst="rect">
              <a:avLst/>
            </a:prstGeom>
          </p:spPr>
        </p:pic>
        <p:pic>
          <p:nvPicPr>
            <p:cNvPr id="115" name="図 114">
              <a:extLst>
                <a:ext uri="{FF2B5EF4-FFF2-40B4-BE49-F238E27FC236}">
                  <a16:creationId xmlns:a16="http://schemas.microsoft.com/office/drawing/2014/main" id="{D6C483D7-6BAB-4406-7147-2DAB5C2F7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5511" y="2719478"/>
              <a:ext cx="355734" cy="149865"/>
            </a:xfrm>
            <a:prstGeom prst="rect">
              <a:avLst/>
            </a:prstGeom>
          </p:spPr>
        </p:pic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2493CE6A-4AA9-1138-1422-3D13DB5E4E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5511" y="2913788"/>
              <a:ext cx="355734" cy="149865"/>
            </a:xfrm>
            <a:prstGeom prst="rect">
              <a:avLst/>
            </a:prstGeom>
          </p:spPr>
        </p:pic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D7002670-12D8-32A2-3BE6-21796E1749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5511" y="3108098"/>
              <a:ext cx="355734" cy="149865"/>
            </a:xfrm>
            <a:prstGeom prst="rect">
              <a:avLst/>
            </a:prstGeom>
          </p:spPr>
        </p:pic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98EB4698-B8B5-3887-6E58-BAE57B6B0E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426" y="1568858"/>
              <a:ext cx="355734" cy="149865"/>
            </a:xfrm>
            <a:prstGeom prst="rect">
              <a:avLst/>
            </a:prstGeom>
          </p:spPr>
        </p:pic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1D68793D-5AF5-39CB-A6F1-C95A65AC0A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426" y="1765073"/>
              <a:ext cx="355734" cy="149865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CF296B4B-6D17-AF45-E209-5261462B1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426" y="1957478"/>
              <a:ext cx="355734" cy="149865"/>
            </a:xfrm>
            <a:prstGeom prst="rect">
              <a:avLst/>
            </a:prstGeom>
          </p:spPr>
        </p:pic>
        <p:pic>
          <p:nvPicPr>
            <p:cNvPr id="121" name="図 120">
              <a:extLst>
                <a:ext uri="{FF2B5EF4-FFF2-40B4-BE49-F238E27FC236}">
                  <a16:creationId xmlns:a16="http://schemas.microsoft.com/office/drawing/2014/main" id="{457D62AF-D888-7110-A32E-321A84DEC4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426" y="2142263"/>
              <a:ext cx="355734" cy="149865"/>
            </a:xfrm>
            <a:prstGeom prst="rect">
              <a:avLst/>
            </a:prstGeom>
          </p:spPr>
        </p:pic>
        <p:pic>
          <p:nvPicPr>
            <p:cNvPr id="122" name="図 121">
              <a:extLst>
                <a:ext uri="{FF2B5EF4-FFF2-40B4-BE49-F238E27FC236}">
                  <a16:creationId xmlns:a16="http://schemas.microsoft.com/office/drawing/2014/main" id="{0DD55578-9DCC-528E-247D-C6A6194EB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426" y="2330858"/>
              <a:ext cx="355734" cy="149865"/>
            </a:xfrm>
            <a:prstGeom prst="rect">
              <a:avLst/>
            </a:prstGeom>
          </p:spPr>
        </p:pic>
        <p:pic>
          <p:nvPicPr>
            <p:cNvPr id="123" name="図 122">
              <a:extLst>
                <a:ext uri="{FF2B5EF4-FFF2-40B4-BE49-F238E27FC236}">
                  <a16:creationId xmlns:a16="http://schemas.microsoft.com/office/drawing/2014/main" id="{4BBBD44E-5D35-C82E-8114-0F7B9459A4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426" y="2527073"/>
              <a:ext cx="355734" cy="149865"/>
            </a:xfrm>
            <a:prstGeom prst="rect">
              <a:avLst/>
            </a:prstGeom>
          </p:spPr>
        </p:pic>
        <p:pic>
          <p:nvPicPr>
            <p:cNvPr id="124" name="図 123">
              <a:extLst>
                <a:ext uri="{FF2B5EF4-FFF2-40B4-BE49-F238E27FC236}">
                  <a16:creationId xmlns:a16="http://schemas.microsoft.com/office/drawing/2014/main" id="{40E87256-DD6F-17AA-E7A5-66C7777AE5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426" y="2719478"/>
              <a:ext cx="355734" cy="149865"/>
            </a:xfrm>
            <a:prstGeom prst="rect">
              <a:avLst/>
            </a:prstGeom>
          </p:spPr>
        </p:pic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348EACA3-599A-0272-C7D5-DF617201F6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426" y="2913788"/>
              <a:ext cx="355734" cy="149865"/>
            </a:xfrm>
            <a:prstGeom prst="rect">
              <a:avLst/>
            </a:prstGeom>
          </p:spPr>
        </p:pic>
        <p:pic>
          <p:nvPicPr>
            <p:cNvPr id="126" name="図 125">
              <a:extLst>
                <a:ext uri="{FF2B5EF4-FFF2-40B4-BE49-F238E27FC236}">
                  <a16:creationId xmlns:a16="http://schemas.microsoft.com/office/drawing/2014/main" id="{BF583B2B-4F7F-FCA9-B86B-A630C745EE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426" y="3108098"/>
              <a:ext cx="355734" cy="149865"/>
            </a:xfrm>
            <a:prstGeom prst="rect">
              <a:avLst/>
            </a:prstGeom>
          </p:spPr>
        </p:pic>
        <p:pic>
          <p:nvPicPr>
            <p:cNvPr id="127" name="図 126">
              <a:extLst>
                <a:ext uri="{FF2B5EF4-FFF2-40B4-BE49-F238E27FC236}">
                  <a16:creationId xmlns:a16="http://schemas.microsoft.com/office/drawing/2014/main" id="{A1B37C14-6339-E0E9-941B-BF6F4E04E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961" y="1568858"/>
              <a:ext cx="355734" cy="149865"/>
            </a:xfrm>
            <a:prstGeom prst="rect">
              <a:avLst/>
            </a:prstGeom>
          </p:spPr>
        </p:pic>
        <p:pic>
          <p:nvPicPr>
            <p:cNvPr id="128" name="図 127">
              <a:extLst>
                <a:ext uri="{FF2B5EF4-FFF2-40B4-BE49-F238E27FC236}">
                  <a16:creationId xmlns:a16="http://schemas.microsoft.com/office/drawing/2014/main" id="{851FB2B7-B56C-9D50-245F-2B95D16D1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961" y="1765073"/>
              <a:ext cx="355734" cy="149865"/>
            </a:xfrm>
            <a:prstGeom prst="rect">
              <a:avLst/>
            </a:prstGeom>
          </p:spPr>
        </p:pic>
        <p:pic>
          <p:nvPicPr>
            <p:cNvPr id="129" name="図 128">
              <a:extLst>
                <a:ext uri="{FF2B5EF4-FFF2-40B4-BE49-F238E27FC236}">
                  <a16:creationId xmlns:a16="http://schemas.microsoft.com/office/drawing/2014/main" id="{879BA9D5-3EBF-01E3-E390-51B8008E69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961" y="1957478"/>
              <a:ext cx="355734" cy="149865"/>
            </a:xfrm>
            <a:prstGeom prst="rect">
              <a:avLst/>
            </a:prstGeom>
          </p:spPr>
        </p:pic>
        <p:pic>
          <p:nvPicPr>
            <p:cNvPr id="130" name="図 129">
              <a:extLst>
                <a:ext uri="{FF2B5EF4-FFF2-40B4-BE49-F238E27FC236}">
                  <a16:creationId xmlns:a16="http://schemas.microsoft.com/office/drawing/2014/main" id="{EC44F222-E38F-ABC4-F8E1-700651D99C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961" y="2142263"/>
              <a:ext cx="355734" cy="149865"/>
            </a:xfrm>
            <a:prstGeom prst="rect">
              <a:avLst/>
            </a:prstGeom>
          </p:spPr>
        </p:pic>
        <p:pic>
          <p:nvPicPr>
            <p:cNvPr id="131" name="図 130">
              <a:extLst>
                <a:ext uri="{FF2B5EF4-FFF2-40B4-BE49-F238E27FC236}">
                  <a16:creationId xmlns:a16="http://schemas.microsoft.com/office/drawing/2014/main" id="{66861E5F-032B-ECEB-D991-E4ED050EC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961" y="2330858"/>
              <a:ext cx="355734" cy="149865"/>
            </a:xfrm>
            <a:prstGeom prst="rect">
              <a:avLst/>
            </a:prstGeom>
          </p:spPr>
        </p:pic>
        <p:pic>
          <p:nvPicPr>
            <p:cNvPr id="132" name="図 131">
              <a:extLst>
                <a:ext uri="{FF2B5EF4-FFF2-40B4-BE49-F238E27FC236}">
                  <a16:creationId xmlns:a16="http://schemas.microsoft.com/office/drawing/2014/main" id="{0781F907-9BBD-AD81-0F01-D929A1749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961" y="2527073"/>
              <a:ext cx="355734" cy="149865"/>
            </a:xfrm>
            <a:prstGeom prst="rect">
              <a:avLst/>
            </a:prstGeom>
          </p:spPr>
        </p:pic>
        <p:pic>
          <p:nvPicPr>
            <p:cNvPr id="133" name="図 132">
              <a:extLst>
                <a:ext uri="{FF2B5EF4-FFF2-40B4-BE49-F238E27FC236}">
                  <a16:creationId xmlns:a16="http://schemas.microsoft.com/office/drawing/2014/main" id="{78BF4ABC-8896-7308-7C7C-85CE76893C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961" y="2719478"/>
              <a:ext cx="355734" cy="149865"/>
            </a:xfrm>
            <a:prstGeom prst="rect">
              <a:avLst/>
            </a:prstGeom>
          </p:spPr>
        </p:pic>
        <p:pic>
          <p:nvPicPr>
            <p:cNvPr id="134" name="図 133">
              <a:extLst>
                <a:ext uri="{FF2B5EF4-FFF2-40B4-BE49-F238E27FC236}">
                  <a16:creationId xmlns:a16="http://schemas.microsoft.com/office/drawing/2014/main" id="{1396BEAD-2149-C379-E75C-F8FEF7AC3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961" y="2913788"/>
              <a:ext cx="355734" cy="149865"/>
            </a:xfrm>
            <a:prstGeom prst="rect">
              <a:avLst/>
            </a:prstGeom>
          </p:spPr>
        </p:pic>
        <p:pic>
          <p:nvPicPr>
            <p:cNvPr id="135" name="図 134">
              <a:extLst>
                <a:ext uri="{FF2B5EF4-FFF2-40B4-BE49-F238E27FC236}">
                  <a16:creationId xmlns:a16="http://schemas.microsoft.com/office/drawing/2014/main" id="{3EA300F6-AAEB-FFDB-877E-B25563ACA6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961" y="3108098"/>
              <a:ext cx="355734" cy="149865"/>
            </a:xfrm>
            <a:prstGeom prst="rect">
              <a:avLst/>
            </a:prstGeom>
          </p:spPr>
        </p:pic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78A73DA3-1EE7-4491-2303-ECAEDC2152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48" y="1568858"/>
              <a:ext cx="355734" cy="149865"/>
            </a:xfrm>
            <a:prstGeom prst="rect">
              <a:avLst/>
            </a:prstGeom>
          </p:spPr>
        </p:pic>
        <p:pic>
          <p:nvPicPr>
            <p:cNvPr id="137" name="図 136">
              <a:extLst>
                <a:ext uri="{FF2B5EF4-FFF2-40B4-BE49-F238E27FC236}">
                  <a16:creationId xmlns:a16="http://schemas.microsoft.com/office/drawing/2014/main" id="{5CA1B8A8-99D7-5125-DF0B-B5C74E0BA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48" y="1765073"/>
              <a:ext cx="355734" cy="149865"/>
            </a:xfrm>
            <a:prstGeom prst="rect">
              <a:avLst/>
            </a:prstGeom>
          </p:spPr>
        </p:pic>
        <p:pic>
          <p:nvPicPr>
            <p:cNvPr id="138" name="図 137">
              <a:extLst>
                <a:ext uri="{FF2B5EF4-FFF2-40B4-BE49-F238E27FC236}">
                  <a16:creationId xmlns:a16="http://schemas.microsoft.com/office/drawing/2014/main" id="{A4E1D961-1982-8F01-B059-88C245AB4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48" y="1957478"/>
              <a:ext cx="355734" cy="149865"/>
            </a:xfrm>
            <a:prstGeom prst="rect">
              <a:avLst/>
            </a:prstGeom>
          </p:spPr>
        </p:pic>
        <p:pic>
          <p:nvPicPr>
            <p:cNvPr id="139" name="図 138">
              <a:extLst>
                <a:ext uri="{FF2B5EF4-FFF2-40B4-BE49-F238E27FC236}">
                  <a16:creationId xmlns:a16="http://schemas.microsoft.com/office/drawing/2014/main" id="{3DEB431B-8EBF-F449-AF33-5380D8F3C8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48" y="2142263"/>
              <a:ext cx="355734" cy="149865"/>
            </a:xfrm>
            <a:prstGeom prst="rect">
              <a:avLst/>
            </a:prstGeom>
          </p:spPr>
        </p:pic>
        <p:pic>
          <p:nvPicPr>
            <p:cNvPr id="140" name="図 139">
              <a:extLst>
                <a:ext uri="{FF2B5EF4-FFF2-40B4-BE49-F238E27FC236}">
                  <a16:creationId xmlns:a16="http://schemas.microsoft.com/office/drawing/2014/main" id="{A8714432-37BB-F0BB-3786-8D5139CA4F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48" y="2330858"/>
              <a:ext cx="355734" cy="149865"/>
            </a:xfrm>
            <a:prstGeom prst="rect">
              <a:avLst/>
            </a:prstGeom>
          </p:spPr>
        </p:pic>
        <p:pic>
          <p:nvPicPr>
            <p:cNvPr id="141" name="図 140">
              <a:extLst>
                <a:ext uri="{FF2B5EF4-FFF2-40B4-BE49-F238E27FC236}">
                  <a16:creationId xmlns:a16="http://schemas.microsoft.com/office/drawing/2014/main" id="{F052F6ED-F7EA-FAF4-BF75-82D85F2E22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48" y="2527073"/>
              <a:ext cx="355734" cy="149865"/>
            </a:xfrm>
            <a:prstGeom prst="rect">
              <a:avLst/>
            </a:prstGeom>
          </p:spPr>
        </p:pic>
        <p:pic>
          <p:nvPicPr>
            <p:cNvPr id="142" name="図 141">
              <a:extLst>
                <a:ext uri="{FF2B5EF4-FFF2-40B4-BE49-F238E27FC236}">
                  <a16:creationId xmlns:a16="http://schemas.microsoft.com/office/drawing/2014/main" id="{C7E56722-45F4-65F0-8817-146F2065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48" y="2719478"/>
              <a:ext cx="355734" cy="149865"/>
            </a:xfrm>
            <a:prstGeom prst="rect">
              <a:avLst/>
            </a:prstGeom>
          </p:spPr>
        </p:pic>
        <p:pic>
          <p:nvPicPr>
            <p:cNvPr id="143" name="図 142">
              <a:extLst>
                <a:ext uri="{FF2B5EF4-FFF2-40B4-BE49-F238E27FC236}">
                  <a16:creationId xmlns:a16="http://schemas.microsoft.com/office/drawing/2014/main" id="{DFC04F6B-3A56-5A6C-63B9-4AC5AC06F1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48" y="2913788"/>
              <a:ext cx="355734" cy="149865"/>
            </a:xfrm>
            <a:prstGeom prst="rect">
              <a:avLst/>
            </a:prstGeom>
          </p:spPr>
        </p:pic>
        <p:pic>
          <p:nvPicPr>
            <p:cNvPr id="144" name="図 143">
              <a:extLst>
                <a:ext uri="{FF2B5EF4-FFF2-40B4-BE49-F238E27FC236}">
                  <a16:creationId xmlns:a16="http://schemas.microsoft.com/office/drawing/2014/main" id="{FBA9F858-879E-363B-A0C3-C6B20F9909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48" y="3108098"/>
              <a:ext cx="355734" cy="149865"/>
            </a:xfrm>
            <a:prstGeom prst="rect">
              <a:avLst/>
            </a:prstGeom>
          </p:spPr>
        </p:pic>
        <p:pic>
          <p:nvPicPr>
            <p:cNvPr id="145" name="図 144">
              <a:extLst>
                <a:ext uri="{FF2B5EF4-FFF2-40B4-BE49-F238E27FC236}">
                  <a16:creationId xmlns:a16="http://schemas.microsoft.com/office/drawing/2014/main" id="{422AF562-F8F1-FDB7-22B9-97448858B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4103" y="1568858"/>
              <a:ext cx="355734" cy="149865"/>
            </a:xfrm>
            <a:prstGeom prst="rect">
              <a:avLst/>
            </a:prstGeom>
          </p:spPr>
        </p:pic>
        <p:pic>
          <p:nvPicPr>
            <p:cNvPr id="146" name="図 145">
              <a:extLst>
                <a:ext uri="{FF2B5EF4-FFF2-40B4-BE49-F238E27FC236}">
                  <a16:creationId xmlns:a16="http://schemas.microsoft.com/office/drawing/2014/main" id="{EBF16384-A294-0D0D-5516-0A3D86527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4103" y="1765073"/>
              <a:ext cx="355734" cy="149865"/>
            </a:xfrm>
            <a:prstGeom prst="rect">
              <a:avLst/>
            </a:prstGeom>
          </p:spPr>
        </p:pic>
        <p:pic>
          <p:nvPicPr>
            <p:cNvPr id="147" name="図 146">
              <a:extLst>
                <a:ext uri="{FF2B5EF4-FFF2-40B4-BE49-F238E27FC236}">
                  <a16:creationId xmlns:a16="http://schemas.microsoft.com/office/drawing/2014/main" id="{5803782E-F453-0B8D-44E0-8D60FFB962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4103" y="1957478"/>
              <a:ext cx="355734" cy="149865"/>
            </a:xfrm>
            <a:prstGeom prst="rect">
              <a:avLst/>
            </a:prstGeom>
          </p:spPr>
        </p:pic>
        <p:pic>
          <p:nvPicPr>
            <p:cNvPr id="148" name="図 147">
              <a:extLst>
                <a:ext uri="{FF2B5EF4-FFF2-40B4-BE49-F238E27FC236}">
                  <a16:creationId xmlns:a16="http://schemas.microsoft.com/office/drawing/2014/main" id="{1D15EB2E-5B3E-4D00-2104-B04CFBE522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4103" y="2142263"/>
              <a:ext cx="355734" cy="149865"/>
            </a:xfrm>
            <a:prstGeom prst="rect">
              <a:avLst/>
            </a:prstGeom>
          </p:spPr>
        </p:pic>
        <p:pic>
          <p:nvPicPr>
            <p:cNvPr id="149" name="図 148">
              <a:extLst>
                <a:ext uri="{FF2B5EF4-FFF2-40B4-BE49-F238E27FC236}">
                  <a16:creationId xmlns:a16="http://schemas.microsoft.com/office/drawing/2014/main" id="{877620D0-03DF-1391-4095-BADB5C2C42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4103" y="2330858"/>
              <a:ext cx="355734" cy="149865"/>
            </a:xfrm>
            <a:prstGeom prst="rect">
              <a:avLst/>
            </a:prstGeom>
          </p:spPr>
        </p:pic>
        <p:pic>
          <p:nvPicPr>
            <p:cNvPr id="150" name="図 149">
              <a:extLst>
                <a:ext uri="{FF2B5EF4-FFF2-40B4-BE49-F238E27FC236}">
                  <a16:creationId xmlns:a16="http://schemas.microsoft.com/office/drawing/2014/main" id="{CF297CEA-4B13-136D-CFC4-17864336B0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4103" y="2527073"/>
              <a:ext cx="355734" cy="149865"/>
            </a:xfrm>
            <a:prstGeom prst="rect">
              <a:avLst/>
            </a:prstGeom>
          </p:spPr>
        </p:pic>
        <p:pic>
          <p:nvPicPr>
            <p:cNvPr id="151" name="図 150">
              <a:extLst>
                <a:ext uri="{FF2B5EF4-FFF2-40B4-BE49-F238E27FC236}">
                  <a16:creationId xmlns:a16="http://schemas.microsoft.com/office/drawing/2014/main" id="{FE5EB75E-B704-5113-D86F-0C74D76F2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4103" y="2719478"/>
              <a:ext cx="355734" cy="149865"/>
            </a:xfrm>
            <a:prstGeom prst="rect">
              <a:avLst/>
            </a:prstGeom>
          </p:spPr>
        </p:pic>
        <p:pic>
          <p:nvPicPr>
            <p:cNvPr id="152" name="図 151">
              <a:extLst>
                <a:ext uri="{FF2B5EF4-FFF2-40B4-BE49-F238E27FC236}">
                  <a16:creationId xmlns:a16="http://schemas.microsoft.com/office/drawing/2014/main" id="{95FE9245-1CF9-7D41-B30D-31A017A36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4103" y="2913788"/>
              <a:ext cx="355734" cy="149865"/>
            </a:xfrm>
            <a:prstGeom prst="rect">
              <a:avLst/>
            </a:prstGeom>
          </p:spPr>
        </p:pic>
        <p:pic>
          <p:nvPicPr>
            <p:cNvPr id="153" name="図 152">
              <a:extLst>
                <a:ext uri="{FF2B5EF4-FFF2-40B4-BE49-F238E27FC236}">
                  <a16:creationId xmlns:a16="http://schemas.microsoft.com/office/drawing/2014/main" id="{93274B71-2438-F65A-EE73-9DEFA1530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4103" y="3108098"/>
              <a:ext cx="355734" cy="149865"/>
            </a:xfrm>
            <a:prstGeom prst="rect">
              <a:avLst/>
            </a:prstGeom>
          </p:spPr>
        </p:pic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9F6A0649-A982-BF9E-576F-E9EB4915E8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4345" y="6032695"/>
            <a:ext cx="348086" cy="10628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7F63F76-C448-488C-7A6A-822772534F8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83" y="4455635"/>
            <a:ext cx="78989" cy="6849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B5F88F8-47C7-4EE2-4CC8-BBA2EA2FDA0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293" y="4454056"/>
            <a:ext cx="139921" cy="11742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96AC29B-C27E-2FB7-0AAE-BEF4E2063B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04" y="5567876"/>
            <a:ext cx="324748" cy="13897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F0FF4E8-CC75-91AD-D562-D75630DE616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46" y="3874566"/>
            <a:ext cx="415442" cy="11891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544C7D9-693B-4927-37E7-B939FAF95B1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374" y="4453078"/>
            <a:ext cx="86922" cy="8956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8BFA6C8-E861-ACC3-F1FC-51E6F8BEFFE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36" y="4974895"/>
            <a:ext cx="323150" cy="14222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8A8CDDA-3977-22A1-C120-7406F3021C2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553" y="4988308"/>
            <a:ext cx="328935" cy="8404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FEBBBB8-811E-AA67-7A83-B0523D83E05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47" y="5567876"/>
            <a:ext cx="326936" cy="13376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3ADE969-2FC1-67B8-5EBB-BEB45A1302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451" y="1191124"/>
            <a:ext cx="415442" cy="11891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B0934E28-3018-F720-BCE7-DDF2B27B312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59889" y="1251326"/>
            <a:ext cx="139921" cy="11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5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忠明</dc:creator>
  <cp:lastModifiedBy>齊藤 瑛</cp:lastModifiedBy>
  <cp:revision>39</cp:revision>
  <cp:lastPrinted>2019-03-28T09:05:39Z</cp:lastPrinted>
  <dcterms:created xsi:type="dcterms:W3CDTF">2019-01-28T04:08:45Z</dcterms:created>
  <dcterms:modified xsi:type="dcterms:W3CDTF">2024-05-01T02:00:14Z</dcterms:modified>
</cp:coreProperties>
</file>