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>
        <p:scale>
          <a:sx n="100" d="100"/>
          <a:sy n="100" d="100"/>
        </p:scale>
        <p:origin x="466" y="-2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図 67" descr="ダイアグラム&#10;&#10;自動的に生成された説明">
            <a:extLst>
              <a:ext uri="{FF2B5EF4-FFF2-40B4-BE49-F238E27FC236}">
                <a16:creationId xmlns:a16="http://schemas.microsoft.com/office/drawing/2014/main" id="{F8619D27-734E-628F-7B3C-A7ADE4855F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6" y="-508618"/>
            <a:ext cx="12713352" cy="8681786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69FB7F5-DDBC-18DC-F9EF-2857856C6769}"/>
              </a:ext>
            </a:extLst>
          </p:cNvPr>
          <p:cNvSpPr/>
          <p:nvPr userDrawn="1"/>
        </p:nvSpPr>
        <p:spPr>
          <a:xfrm>
            <a:off x="11459099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804648" y="224422"/>
            <a:ext cx="1310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7</a:t>
            </a:r>
            <a:r>
              <a:rPr kumimoji="1" lang="ja-JP" altLang="en-US" sz="6000" dirty="0">
                <a:solidFill>
                  <a:schemeClr val="bg1"/>
                </a:solidFill>
                <a:latin typeface="Calibri 本文"/>
              </a:rPr>
              <a:t> </a:t>
            </a: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9FC01D94-ECED-AE8A-4783-E6DAE4373B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5648" y="306635"/>
            <a:ext cx="4876800" cy="933450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E12FEA6-EB30-2809-8731-5F7816D3F099}"/>
              </a:ext>
            </a:extLst>
          </p:cNvPr>
          <p:cNvGrpSpPr/>
          <p:nvPr userDrawn="1"/>
        </p:nvGrpSpPr>
        <p:grpSpPr>
          <a:xfrm>
            <a:off x="10953780" y="8061289"/>
            <a:ext cx="1010637" cy="436614"/>
            <a:chOff x="8945984" y="908311"/>
            <a:chExt cx="856824" cy="370164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A682700A-A69E-0B1F-CCB0-21EA93E71A6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9B3216C-F895-CD50-249E-468BF47012EE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B32DF45-9BEF-30B7-F091-D22C87330B49}"/>
              </a:ext>
            </a:extLst>
          </p:cNvPr>
          <p:cNvGrpSpPr/>
          <p:nvPr userDrawn="1"/>
        </p:nvGrpSpPr>
        <p:grpSpPr>
          <a:xfrm>
            <a:off x="6496040" y="8061289"/>
            <a:ext cx="1010637" cy="436614"/>
            <a:chOff x="8945984" y="908311"/>
            <a:chExt cx="856824" cy="370164"/>
          </a:xfrm>
        </p:grpSpPr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60A1EDB6-4262-BA28-A947-4225CEAB67B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2B61E23-5D85-2754-9D78-C0AED78A9981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F0CE97F-470A-CFAB-B16C-7A447A61EBFA}"/>
              </a:ext>
            </a:extLst>
          </p:cNvPr>
          <p:cNvGrpSpPr/>
          <p:nvPr userDrawn="1"/>
        </p:nvGrpSpPr>
        <p:grpSpPr>
          <a:xfrm>
            <a:off x="4486804" y="8061289"/>
            <a:ext cx="1010637" cy="436614"/>
            <a:chOff x="8945984" y="908311"/>
            <a:chExt cx="856824" cy="370164"/>
          </a:xfrm>
        </p:grpSpPr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90190FD5-DD33-27A7-5182-F6EF3ED68D7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5669B68-A1DE-1CB2-E1DE-0F2A464AFA51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04A35A8-2FBC-A572-7F32-A1D447E762C9}"/>
              </a:ext>
            </a:extLst>
          </p:cNvPr>
          <p:cNvGrpSpPr/>
          <p:nvPr userDrawn="1"/>
        </p:nvGrpSpPr>
        <p:grpSpPr>
          <a:xfrm>
            <a:off x="2384831" y="8061289"/>
            <a:ext cx="1010637" cy="436614"/>
            <a:chOff x="8945984" y="908311"/>
            <a:chExt cx="856824" cy="370164"/>
          </a:xfrm>
        </p:grpSpPr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4D2A0A23-866A-4346-6075-0DD9270836C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1E54258-CECF-9C5C-7EEF-9B7C2FE3376B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84C2E30-BB3F-7DA0-8B64-0451D4EFE09A}"/>
              </a:ext>
            </a:extLst>
          </p:cNvPr>
          <p:cNvGrpSpPr/>
          <p:nvPr userDrawn="1"/>
        </p:nvGrpSpPr>
        <p:grpSpPr>
          <a:xfrm>
            <a:off x="380052" y="8061289"/>
            <a:ext cx="1010637" cy="436614"/>
            <a:chOff x="8945984" y="908311"/>
            <a:chExt cx="856824" cy="370164"/>
          </a:xfrm>
        </p:grpSpPr>
        <p:sp>
          <p:nvSpPr>
            <p:cNvPr id="18" name="フリーフォーム: 図形 17">
              <a:extLst>
                <a:ext uri="{FF2B5EF4-FFF2-40B4-BE49-F238E27FC236}">
                  <a16:creationId xmlns:a16="http://schemas.microsoft.com/office/drawing/2014/main" id="{A5103844-757A-7A20-9E61-D22EF784184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EF7B4D6-152C-BB0E-F688-367C201F6B41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D0B5376-A884-36DC-6E67-F23028BCAF28}"/>
              </a:ext>
            </a:extLst>
          </p:cNvPr>
          <p:cNvGrpSpPr/>
          <p:nvPr userDrawn="1"/>
        </p:nvGrpSpPr>
        <p:grpSpPr>
          <a:xfrm>
            <a:off x="-28071" y="4246945"/>
            <a:ext cx="1010637" cy="436614"/>
            <a:chOff x="8945984" y="908311"/>
            <a:chExt cx="856824" cy="370164"/>
          </a:xfrm>
        </p:grpSpPr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9629987F-B612-8814-B997-062A6CD714B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714383A-6F43-7327-7A6B-D9DAD4DEACEE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CC28540-40E5-15AD-4A44-2B1A53D3F26F}"/>
              </a:ext>
            </a:extLst>
          </p:cNvPr>
          <p:cNvGrpSpPr/>
          <p:nvPr userDrawn="1"/>
        </p:nvGrpSpPr>
        <p:grpSpPr>
          <a:xfrm>
            <a:off x="8242223" y="8061289"/>
            <a:ext cx="1010637" cy="436614"/>
            <a:chOff x="8945984" y="908311"/>
            <a:chExt cx="856824" cy="370164"/>
          </a:xfrm>
        </p:grpSpPr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EC99A3BC-2FFA-7630-2433-8C2822B6E111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0B486920-EEF5-0EFC-B857-30F7F188DAE0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AB7AADD5-8FCE-D57E-68DB-3F56AC871C05}"/>
              </a:ext>
            </a:extLst>
          </p:cNvPr>
          <p:cNvGrpSpPr/>
          <p:nvPr userDrawn="1"/>
        </p:nvGrpSpPr>
        <p:grpSpPr>
          <a:xfrm>
            <a:off x="6504285" y="5128619"/>
            <a:ext cx="1010637" cy="436614"/>
            <a:chOff x="8945984" y="908311"/>
            <a:chExt cx="856824" cy="370164"/>
          </a:xfrm>
        </p:grpSpPr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0FB105A5-9FC4-BB3F-75A0-E9063F165B1F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A157D6C-1CDA-16AC-771A-252709B3ECE8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B9DA9FE-0B94-02EB-C91D-55F20F3DBDEA}"/>
              </a:ext>
            </a:extLst>
          </p:cNvPr>
          <p:cNvGrpSpPr/>
          <p:nvPr userDrawn="1"/>
        </p:nvGrpSpPr>
        <p:grpSpPr>
          <a:xfrm>
            <a:off x="8339417" y="5153043"/>
            <a:ext cx="1010637" cy="436614"/>
            <a:chOff x="8945984" y="908311"/>
            <a:chExt cx="856824" cy="370164"/>
          </a:xfrm>
        </p:grpSpPr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B2A715C3-430B-141F-9FFA-FD5AB3439203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A54849B3-574B-CE28-615E-2BB780DD3A48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0640CF1-852D-00C2-C91A-9444D5384656}"/>
              </a:ext>
            </a:extLst>
          </p:cNvPr>
          <p:cNvGrpSpPr/>
          <p:nvPr userDrawn="1"/>
        </p:nvGrpSpPr>
        <p:grpSpPr>
          <a:xfrm>
            <a:off x="3960239" y="5202088"/>
            <a:ext cx="1010637" cy="436614"/>
            <a:chOff x="8945984" y="908311"/>
            <a:chExt cx="856824" cy="370164"/>
          </a:xfrm>
        </p:grpSpPr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C6AC6F03-1255-FE70-9BD9-A9D6F9E77AB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4CD79D0-EE3E-DD71-FDF1-CA6C268D0DB5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33B91863-8332-ACB4-7F84-EEA30D117089}"/>
              </a:ext>
            </a:extLst>
          </p:cNvPr>
          <p:cNvGrpSpPr/>
          <p:nvPr userDrawn="1"/>
        </p:nvGrpSpPr>
        <p:grpSpPr>
          <a:xfrm>
            <a:off x="1773932" y="5190007"/>
            <a:ext cx="1010637" cy="436614"/>
            <a:chOff x="8945984" y="908311"/>
            <a:chExt cx="856824" cy="370164"/>
          </a:xfrm>
        </p:grpSpPr>
        <p:sp>
          <p:nvSpPr>
            <p:cNvPr id="38" name="フリーフォーム: 図形 37">
              <a:extLst>
                <a:ext uri="{FF2B5EF4-FFF2-40B4-BE49-F238E27FC236}">
                  <a16:creationId xmlns:a16="http://schemas.microsoft.com/office/drawing/2014/main" id="{392D8337-A312-AF62-4A3F-97816C96DAB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663BA51-3FF8-1BAC-A8D0-39DB36AD09FC}"/>
                </a:ext>
              </a:extLst>
            </p:cNvPr>
            <p:cNvSpPr txBox="1"/>
            <p:nvPr/>
          </p:nvSpPr>
          <p:spPr>
            <a:xfrm>
              <a:off x="8945984" y="918553"/>
              <a:ext cx="856824" cy="339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40" name="グラフィックス 39">
            <a:extLst>
              <a:ext uri="{FF2B5EF4-FFF2-40B4-BE49-F238E27FC236}">
                <a16:creationId xmlns:a16="http://schemas.microsoft.com/office/drawing/2014/main" id="{8AAF0378-9565-C599-E736-C1615F3CC6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644678" y="7140782"/>
            <a:ext cx="80220" cy="67878"/>
          </a:xfrm>
          <a:prstGeom prst="rect">
            <a:avLst/>
          </a:prstGeom>
        </p:spPr>
      </p:pic>
      <p:sp>
        <p:nvSpPr>
          <p:cNvPr id="54" name="Rectangle 12">
            <a:extLst>
              <a:ext uri="{FF2B5EF4-FFF2-40B4-BE49-F238E27FC236}">
                <a16:creationId xmlns:a16="http://schemas.microsoft.com/office/drawing/2014/main" id="{CABD4145-B89D-C204-649C-7C28D2B51C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72528" y="9694900"/>
            <a:ext cx="490404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67DC6FF5-E3E6-ACD3-6FFA-C01AE50AED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13222" y="8825133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12">
            <a:extLst>
              <a:ext uri="{FF2B5EF4-FFF2-40B4-BE49-F238E27FC236}">
                <a16:creationId xmlns:a16="http://schemas.microsoft.com/office/drawing/2014/main" id="{359F87BD-973A-A76C-BEA0-56CB9612D4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89948" y="9250244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CE1DDFA2-7295-F047-FD15-D30325AD92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65891" y="9250244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0CB504A5-0355-30EF-6D9D-FCCEF02E8C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849" y="9250244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335B0662-E6DD-8D4B-35E1-58E76EF2BE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62845" y="9250244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12">
            <a:extLst>
              <a:ext uri="{FF2B5EF4-FFF2-40B4-BE49-F238E27FC236}">
                <a16:creationId xmlns:a16="http://schemas.microsoft.com/office/drawing/2014/main" id="{3E5D0964-DD57-77ED-F524-13ADF73C8A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8048" y="8825133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BA0BEDE0-AB95-C5B4-12FC-8DBEF67018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4646" y="9250244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EB81F67-655C-3729-5443-C34C32498AD4}"/>
              </a:ext>
            </a:extLst>
          </p:cNvPr>
          <p:cNvSpPr/>
          <p:nvPr userDrawn="1"/>
        </p:nvSpPr>
        <p:spPr>
          <a:xfrm>
            <a:off x="7272528" y="8731207"/>
            <a:ext cx="5797296" cy="880506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12A96FF-2D0C-E444-0AB6-04D3A90684F6}"/>
              </a:ext>
            </a:extLst>
          </p:cNvPr>
          <p:cNvSpPr txBox="1"/>
          <p:nvPr userDrawn="1"/>
        </p:nvSpPr>
        <p:spPr>
          <a:xfrm>
            <a:off x="9454380" y="8513708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E930F983-CDFA-27EB-AD77-1A242909F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552770" y="9432615"/>
            <a:ext cx="99037" cy="83800"/>
          </a:xfrm>
          <a:prstGeom prst="rect">
            <a:avLst/>
          </a:prstGeom>
        </p:spPr>
      </p:pic>
      <p:sp>
        <p:nvSpPr>
          <p:cNvPr id="65" name="Rectangle 12">
            <a:extLst>
              <a:ext uri="{FF2B5EF4-FFF2-40B4-BE49-F238E27FC236}">
                <a16:creationId xmlns:a16="http://schemas.microsoft.com/office/drawing/2014/main" id="{89E6C441-7C4A-4625-3657-4959CD204D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05120" y="8825133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7AB60AF9-E486-0B99-D8E1-365D5E9AE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45639" y="8825133"/>
            <a:ext cx="4082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9B3DFC3C-386A-3FB6-AA1E-C0BB17D5F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0022" y="8825133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305A2291-7CBB-F4F0-F7AC-D111762F61E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2767691" y="7988806"/>
            <a:ext cx="99037" cy="83800"/>
          </a:xfrm>
          <a:prstGeom prst="rect">
            <a:avLst/>
          </a:prstGeom>
        </p:spPr>
      </p:pic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B07CF1EA-08C8-470E-3FCE-C3CFFDA9665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356458" y="7988806"/>
            <a:ext cx="99037" cy="83800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CC0787F1-2C4A-C182-4DF0-9D85A2851C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9550950" y="7982906"/>
            <a:ext cx="99037" cy="83800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0FC7D2DB-B1CF-17B5-4627-8DD5704B38A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7638246" y="7982906"/>
            <a:ext cx="99037" cy="83800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6DBE916F-B97D-264C-E4DA-0794CA2A00A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5986371" y="7988412"/>
            <a:ext cx="99037" cy="83800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94EDF8B1-073E-41C2-DDCD-A8152A91DD1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3870037" y="7972342"/>
            <a:ext cx="99037" cy="83800"/>
          </a:xfrm>
          <a:prstGeom prst="rect">
            <a:avLst/>
          </a:prstGeom>
        </p:spPr>
      </p:pic>
      <p:sp>
        <p:nvSpPr>
          <p:cNvPr id="2" name="Rectangle 12">
            <a:extLst>
              <a:ext uri="{FF2B5EF4-FFF2-40B4-BE49-F238E27FC236}">
                <a16:creationId xmlns:a16="http://schemas.microsoft.com/office/drawing/2014/main" id="{322AB0A6-F547-D7F7-8151-5E7CB775FA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39226" y="8832099"/>
            <a:ext cx="102592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65C58C7B-38B2-D2ED-F057-D760CBC6646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4093" y="7982167"/>
            <a:ext cx="640893" cy="70891"/>
          </a:xfrm>
          <a:prstGeom prst="rect">
            <a:avLst/>
          </a:prstGeom>
        </p:spPr>
      </p:pic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0C759F43-BDDA-3301-8465-43601B44CDA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722617" y="7976570"/>
            <a:ext cx="640893" cy="70891"/>
          </a:xfrm>
          <a:prstGeom prst="rect">
            <a:avLst/>
          </a:prstGeom>
        </p:spPr>
      </p:pic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34C1F400-2237-6BDD-E2D0-3979908385F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139637" y="9033728"/>
            <a:ext cx="640893" cy="7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5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図 55">
            <a:extLst>
              <a:ext uri="{FF2B5EF4-FFF2-40B4-BE49-F238E27FC236}">
                <a16:creationId xmlns:a16="http://schemas.microsoft.com/office/drawing/2014/main" id="{110D235E-1413-0789-4D6B-806B3C703F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633" y="9442488"/>
            <a:ext cx="271533" cy="76419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B9BF458E-D293-C4EC-8829-AB3798BECA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27" y="9432729"/>
            <a:ext cx="284983" cy="113831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68F55188-5CDD-2AFA-82B9-C69A26DD40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573" y="9000039"/>
            <a:ext cx="284983" cy="11744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01688819-C690-8F65-9081-DCD4ABB991B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856" y="9000750"/>
            <a:ext cx="284983" cy="113831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803898DC-CE30-69A9-6DC2-0A5C578BCE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736684" y="9014333"/>
            <a:ext cx="81956" cy="74082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9B921BD2-A86C-DBAF-D467-9FB8077D47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948" y="9449924"/>
            <a:ext cx="284984" cy="68661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F7FAF96B-E031-7192-5736-40E35C00CFB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818" y="9008999"/>
            <a:ext cx="105049" cy="77307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347B1E83-463B-4D08-A683-BE94CC18488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378" y="9430621"/>
            <a:ext cx="377130" cy="121945"/>
          </a:xfrm>
          <a:prstGeom prst="rect">
            <a:avLst/>
          </a:prstGeom>
        </p:spPr>
      </p:pic>
      <p:pic>
        <p:nvPicPr>
          <p:cNvPr id="256" name="図 255">
            <a:extLst>
              <a:ext uri="{FF2B5EF4-FFF2-40B4-BE49-F238E27FC236}">
                <a16:creationId xmlns:a16="http://schemas.microsoft.com/office/drawing/2014/main" id="{754F04AC-A461-CB78-EEC6-28CA68E5FFE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781" y="8995210"/>
            <a:ext cx="122908" cy="100525"/>
          </a:xfrm>
          <a:prstGeom prst="rect">
            <a:avLst/>
          </a:prstGeom>
        </p:spPr>
      </p:pic>
      <p:grpSp>
        <p:nvGrpSpPr>
          <p:cNvPr id="647" name="グループ化 646">
            <a:extLst>
              <a:ext uri="{FF2B5EF4-FFF2-40B4-BE49-F238E27FC236}">
                <a16:creationId xmlns:a16="http://schemas.microsoft.com/office/drawing/2014/main" id="{F8549693-CB30-8D3D-6BF3-5A9CDBC4686E}"/>
              </a:ext>
            </a:extLst>
          </p:cNvPr>
          <p:cNvGrpSpPr/>
          <p:nvPr/>
        </p:nvGrpSpPr>
        <p:grpSpPr>
          <a:xfrm>
            <a:off x="400394" y="4955527"/>
            <a:ext cx="1034528" cy="895276"/>
            <a:chOff x="-212756" y="6522100"/>
            <a:chExt cx="945024" cy="817820"/>
          </a:xfrm>
        </p:grpSpPr>
        <p:grpSp>
          <p:nvGrpSpPr>
            <p:cNvPr id="644" name="グループ化 643">
              <a:extLst>
                <a:ext uri="{FF2B5EF4-FFF2-40B4-BE49-F238E27FC236}">
                  <a16:creationId xmlns:a16="http://schemas.microsoft.com/office/drawing/2014/main" id="{84C73E7E-F326-EC25-1B1E-2BF4B4EC1084}"/>
                </a:ext>
              </a:extLst>
            </p:cNvPr>
            <p:cNvGrpSpPr/>
            <p:nvPr/>
          </p:nvGrpSpPr>
          <p:grpSpPr>
            <a:xfrm>
              <a:off x="-212756" y="6522100"/>
              <a:ext cx="260329" cy="817820"/>
              <a:chOff x="-212756" y="6522100"/>
              <a:chExt cx="260329" cy="817820"/>
            </a:xfrm>
          </p:grpSpPr>
          <p:pic>
            <p:nvPicPr>
              <p:cNvPr id="569" name="図 568">
                <a:extLst>
                  <a:ext uri="{FF2B5EF4-FFF2-40B4-BE49-F238E27FC236}">
                    <a16:creationId xmlns:a16="http://schemas.microsoft.com/office/drawing/2014/main" id="{091217ED-05A8-73A4-ED45-46E75F3B2E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12756" y="6522100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70" name="図 569">
                <a:extLst>
                  <a:ext uri="{FF2B5EF4-FFF2-40B4-BE49-F238E27FC236}">
                    <a16:creationId xmlns:a16="http://schemas.microsoft.com/office/drawing/2014/main" id="{13B000D6-28DB-31B5-671C-5FDFD38EED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12756" y="6664867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640" name="図 639">
                <a:extLst>
                  <a:ext uri="{FF2B5EF4-FFF2-40B4-BE49-F238E27FC236}">
                    <a16:creationId xmlns:a16="http://schemas.microsoft.com/office/drawing/2014/main" id="{A08488F1-56C7-EEBD-DD10-9692E4D831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12756" y="6807634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641" name="図 640">
                <a:extLst>
                  <a:ext uri="{FF2B5EF4-FFF2-40B4-BE49-F238E27FC236}">
                    <a16:creationId xmlns:a16="http://schemas.microsoft.com/office/drawing/2014/main" id="{46957DAA-41FE-E4AD-3C67-D4C8C20F63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12756" y="695040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642" name="図 641">
                <a:extLst>
                  <a:ext uri="{FF2B5EF4-FFF2-40B4-BE49-F238E27FC236}">
                    <a16:creationId xmlns:a16="http://schemas.microsoft.com/office/drawing/2014/main" id="{E3B83753-C93D-E327-C674-AE9727F137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12756" y="709316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643" name="図 642">
                <a:extLst>
                  <a:ext uri="{FF2B5EF4-FFF2-40B4-BE49-F238E27FC236}">
                    <a16:creationId xmlns:a16="http://schemas.microsoft.com/office/drawing/2014/main" id="{B870F0AA-A7D8-A334-D7D4-4D8FC22110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12756" y="7235936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645" name="グループ化 644">
              <a:extLst>
                <a:ext uri="{FF2B5EF4-FFF2-40B4-BE49-F238E27FC236}">
                  <a16:creationId xmlns:a16="http://schemas.microsoft.com/office/drawing/2014/main" id="{0CE479CD-43B5-EF20-C1A4-7CED4314C5A7}"/>
                </a:ext>
              </a:extLst>
            </p:cNvPr>
            <p:cNvGrpSpPr/>
            <p:nvPr/>
          </p:nvGrpSpPr>
          <p:grpSpPr>
            <a:xfrm>
              <a:off x="130143" y="6522100"/>
              <a:ext cx="260329" cy="817820"/>
              <a:chOff x="130143" y="6522100"/>
              <a:chExt cx="260329" cy="817820"/>
            </a:xfrm>
          </p:grpSpPr>
          <p:pic>
            <p:nvPicPr>
              <p:cNvPr id="563" name="図 562">
                <a:extLst>
                  <a:ext uri="{FF2B5EF4-FFF2-40B4-BE49-F238E27FC236}">
                    <a16:creationId xmlns:a16="http://schemas.microsoft.com/office/drawing/2014/main" id="{EC39ADC1-E18A-F35D-23CB-7BB816D04F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143" y="6522100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4" name="図 563">
                <a:extLst>
                  <a:ext uri="{FF2B5EF4-FFF2-40B4-BE49-F238E27FC236}">
                    <a16:creationId xmlns:a16="http://schemas.microsoft.com/office/drawing/2014/main" id="{795D6124-27D5-77AA-7971-E47C5D2862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143" y="6664867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5" name="図 564">
                <a:extLst>
                  <a:ext uri="{FF2B5EF4-FFF2-40B4-BE49-F238E27FC236}">
                    <a16:creationId xmlns:a16="http://schemas.microsoft.com/office/drawing/2014/main" id="{EE3D0EF4-8E9F-67B9-58E2-92A5B32936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143" y="6807634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6" name="図 565">
                <a:extLst>
                  <a:ext uri="{FF2B5EF4-FFF2-40B4-BE49-F238E27FC236}">
                    <a16:creationId xmlns:a16="http://schemas.microsoft.com/office/drawing/2014/main" id="{98E7C6A0-F521-51B6-B4AD-9AFE26A10D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143" y="695040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7" name="図 566">
                <a:extLst>
                  <a:ext uri="{FF2B5EF4-FFF2-40B4-BE49-F238E27FC236}">
                    <a16:creationId xmlns:a16="http://schemas.microsoft.com/office/drawing/2014/main" id="{2DB3629B-26B4-CDBB-629C-D4F0A7E6BA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143" y="709316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8" name="図 567">
                <a:extLst>
                  <a:ext uri="{FF2B5EF4-FFF2-40B4-BE49-F238E27FC236}">
                    <a16:creationId xmlns:a16="http://schemas.microsoft.com/office/drawing/2014/main" id="{D0FAB24B-FEF9-448A-912A-5CCCA71D98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0143" y="7235936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646" name="グループ化 645">
              <a:extLst>
                <a:ext uri="{FF2B5EF4-FFF2-40B4-BE49-F238E27FC236}">
                  <a16:creationId xmlns:a16="http://schemas.microsoft.com/office/drawing/2014/main" id="{B003E91D-2152-608D-D187-D08F4AC4E037}"/>
                </a:ext>
              </a:extLst>
            </p:cNvPr>
            <p:cNvGrpSpPr/>
            <p:nvPr/>
          </p:nvGrpSpPr>
          <p:grpSpPr>
            <a:xfrm>
              <a:off x="471939" y="6522100"/>
              <a:ext cx="260329" cy="817820"/>
              <a:chOff x="471939" y="6522100"/>
              <a:chExt cx="260329" cy="817820"/>
            </a:xfrm>
          </p:grpSpPr>
          <p:pic>
            <p:nvPicPr>
              <p:cNvPr id="557" name="図 556">
                <a:extLst>
                  <a:ext uri="{FF2B5EF4-FFF2-40B4-BE49-F238E27FC236}">
                    <a16:creationId xmlns:a16="http://schemas.microsoft.com/office/drawing/2014/main" id="{A7B70366-12A2-87B1-33A0-A9368869A8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939" y="6522100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58" name="図 557">
                <a:extLst>
                  <a:ext uri="{FF2B5EF4-FFF2-40B4-BE49-F238E27FC236}">
                    <a16:creationId xmlns:a16="http://schemas.microsoft.com/office/drawing/2014/main" id="{5BEF41F7-9AFC-2F23-B374-9425BA12C0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939" y="6664867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59" name="図 558">
                <a:extLst>
                  <a:ext uri="{FF2B5EF4-FFF2-40B4-BE49-F238E27FC236}">
                    <a16:creationId xmlns:a16="http://schemas.microsoft.com/office/drawing/2014/main" id="{9FC52972-18C7-F096-C321-8AFFDCAEB6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939" y="6807634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0" name="図 559">
                <a:extLst>
                  <a:ext uri="{FF2B5EF4-FFF2-40B4-BE49-F238E27FC236}">
                    <a16:creationId xmlns:a16="http://schemas.microsoft.com/office/drawing/2014/main" id="{55835704-2A0C-C500-DB18-2D7BDF976C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939" y="695040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1" name="図 560">
                <a:extLst>
                  <a:ext uri="{FF2B5EF4-FFF2-40B4-BE49-F238E27FC236}">
                    <a16:creationId xmlns:a16="http://schemas.microsoft.com/office/drawing/2014/main" id="{E329A7F7-96E4-E7C6-3E04-34701E19AF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939" y="709316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562" name="図 561">
                <a:extLst>
                  <a:ext uri="{FF2B5EF4-FFF2-40B4-BE49-F238E27FC236}">
                    <a16:creationId xmlns:a16="http://schemas.microsoft.com/office/drawing/2014/main" id="{FD38CD0D-4530-69B2-EC24-C632ADEF1A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939" y="7235936"/>
                <a:ext cx="260329" cy="103984"/>
              </a:xfrm>
              <a:prstGeom prst="rect">
                <a:avLst/>
              </a:prstGeom>
            </p:spPr>
          </p:pic>
        </p:grpSp>
      </p:grpSp>
      <p:pic>
        <p:nvPicPr>
          <p:cNvPr id="669" name="図 668">
            <a:extLst>
              <a:ext uri="{FF2B5EF4-FFF2-40B4-BE49-F238E27FC236}">
                <a16:creationId xmlns:a16="http://schemas.microsoft.com/office/drawing/2014/main" id="{FD8218EB-B9F6-FC96-B726-A222E6B888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7031799"/>
            <a:ext cx="284985" cy="113832"/>
          </a:xfrm>
          <a:prstGeom prst="rect">
            <a:avLst/>
          </a:prstGeom>
        </p:spPr>
      </p:pic>
      <p:pic>
        <p:nvPicPr>
          <p:cNvPr id="670" name="図 669">
            <a:extLst>
              <a:ext uri="{FF2B5EF4-FFF2-40B4-BE49-F238E27FC236}">
                <a16:creationId xmlns:a16="http://schemas.microsoft.com/office/drawing/2014/main" id="{433D3FA0-690D-83D4-88AB-0AEC0F7E78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6875510"/>
            <a:ext cx="284985" cy="113832"/>
          </a:xfrm>
          <a:prstGeom prst="rect">
            <a:avLst/>
          </a:prstGeom>
        </p:spPr>
      </p:pic>
      <p:pic>
        <p:nvPicPr>
          <p:cNvPr id="671" name="図 670">
            <a:extLst>
              <a:ext uri="{FF2B5EF4-FFF2-40B4-BE49-F238E27FC236}">
                <a16:creationId xmlns:a16="http://schemas.microsoft.com/office/drawing/2014/main" id="{0C4042A6-C14D-17A1-A466-2033F81A67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6719222"/>
            <a:ext cx="284985" cy="113832"/>
          </a:xfrm>
          <a:prstGeom prst="rect">
            <a:avLst/>
          </a:prstGeom>
        </p:spPr>
      </p:pic>
      <p:pic>
        <p:nvPicPr>
          <p:cNvPr id="672" name="図 671">
            <a:extLst>
              <a:ext uri="{FF2B5EF4-FFF2-40B4-BE49-F238E27FC236}">
                <a16:creationId xmlns:a16="http://schemas.microsoft.com/office/drawing/2014/main" id="{E6695BED-4837-B7A1-3C81-7D22AE2F19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6562933"/>
            <a:ext cx="284985" cy="113832"/>
          </a:xfrm>
          <a:prstGeom prst="rect">
            <a:avLst/>
          </a:prstGeom>
        </p:spPr>
      </p:pic>
      <p:pic>
        <p:nvPicPr>
          <p:cNvPr id="673" name="図 672">
            <a:extLst>
              <a:ext uri="{FF2B5EF4-FFF2-40B4-BE49-F238E27FC236}">
                <a16:creationId xmlns:a16="http://schemas.microsoft.com/office/drawing/2014/main" id="{EBFB9FF4-9025-D2F8-2482-B38F2E92E4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6406645"/>
            <a:ext cx="284985" cy="113832"/>
          </a:xfrm>
          <a:prstGeom prst="rect">
            <a:avLst/>
          </a:prstGeom>
        </p:spPr>
      </p:pic>
      <p:pic>
        <p:nvPicPr>
          <p:cNvPr id="674" name="図 673">
            <a:extLst>
              <a:ext uri="{FF2B5EF4-FFF2-40B4-BE49-F238E27FC236}">
                <a16:creationId xmlns:a16="http://schemas.microsoft.com/office/drawing/2014/main" id="{6BC0B90C-5162-C1F4-7C6F-0D76C6DF5E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6250355"/>
            <a:ext cx="284985" cy="113832"/>
          </a:xfrm>
          <a:prstGeom prst="rect">
            <a:avLst/>
          </a:prstGeom>
        </p:spPr>
      </p:pic>
      <p:pic>
        <p:nvPicPr>
          <p:cNvPr id="693" name="図 692">
            <a:extLst>
              <a:ext uri="{FF2B5EF4-FFF2-40B4-BE49-F238E27FC236}">
                <a16:creationId xmlns:a16="http://schemas.microsoft.com/office/drawing/2014/main" id="{07D486F9-71CD-25B6-553D-7798F588DC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7661373"/>
            <a:ext cx="284985" cy="113832"/>
          </a:xfrm>
          <a:prstGeom prst="rect">
            <a:avLst/>
          </a:prstGeom>
        </p:spPr>
      </p:pic>
      <p:pic>
        <p:nvPicPr>
          <p:cNvPr id="694" name="図 693">
            <a:extLst>
              <a:ext uri="{FF2B5EF4-FFF2-40B4-BE49-F238E27FC236}">
                <a16:creationId xmlns:a16="http://schemas.microsoft.com/office/drawing/2014/main" id="{30AD3FD7-5E82-D498-ADCD-AD5AF10643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7505084"/>
            <a:ext cx="284985" cy="113832"/>
          </a:xfrm>
          <a:prstGeom prst="rect">
            <a:avLst/>
          </a:prstGeom>
        </p:spPr>
      </p:pic>
      <p:pic>
        <p:nvPicPr>
          <p:cNvPr id="695" name="図 694">
            <a:extLst>
              <a:ext uri="{FF2B5EF4-FFF2-40B4-BE49-F238E27FC236}">
                <a16:creationId xmlns:a16="http://schemas.microsoft.com/office/drawing/2014/main" id="{9655C75A-A2EB-B507-9B15-21AE1CF4F8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7348795"/>
            <a:ext cx="284985" cy="113832"/>
          </a:xfrm>
          <a:prstGeom prst="rect">
            <a:avLst/>
          </a:prstGeom>
        </p:spPr>
      </p:pic>
      <p:pic>
        <p:nvPicPr>
          <p:cNvPr id="696" name="図 695">
            <a:extLst>
              <a:ext uri="{FF2B5EF4-FFF2-40B4-BE49-F238E27FC236}">
                <a16:creationId xmlns:a16="http://schemas.microsoft.com/office/drawing/2014/main" id="{85EB5B20-0975-50C8-B341-1565698336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5175" y="7192506"/>
            <a:ext cx="284985" cy="113832"/>
          </a:xfrm>
          <a:prstGeom prst="rect">
            <a:avLst/>
          </a:prstGeom>
        </p:spPr>
      </p:pic>
      <p:pic>
        <p:nvPicPr>
          <p:cNvPr id="663" name="図 662">
            <a:extLst>
              <a:ext uri="{FF2B5EF4-FFF2-40B4-BE49-F238E27FC236}">
                <a16:creationId xmlns:a16="http://schemas.microsoft.com/office/drawing/2014/main" id="{4F4FE652-5EBA-B588-6A3A-60AFCC04E0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7031799"/>
            <a:ext cx="284985" cy="113832"/>
          </a:xfrm>
          <a:prstGeom prst="rect">
            <a:avLst/>
          </a:prstGeom>
        </p:spPr>
      </p:pic>
      <p:pic>
        <p:nvPicPr>
          <p:cNvPr id="664" name="図 663">
            <a:extLst>
              <a:ext uri="{FF2B5EF4-FFF2-40B4-BE49-F238E27FC236}">
                <a16:creationId xmlns:a16="http://schemas.microsoft.com/office/drawing/2014/main" id="{539EE8EE-9A2B-29A4-112B-D202092415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6875510"/>
            <a:ext cx="284985" cy="113832"/>
          </a:xfrm>
          <a:prstGeom prst="rect">
            <a:avLst/>
          </a:prstGeom>
        </p:spPr>
      </p:pic>
      <p:pic>
        <p:nvPicPr>
          <p:cNvPr id="665" name="図 664">
            <a:extLst>
              <a:ext uri="{FF2B5EF4-FFF2-40B4-BE49-F238E27FC236}">
                <a16:creationId xmlns:a16="http://schemas.microsoft.com/office/drawing/2014/main" id="{9144C8FD-448C-01B9-5A36-1674064107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6719222"/>
            <a:ext cx="284985" cy="113832"/>
          </a:xfrm>
          <a:prstGeom prst="rect">
            <a:avLst/>
          </a:prstGeom>
        </p:spPr>
      </p:pic>
      <p:pic>
        <p:nvPicPr>
          <p:cNvPr id="666" name="図 665">
            <a:extLst>
              <a:ext uri="{FF2B5EF4-FFF2-40B4-BE49-F238E27FC236}">
                <a16:creationId xmlns:a16="http://schemas.microsoft.com/office/drawing/2014/main" id="{F44BFDCA-658C-1FD2-A10E-F5A1DC2F3B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6562933"/>
            <a:ext cx="284985" cy="113832"/>
          </a:xfrm>
          <a:prstGeom prst="rect">
            <a:avLst/>
          </a:prstGeom>
        </p:spPr>
      </p:pic>
      <p:pic>
        <p:nvPicPr>
          <p:cNvPr id="667" name="図 666">
            <a:extLst>
              <a:ext uri="{FF2B5EF4-FFF2-40B4-BE49-F238E27FC236}">
                <a16:creationId xmlns:a16="http://schemas.microsoft.com/office/drawing/2014/main" id="{C127F33B-46AD-ADF8-F554-3E71DCA62C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6406645"/>
            <a:ext cx="284985" cy="113832"/>
          </a:xfrm>
          <a:prstGeom prst="rect">
            <a:avLst/>
          </a:prstGeom>
        </p:spPr>
      </p:pic>
      <p:pic>
        <p:nvPicPr>
          <p:cNvPr id="668" name="図 667">
            <a:extLst>
              <a:ext uri="{FF2B5EF4-FFF2-40B4-BE49-F238E27FC236}">
                <a16:creationId xmlns:a16="http://schemas.microsoft.com/office/drawing/2014/main" id="{B40348CB-6156-9556-F935-70181B68C5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6250355"/>
            <a:ext cx="284985" cy="113832"/>
          </a:xfrm>
          <a:prstGeom prst="rect">
            <a:avLst/>
          </a:prstGeom>
        </p:spPr>
      </p:pic>
      <p:pic>
        <p:nvPicPr>
          <p:cNvPr id="687" name="図 686">
            <a:extLst>
              <a:ext uri="{FF2B5EF4-FFF2-40B4-BE49-F238E27FC236}">
                <a16:creationId xmlns:a16="http://schemas.microsoft.com/office/drawing/2014/main" id="{7C0D06E8-A018-0530-E133-856EF5A327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7661373"/>
            <a:ext cx="284985" cy="113832"/>
          </a:xfrm>
          <a:prstGeom prst="rect">
            <a:avLst/>
          </a:prstGeom>
        </p:spPr>
      </p:pic>
      <p:pic>
        <p:nvPicPr>
          <p:cNvPr id="688" name="図 687">
            <a:extLst>
              <a:ext uri="{FF2B5EF4-FFF2-40B4-BE49-F238E27FC236}">
                <a16:creationId xmlns:a16="http://schemas.microsoft.com/office/drawing/2014/main" id="{3467C0C5-4912-4FBA-E6BE-1910C80FDB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7505084"/>
            <a:ext cx="284985" cy="113832"/>
          </a:xfrm>
          <a:prstGeom prst="rect">
            <a:avLst/>
          </a:prstGeom>
        </p:spPr>
      </p:pic>
      <p:pic>
        <p:nvPicPr>
          <p:cNvPr id="689" name="図 688">
            <a:extLst>
              <a:ext uri="{FF2B5EF4-FFF2-40B4-BE49-F238E27FC236}">
                <a16:creationId xmlns:a16="http://schemas.microsoft.com/office/drawing/2014/main" id="{F8F385F9-4C79-BFA9-ED32-9CCBC199E7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7348795"/>
            <a:ext cx="284985" cy="113832"/>
          </a:xfrm>
          <a:prstGeom prst="rect">
            <a:avLst/>
          </a:prstGeom>
        </p:spPr>
      </p:pic>
      <p:pic>
        <p:nvPicPr>
          <p:cNvPr id="690" name="図 689">
            <a:extLst>
              <a:ext uri="{FF2B5EF4-FFF2-40B4-BE49-F238E27FC236}">
                <a16:creationId xmlns:a16="http://schemas.microsoft.com/office/drawing/2014/main" id="{AA661E7E-61E7-30BE-3EBE-F3A419AADC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9800" y="7192506"/>
            <a:ext cx="284985" cy="113832"/>
          </a:xfrm>
          <a:prstGeom prst="rect">
            <a:avLst/>
          </a:prstGeom>
        </p:spPr>
      </p:pic>
      <p:pic>
        <p:nvPicPr>
          <p:cNvPr id="652" name="図 651">
            <a:extLst>
              <a:ext uri="{FF2B5EF4-FFF2-40B4-BE49-F238E27FC236}">
                <a16:creationId xmlns:a16="http://schemas.microsoft.com/office/drawing/2014/main" id="{BEAE3E09-C63E-F5E5-08E6-77C21FEB91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7031799"/>
            <a:ext cx="284985" cy="113832"/>
          </a:xfrm>
          <a:prstGeom prst="rect">
            <a:avLst/>
          </a:prstGeom>
        </p:spPr>
      </p:pic>
      <p:pic>
        <p:nvPicPr>
          <p:cNvPr id="653" name="図 652">
            <a:extLst>
              <a:ext uri="{FF2B5EF4-FFF2-40B4-BE49-F238E27FC236}">
                <a16:creationId xmlns:a16="http://schemas.microsoft.com/office/drawing/2014/main" id="{3B6E344D-78B7-40A9-EC5D-C8AB80D7B7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6875510"/>
            <a:ext cx="284985" cy="113832"/>
          </a:xfrm>
          <a:prstGeom prst="rect">
            <a:avLst/>
          </a:prstGeom>
        </p:spPr>
      </p:pic>
      <p:pic>
        <p:nvPicPr>
          <p:cNvPr id="654" name="図 653">
            <a:extLst>
              <a:ext uri="{FF2B5EF4-FFF2-40B4-BE49-F238E27FC236}">
                <a16:creationId xmlns:a16="http://schemas.microsoft.com/office/drawing/2014/main" id="{8F82D6B8-641B-2347-F29A-71784C3A0F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6719222"/>
            <a:ext cx="284985" cy="113832"/>
          </a:xfrm>
          <a:prstGeom prst="rect">
            <a:avLst/>
          </a:prstGeom>
        </p:spPr>
      </p:pic>
      <p:pic>
        <p:nvPicPr>
          <p:cNvPr id="655" name="図 654">
            <a:extLst>
              <a:ext uri="{FF2B5EF4-FFF2-40B4-BE49-F238E27FC236}">
                <a16:creationId xmlns:a16="http://schemas.microsoft.com/office/drawing/2014/main" id="{15CB74EF-765E-7129-C854-20DF8F80ED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6562933"/>
            <a:ext cx="284985" cy="113832"/>
          </a:xfrm>
          <a:prstGeom prst="rect">
            <a:avLst/>
          </a:prstGeom>
        </p:spPr>
      </p:pic>
      <p:pic>
        <p:nvPicPr>
          <p:cNvPr id="656" name="図 655">
            <a:extLst>
              <a:ext uri="{FF2B5EF4-FFF2-40B4-BE49-F238E27FC236}">
                <a16:creationId xmlns:a16="http://schemas.microsoft.com/office/drawing/2014/main" id="{75D51A7F-2514-086E-83FD-924623132F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6406645"/>
            <a:ext cx="284985" cy="113832"/>
          </a:xfrm>
          <a:prstGeom prst="rect">
            <a:avLst/>
          </a:prstGeom>
        </p:spPr>
      </p:pic>
      <p:pic>
        <p:nvPicPr>
          <p:cNvPr id="657" name="図 656">
            <a:extLst>
              <a:ext uri="{FF2B5EF4-FFF2-40B4-BE49-F238E27FC236}">
                <a16:creationId xmlns:a16="http://schemas.microsoft.com/office/drawing/2014/main" id="{B03FF601-16BF-5F6C-5499-C731D1D0A3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6250355"/>
            <a:ext cx="284985" cy="113832"/>
          </a:xfrm>
          <a:prstGeom prst="rect">
            <a:avLst/>
          </a:prstGeom>
        </p:spPr>
      </p:pic>
      <p:pic>
        <p:nvPicPr>
          <p:cNvPr id="681" name="図 680">
            <a:extLst>
              <a:ext uri="{FF2B5EF4-FFF2-40B4-BE49-F238E27FC236}">
                <a16:creationId xmlns:a16="http://schemas.microsoft.com/office/drawing/2014/main" id="{4B67C1A8-E96F-1BAA-557D-9DF6046762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7661373"/>
            <a:ext cx="284985" cy="113832"/>
          </a:xfrm>
          <a:prstGeom prst="rect">
            <a:avLst/>
          </a:prstGeom>
        </p:spPr>
      </p:pic>
      <p:pic>
        <p:nvPicPr>
          <p:cNvPr id="682" name="図 681">
            <a:extLst>
              <a:ext uri="{FF2B5EF4-FFF2-40B4-BE49-F238E27FC236}">
                <a16:creationId xmlns:a16="http://schemas.microsoft.com/office/drawing/2014/main" id="{97ECDD2D-FE8A-F470-252E-4CFF8C8E28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7505084"/>
            <a:ext cx="284985" cy="113832"/>
          </a:xfrm>
          <a:prstGeom prst="rect">
            <a:avLst/>
          </a:prstGeom>
        </p:spPr>
      </p:pic>
      <p:pic>
        <p:nvPicPr>
          <p:cNvPr id="683" name="図 682">
            <a:extLst>
              <a:ext uri="{FF2B5EF4-FFF2-40B4-BE49-F238E27FC236}">
                <a16:creationId xmlns:a16="http://schemas.microsoft.com/office/drawing/2014/main" id="{3EFB211B-1C58-6E9E-0090-6A25BADCD0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7348795"/>
            <a:ext cx="284985" cy="113832"/>
          </a:xfrm>
          <a:prstGeom prst="rect">
            <a:avLst/>
          </a:prstGeom>
        </p:spPr>
      </p:pic>
      <p:pic>
        <p:nvPicPr>
          <p:cNvPr id="684" name="図 683">
            <a:extLst>
              <a:ext uri="{FF2B5EF4-FFF2-40B4-BE49-F238E27FC236}">
                <a16:creationId xmlns:a16="http://schemas.microsoft.com/office/drawing/2014/main" id="{9E6F4127-E233-E2ED-54ED-7D2190B711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5632" y="7192506"/>
            <a:ext cx="284985" cy="113832"/>
          </a:xfrm>
          <a:prstGeom prst="rect">
            <a:avLst/>
          </a:prstGeom>
        </p:spPr>
      </p:pic>
      <p:grpSp>
        <p:nvGrpSpPr>
          <p:cNvPr id="866" name="グループ化 865">
            <a:extLst>
              <a:ext uri="{FF2B5EF4-FFF2-40B4-BE49-F238E27FC236}">
                <a16:creationId xmlns:a16="http://schemas.microsoft.com/office/drawing/2014/main" id="{E3F0D2DA-4976-A648-3019-95AE9C343937}"/>
              </a:ext>
            </a:extLst>
          </p:cNvPr>
          <p:cNvGrpSpPr/>
          <p:nvPr/>
        </p:nvGrpSpPr>
        <p:grpSpPr>
          <a:xfrm>
            <a:off x="1784885" y="6629779"/>
            <a:ext cx="2119744" cy="1212272"/>
            <a:chOff x="2181464" y="7807497"/>
            <a:chExt cx="1936351" cy="1107390"/>
          </a:xfrm>
        </p:grpSpPr>
        <p:grpSp>
          <p:nvGrpSpPr>
            <p:cNvPr id="834" name="グループ化 833">
              <a:extLst>
                <a:ext uri="{FF2B5EF4-FFF2-40B4-BE49-F238E27FC236}">
                  <a16:creationId xmlns:a16="http://schemas.microsoft.com/office/drawing/2014/main" id="{2CB267B9-512D-90CF-753F-F030C9F8354F}"/>
                </a:ext>
              </a:extLst>
            </p:cNvPr>
            <p:cNvGrpSpPr/>
            <p:nvPr/>
          </p:nvGrpSpPr>
          <p:grpSpPr>
            <a:xfrm>
              <a:off x="2181464" y="7807497"/>
              <a:ext cx="930738" cy="1107390"/>
              <a:chOff x="2181464" y="7807497"/>
              <a:chExt cx="930738" cy="1107390"/>
            </a:xfrm>
          </p:grpSpPr>
          <p:grpSp>
            <p:nvGrpSpPr>
              <p:cNvPr id="833" name="グループ化 832">
                <a:extLst>
                  <a:ext uri="{FF2B5EF4-FFF2-40B4-BE49-F238E27FC236}">
                    <a16:creationId xmlns:a16="http://schemas.microsoft.com/office/drawing/2014/main" id="{AD636235-7A33-7893-A765-CEB0A63D0620}"/>
                  </a:ext>
                </a:extLst>
              </p:cNvPr>
              <p:cNvGrpSpPr/>
              <p:nvPr/>
            </p:nvGrpSpPr>
            <p:grpSpPr>
              <a:xfrm>
                <a:off x="2851873" y="7807497"/>
                <a:ext cx="260329" cy="1107390"/>
                <a:chOff x="2851873" y="7812259"/>
                <a:chExt cx="260329" cy="1107390"/>
              </a:xfrm>
            </p:grpSpPr>
            <p:grpSp>
              <p:nvGrpSpPr>
                <p:cNvPr id="820" name="グループ化 819">
                  <a:extLst>
                    <a:ext uri="{FF2B5EF4-FFF2-40B4-BE49-F238E27FC236}">
                      <a16:creationId xmlns:a16="http://schemas.microsoft.com/office/drawing/2014/main" id="{15CC3AEC-F74C-B2FC-2D4D-311841F56250}"/>
                    </a:ext>
                  </a:extLst>
                </p:cNvPr>
                <p:cNvGrpSpPr/>
                <p:nvPr/>
              </p:nvGrpSpPr>
              <p:grpSpPr>
                <a:xfrm rot="10800000">
                  <a:off x="2851873" y="7812259"/>
                  <a:ext cx="260329" cy="532285"/>
                  <a:chOff x="-212756" y="6522100"/>
                  <a:chExt cx="260329" cy="532285"/>
                </a:xfrm>
              </p:grpSpPr>
              <p:pic>
                <p:nvPicPr>
                  <p:cNvPr id="825" name="図 824">
                    <a:extLst>
                      <a:ext uri="{FF2B5EF4-FFF2-40B4-BE49-F238E27FC236}">
                        <a16:creationId xmlns:a16="http://schemas.microsoft.com/office/drawing/2014/main" id="{25BCCB85-AB72-8CD8-5719-C6E09C0C7D9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26" name="図 825">
                    <a:extLst>
                      <a:ext uri="{FF2B5EF4-FFF2-40B4-BE49-F238E27FC236}">
                        <a16:creationId xmlns:a16="http://schemas.microsoft.com/office/drawing/2014/main" id="{301FECA6-149C-D36A-168D-FCDA9D6A3AB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27" name="図 826">
                    <a:extLst>
                      <a:ext uri="{FF2B5EF4-FFF2-40B4-BE49-F238E27FC236}">
                        <a16:creationId xmlns:a16="http://schemas.microsoft.com/office/drawing/2014/main" id="{5D17C534-71E0-5672-96CB-6B43C5C5BA0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28" name="図 827">
                    <a:extLst>
                      <a:ext uri="{FF2B5EF4-FFF2-40B4-BE49-F238E27FC236}">
                        <a16:creationId xmlns:a16="http://schemas.microsoft.com/office/drawing/2014/main" id="{4C06052F-DC01-60F9-0BBD-F065C7328D1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21" name="図 820">
                  <a:extLst>
                    <a:ext uri="{FF2B5EF4-FFF2-40B4-BE49-F238E27FC236}">
                      <a16:creationId xmlns:a16="http://schemas.microsoft.com/office/drawing/2014/main" id="{34750FF8-052A-28F2-A3DB-A05C2D8FF1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22" name="図 821">
                  <a:extLst>
                    <a:ext uri="{FF2B5EF4-FFF2-40B4-BE49-F238E27FC236}">
                      <a16:creationId xmlns:a16="http://schemas.microsoft.com/office/drawing/2014/main" id="{D86BD312-9872-2364-DF84-8FA425F8965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23" name="図 822">
                  <a:extLst>
                    <a:ext uri="{FF2B5EF4-FFF2-40B4-BE49-F238E27FC236}">
                      <a16:creationId xmlns:a16="http://schemas.microsoft.com/office/drawing/2014/main" id="{41E22976-B352-8429-74E2-F13DB98DE8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24" name="図 823">
                  <a:extLst>
                    <a:ext uri="{FF2B5EF4-FFF2-40B4-BE49-F238E27FC236}">
                      <a16:creationId xmlns:a16="http://schemas.microsoft.com/office/drawing/2014/main" id="{FFFB29A5-58A5-C285-E12D-291EFB09FC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832" name="グループ化 831">
                <a:extLst>
                  <a:ext uri="{FF2B5EF4-FFF2-40B4-BE49-F238E27FC236}">
                    <a16:creationId xmlns:a16="http://schemas.microsoft.com/office/drawing/2014/main" id="{BF171752-22DB-2243-7977-83DD3DB3B4AE}"/>
                  </a:ext>
                </a:extLst>
              </p:cNvPr>
              <p:cNvGrpSpPr/>
              <p:nvPr/>
            </p:nvGrpSpPr>
            <p:grpSpPr>
              <a:xfrm>
                <a:off x="2516669" y="7807497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804" name="グループ化 803">
                  <a:extLst>
                    <a:ext uri="{FF2B5EF4-FFF2-40B4-BE49-F238E27FC236}">
                      <a16:creationId xmlns:a16="http://schemas.microsoft.com/office/drawing/2014/main" id="{4A1507BF-9F58-34CB-524C-8D744B72C340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812" name="図 811">
                    <a:extLst>
                      <a:ext uri="{FF2B5EF4-FFF2-40B4-BE49-F238E27FC236}">
                        <a16:creationId xmlns:a16="http://schemas.microsoft.com/office/drawing/2014/main" id="{A0F1BD07-9FAA-2CF2-D937-1FB243C6D7A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13" name="図 812">
                    <a:extLst>
                      <a:ext uri="{FF2B5EF4-FFF2-40B4-BE49-F238E27FC236}">
                        <a16:creationId xmlns:a16="http://schemas.microsoft.com/office/drawing/2014/main" id="{4115B082-19B1-4199-AC41-8CE548A966B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14" name="図 813">
                    <a:extLst>
                      <a:ext uri="{FF2B5EF4-FFF2-40B4-BE49-F238E27FC236}">
                        <a16:creationId xmlns:a16="http://schemas.microsoft.com/office/drawing/2014/main" id="{0E50F9C6-CA3C-226B-112A-D5FAD5E5D12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15" name="図 814">
                    <a:extLst>
                      <a:ext uri="{FF2B5EF4-FFF2-40B4-BE49-F238E27FC236}">
                        <a16:creationId xmlns:a16="http://schemas.microsoft.com/office/drawing/2014/main" id="{684BE3A0-D781-31E3-7003-E28790E7E20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05" name="図 804">
                  <a:extLst>
                    <a:ext uri="{FF2B5EF4-FFF2-40B4-BE49-F238E27FC236}">
                      <a16:creationId xmlns:a16="http://schemas.microsoft.com/office/drawing/2014/main" id="{E52B6D58-3CCB-9E51-A01F-062EBC131B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06" name="図 805">
                  <a:extLst>
                    <a:ext uri="{FF2B5EF4-FFF2-40B4-BE49-F238E27FC236}">
                      <a16:creationId xmlns:a16="http://schemas.microsoft.com/office/drawing/2014/main" id="{40408110-F9DF-1E64-C05A-1614C4A6CF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10" name="図 809">
                  <a:extLst>
                    <a:ext uri="{FF2B5EF4-FFF2-40B4-BE49-F238E27FC236}">
                      <a16:creationId xmlns:a16="http://schemas.microsoft.com/office/drawing/2014/main" id="{8CACCB44-9205-D494-A807-C35D8100A2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11" name="図 810">
                  <a:extLst>
                    <a:ext uri="{FF2B5EF4-FFF2-40B4-BE49-F238E27FC236}">
                      <a16:creationId xmlns:a16="http://schemas.microsoft.com/office/drawing/2014/main" id="{564B1A62-C79D-5A49-8AEF-327FB0DE8B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831" name="グループ化 830">
                <a:extLst>
                  <a:ext uri="{FF2B5EF4-FFF2-40B4-BE49-F238E27FC236}">
                    <a16:creationId xmlns:a16="http://schemas.microsoft.com/office/drawing/2014/main" id="{4A69509A-8A60-69D1-01A6-2CB86F2198D2}"/>
                  </a:ext>
                </a:extLst>
              </p:cNvPr>
              <p:cNvGrpSpPr/>
              <p:nvPr/>
            </p:nvGrpSpPr>
            <p:grpSpPr>
              <a:xfrm>
                <a:off x="2181464" y="7807497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790" name="グループ化 789">
                  <a:extLst>
                    <a:ext uri="{FF2B5EF4-FFF2-40B4-BE49-F238E27FC236}">
                      <a16:creationId xmlns:a16="http://schemas.microsoft.com/office/drawing/2014/main" id="{3AF59A2F-4C06-832E-4B46-C0EBAD20D978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795" name="図 794">
                    <a:extLst>
                      <a:ext uri="{FF2B5EF4-FFF2-40B4-BE49-F238E27FC236}">
                        <a16:creationId xmlns:a16="http://schemas.microsoft.com/office/drawing/2014/main" id="{47682C0B-418D-2124-1F3B-8FED7B0CE62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796" name="図 795">
                    <a:extLst>
                      <a:ext uri="{FF2B5EF4-FFF2-40B4-BE49-F238E27FC236}">
                        <a16:creationId xmlns:a16="http://schemas.microsoft.com/office/drawing/2014/main" id="{02497569-4A16-F607-FD9B-9C049973070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00" name="図 799">
                    <a:extLst>
                      <a:ext uri="{FF2B5EF4-FFF2-40B4-BE49-F238E27FC236}">
                        <a16:creationId xmlns:a16="http://schemas.microsoft.com/office/drawing/2014/main" id="{61AC1D79-EFE8-2947-E016-F7E211D4690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01" name="図 800">
                    <a:extLst>
                      <a:ext uri="{FF2B5EF4-FFF2-40B4-BE49-F238E27FC236}">
                        <a16:creationId xmlns:a16="http://schemas.microsoft.com/office/drawing/2014/main" id="{4478FDA4-DD6D-B97E-BF92-17ADCE74C32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791" name="図 790">
                  <a:extLst>
                    <a:ext uri="{FF2B5EF4-FFF2-40B4-BE49-F238E27FC236}">
                      <a16:creationId xmlns:a16="http://schemas.microsoft.com/office/drawing/2014/main" id="{4C210D2B-B7A0-85FA-A59F-28160CF4DB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792" name="図 791">
                  <a:extLst>
                    <a:ext uri="{FF2B5EF4-FFF2-40B4-BE49-F238E27FC236}">
                      <a16:creationId xmlns:a16="http://schemas.microsoft.com/office/drawing/2014/main" id="{58F6BB48-6093-C21C-54D8-8210224F4B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793" name="図 792">
                  <a:extLst>
                    <a:ext uri="{FF2B5EF4-FFF2-40B4-BE49-F238E27FC236}">
                      <a16:creationId xmlns:a16="http://schemas.microsoft.com/office/drawing/2014/main" id="{0B938723-D07B-9A9A-C3CA-A26D62E37C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794" name="図 793">
                  <a:extLst>
                    <a:ext uri="{FF2B5EF4-FFF2-40B4-BE49-F238E27FC236}">
                      <a16:creationId xmlns:a16="http://schemas.microsoft.com/office/drawing/2014/main" id="{7BD50966-8156-B7F7-E64E-81D61A7A00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35" name="グループ化 834">
              <a:extLst>
                <a:ext uri="{FF2B5EF4-FFF2-40B4-BE49-F238E27FC236}">
                  <a16:creationId xmlns:a16="http://schemas.microsoft.com/office/drawing/2014/main" id="{36CD2B57-B41F-C9F5-3392-B06CB7E0E504}"/>
                </a:ext>
              </a:extLst>
            </p:cNvPr>
            <p:cNvGrpSpPr/>
            <p:nvPr/>
          </p:nvGrpSpPr>
          <p:grpSpPr>
            <a:xfrm>
              <a:off x="3187077" y="7807497"/>
              <a:ext cx="930738" cy="1107390"/>
              <a:chOff x="2181464" y="7807497"/>
              <a:chExt cx="930738" cy="1107390"/>
            </a:xfrm>
          </p:grpSpPr>
          <p:grpSp>
            <p:nvGrpSpPr>
              <p:cNvPr id="836" name="グループ化 835">
                <a:extLst>
                  <a:ext uri="{FF2B5EF4-FFF2-40B4-BE49-F238E27FC236}">
                    <a16:creationId xmlns:a16="http://schemas.microsoft.com/office/drawing/2014/main" id="{E0CBBF4A-459F-3DA5-62B2-B68E8600C4D4}"/>
                  </a:ext>
                </a:extLst>
              </p:cNvPr>
              <p:cNvGrpSpPr/>
              <p:nvPr/>
            </p:nvGrpSpPr>
            <p:grpSpPr>
              <a:xfrm>
                <a:off x="2851873" y="7807497"/>
                <a:ext cx="260329" cy="1107390"/>
                <a:chOff x="2851873" y="7812259"/>
                <a:chExt cx="260329" cy="1107390"/>
              </a:xfrm>
            </p:grpSpPr>
            <p:grpSp>
              <p:nvGrpSpPr>
                <p:cNvPr id="857" name="グループ化 856">
                  <a:extLst>
                    <a:ext uri="{FF2B5EF4-FFF2-40B4-BE49-F238E27FC236}">
                      <a16:creationId xmlns:a16="http://schemas.microsoft.com/office/drawing/2014/main" id="{25DBBC23-9847-C07C-27DE-2F3D55A1F909}"/>
                    </a:ext>
                  </a:extLst>
                </p:cNvPr>
                <p:cNvGrpSpPr/>
                <p:nvPr/>
              </p:nvGrpSpPr>
              <p:grpSpPr>
                <a:xfrm rot="10800000">
                  <a:off x="2851873" y="7812259"/>
                  <a:ext cx="260329" cy="532285"/>
                  <a:chOff x="-212756" y="6522100"/>
                  <a:chExt cx="260329" cy="532285"/>
                </a:xfrm>
              </p:grpSpPr>
              <p:pic>
                <p:nvPicPr>
                  <p:cNvPr id="862" name="図 861">
                    <a:extLst>
                      <a:ext uri="{FF2B5EF4-FFF2-40B4-BE49-F238E27FC236}">
                        <a16:creationId xmlns:a16="http://schemas.microsoft.com/office/drawing/2014/main" id="{F2609611-9F93-B3C1-00B6-28F66234F0D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63" name="図 862">
                    <a:extLst>
                      <a:ext uri="{FF2B5EF4-FFF2-40B4-BE49-F238E27FC236}">
                        <a16:creationId xmlns:a16="http://schemas.microsoft.com/office/drawing/2014/main" id="{98039B7A-08C2-764E-BDD4-E4BEA574273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64" name="図 863">
                    <a:extLst>
                      <a:ext uri="{FF2B5EF4-FFF2-40B4-BE49-F238E27FC236}">
                        <a16:creationId xmlns:a16="http://schemas.microsoft.com/office/drawing/2014/main" id="{0A4766EC-7632-8B67-6A5A-80DC9336C68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65" name="図 864">
                    <a:extLst>
                      <a:ext uri="{FF2B5EF4-FFF2-40B4-BE49-F238E27FC236}">
                        <a16:creationId xmlns:a16="http://schemas.microsoft.com/office/drawing/2014/main" id="{FA07539D-258F-DD33-22E6-270C242BDC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58" name="図 857">
                  <a:extLst>
                    <a:ext uri="{FF2B5EF4-FFF2-40B4-BE49-F238E27FC236}">
                      <a16:creationId xmlns:a16="http://schemas.microsoft.com/office/drawing/2014/main" id="{2E22872E-8C91-B700-75C8-E445F743FA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59" name="図 858">
                  <a:extLst>
                    <a:ext uri="{FF2B5EF4-FFF2-40B4-BE49-F238E27FC236}">
                      <a16:creationId xmlns:a16="http://schemas.microsoft.com/office/drawing/2014/main" id="{A37785ED-B73C-B226-778A-48C7308DCD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60" name="図 859">
                  <a:extLst>
                    <a:ext uri="{FF2B5EF4-FFF2-40B4-BE49-F238E27FC236}">
                      <a16:creationId xmlns:a16="http://schemas.microsoft.com/office/drawing/2014/main" id="{DD5B3FCD-DE64-D0DF-FD26-A6DA86C565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61" name="図 860">
                  <a:extLst>
                    <a:ext uri="{FF2B5EF4-FFF2-40B4-BE49-F238E27FC236}">
                      <a16:creationId xmlns:a16="http://schemas.microsoft.com/office/drawing/2014/main" id="{BB7AA6C2-F0C0-7AC7-DCE9-771D6581C9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837" name="グループ化 836">
                <a:extLst>
                  <a:ext uri="{FF2B5EF4-FFF2-40B4-BE49-F238E27FC236}">
                    <a16:creationId xmlns:a16="http://schemas.microsoft.com/office/drawing/2014/main" id="{49CED676-9542-6816-A976-65531DEEBC97}"/>
                  </a:ext>
                </a:extLst>
              </p:cNvPr>
              <p:cNvGrpSpPr/>
              <p:nvPr/>
            </p:nvGrpSpPr>
            <p:grpSpPr>
              <a:xfrm>
                <a:off x="2516669" y="7807497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848" name="グループ化 847">
                  <a:extLst>
                    <a:ext uri="{FF2B5EF4-FFF2-40B4-BE49-F238E27FC236}">
                      <a16:creationId xmlns:a16="http://schemas.microsoft.com/office/drawing/2014/main" id="{6EEC1B00-A6BB-4B00-2AC8-8A9E5405ADEF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853" name="図 852">
                    <a:extLst>
                      <a:ext uri="{FF2B5EF4-FFF2-40B4-BE49-F238E27FC236}">
                        <a16:creationId xmlns:a16="http://schemas.microsoft.com/office/drawing/2014/main" id="{956ABFA1-16B2-8636-08EF-C70D45A0DB6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54" name="図 853">
                    <a:extLst>
                      <a:ext uri="{FF2B5EF4-FFF2-40B4-BE49-F238E27FC236}">
                        <a16:creationId xmlns:a16="http://schemas.microsoft.com/office/drawing/2014/main" id="{68C5A117-3696-2202-8F4D-0275E8C280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55" name="図 854">
                    <a:extLst>
                      <a:ext uri="{FF2B5EF4-FFF2-40B4-BE49-F238E27FC236}">
                        <a16:creationId xmlns:a16="http://schemas.microsoft.com/office/drawing/2014/main" id="{44D0234E-7ACB-02AB-6C3A-7DD68F7CE8B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56" name="図 855">
                    <a:extLst>
                      <a:ext uri="{FF2B5EF4-FFF2-40B4-BE49-F238E27FC236}">
                        <a16:creationId xmlns:a16="http://schemas.microsoft.com/office/drawing/2014/main" id="{708C89A8-2B01-2768-8D33-AF361A249A4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49" name="図 848">
                  <a:extLst>
                    <a:ext uri="{FF2B5EF4-FFF2-40B4-BE49-F238E27FC236}">
                      <a16:creationId xmlns:a16="http://schemas.microsoft.com/office/drawing/2014/main" id="{D83C21AD-5F45-10E9-F50E-A855746B22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50" name="図 849">
                  <a:extLst>
                    <a:ext uri="{FF2B5EF4-FFF2-40B4-BE49-F238E27FC236}">
                      <a16:creationId xmlns:a16="http://schemas.microsoft.com/office/drawing/2014/main" id="{F7A85D15-C97A-4377-2A12-1C3058AC75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51" name="図 850">
                  <a:extLst>
                    <a:ext uri="{FF2B5EF4-FFF2-40B4-BE49-F238E27FC236}">
                      <a16:creationId xmlns:a16="http://schemas.microsoft.com/office/drawing/2014/main" id="{0F91E713-BFAB-46CC-6205-81647B9C280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52" name="図 851">
                  <a:extLst>
                    <a:ext uri="{FF2B5EF4-FFF2-40B4-BE49-F238E27FC236}">
                      <a16:creationId xmlns:a16="http://schemas.microsoft.com/office/drawing/2014/main" id="{B108BB31-8C4D-E679-38AE-58BBCFCBCF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838" name="グループ化 837">
                <a:extLst>
                  <a:ext uri="{FF2B5EF4-FFF2-40B4-BE49-F238E27FC236}">
                    <a16:creationId xmlns:a16="http://schemas.microsoft.com/office/drawing/2014/main" id="{C2C8BC89-0037-0B23-B738-82A303792D25}"/>
                  </a:ext>
                </a:extLst>
              </p:cNvPr>
              <p:cNvGrpSpPr/>
              <p:nvPr/>
            </p:nvGrpSpPr>
            <p:grpSpPr>
              <a:xfrm>
                <a:off x="2181464" y="7807497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839" name="グループ化 838">
                  <a:extLst>
                    <a:ext uri="{FF2B5EF4-FFF2-40B4-BE49-F238E27FC236}">
                      <a16:creationId xmlns:a16="http://schemas.microsoft.com/office/drawing/2014/main" id="{1346423C-5B86-5346-B457-D5ED3ACDE140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844" name="図 843">
                    <a:extLst>
                      <a:ext uri="{FF2B5EF4-FFF2-40B4-BE49-F238E27FC236}">
                        <a16:creationId xmlns:a16="http://schemas.microsoft.com/office/drawing/2014/main" id="{017FA4EA-ED64-A48B-DCB1-644109C049E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45" name="図 844">
                    <a:extLst>
                      <a:ext uri="{FF2B5EF4-FFF2-40B4-BE49-F238E27FC236}">
                        <a16:creationId xmlns:a16="http://schemas.microsoft.com/office/drawing/2014/main" id="{6036035A-854F-C8FC-6DE2-E600A44FCE1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46" name="図 845">
                    <a:extLst>
                      <a:ext uri="{FF2B5EF4-FFF2-40B4-BE49-F238E27FC236}">
                        <a16:creationId xmlns:a16="http://schemas.microsoft.com/office/drawing/2014/main" id="{DD408DC4-919E-DE35-9622-39F39C72F7C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47" name="図 846">
                    <a:extLst>
                      <a:ext uri="{FF2B5EF4-FFF2-40B4-BE49-F238E27FC236}">
                        <a16:creationId xmlns:a16="http://schemas.microsoft.com/office/drawing/2014/main" id="{FAA168B7-A064-68AC-B8B1-164ACF33803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40" name="図 839">
                  <a:extLst>
                    <a:ext uri="{FF2B5EF4-FFF2-40B4-BE49-F238E27FC236}">
                      <a16:creationId xmlns:a16="http://schemas.microsoft.com/office/drawing/2014/main" id="{541D1EB8-E98A-C675-E5D1-DFB8F381AF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41" name="図 840">
                  <a:extLst>
                    <a:ext uri="{FF2B5EF4-FFF2-40B4-BE49-F238E27FC236}">
                      <a16:creationId xmlns:a16="http://schemas.microsoft.com/office/drawing/2014/main" id="{D9BC6549-A9AB-447E-7E74-294B09A96E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42" name="図 841">
                  <a:extLst>
                    <a:ext uri="{FF2B5EF4-FFF2-40B4-BE49-F238E27FC236}">
                      <a16:creationId xmlns:a16="http://schemas.microsoft.com/office/drawing/2014/main" id="{7FA3B576-0295-9232-6C0B-9C043CB3EE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43" name="図 842">
                  <a:extLst>
                    <a:ext uri="{FF2B5EF4-FFF2-40B4-BE49-F238E27FC236}">
                      <a16:creationId xmlns:a16="http://schemas.microsoft.com/office/drawing/2014/main" id="{3A086EAA-EB4E-1A60-2388-7C3A7A9CD5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867" name="グループ化 866">
            <a:extLst>
              <a:ext uri="{FF2B5EF4-FFF2-40B4-BE49-F238E27FC236}">
                <a16:creationId xmlns:a16="http://schemas.microsoft.com/office/drawing/2014/main" id="{BDC667EF-E6F6-B1E4-498C-2EF5B31839C7}"/>
              </a:ext>
            </a:extLst>
          </p:cNvPr>
          <p:cNvGrpSpPr/>
          <p:nvPr/>
        </p:nvGrpSpPr>
        <p:grpSpPr>
          <a:xfrm>
            <a:off x="4168203" y="6627465"/>
            <a:ext cx="1752793" cy="1212272"/>
            <a:chOff x="2181464" y="7807497"/>
            <a:chExt cx="1601147" cy="1107390"/>
          </a:xfrm>
        </p:grpSpPr>
        <p:grpSp>
          <p:nvGrpSpPr>
            <p:cNvPr id="868" name="グループ化 867">
              <a:extLst>
                <a:ext uri="{FF2B5EF4-FFF2-40B4-BE49-F238E27FC236}">
                  <a16:creationId xmlns:a16="http://schemas.microsoft.com/office/drawing/2014/main" id="{7952272F-2E5A-1B5D-E15F-58A159DAF2F3}"/>
                </a:ext>
              </a:extLst>
            </p:cNvPr>
            <p:cNvGrpSpPr/>
            <p:nvPr/>
          </p:nvGrpSpPr>
          <p:grpSpPr>
            <a:xfrm>
              <a:off x="2181464" y="7807497"/>
              <a:ext cx="930738" cy="1107390"/>
              <a:chOff x="2181464" y="7807497"/>
              <a:chExt cx="930738" cy="1107390"/>
            </a:xfrm>
          </p:grpSpPr>
          <p:grpSp>
            <p:nvGrpSpPr>
              <p:cNvPr id="903" name="グループ化 902">
                <a:extLst>
                  <a:ext uri="{FF2B5EF4-FFF2-40B4-BE49-F238E27FC236}">
                    <a16:creationId xmlns:a16="http://schemas.microsoft.com/office/drawing/2014/main" id="{8DF80A5A-BCAD-F48B-DF63-B2CF7338B513}"/>
                  </a:ext>
                </a:extLst>
              </p:cNvPr>
              <p:cNvGrpSpPr/>
              <p:nvPr/>
            </p:nvGrpSpPr>
            <p:grpSpPr>
              <a:xfrm>
                <a:off x="2851873" y="7807497"/>
                <a:ext cx="260329" cy="1107390"/>
                <a:chOff x="2851873" y="7812259"/>
                <a:chExt cx="260329" cy="1107390"/>
              </a:xfrm>
            </p:grpSpPr>
            <p:grpSp>
              <p:nvGrpSpPr>
                <p:cNvPr id="925" name="グループ化 924">
                  <a:extLst>
                    <a:ext uri="{FF2B5EF4-FFF2-40B4-BE49-F238E27FC236}">
                      <a16:creationId xmlns:a16="http://schemas.microsoft.com/office/drawing/2014/main" id="{320B791E-F07C-63A6-EEA1-8393BBC7A927}"/>
                    </a:ext>
                  </a:extLst>
                </p:cNvPr>
                <p:cNvGrpSpPr/>
                <p:nvPr/>
              </p:nvGrpSpPr>
              <p:grpSpPr>
                <a:xfrm rot="10800000">
                  <a:off x="2851873" y="7812259"/>
                  <a:ext cx="260329" cy="532285"/>
                  <a:chOff x="-212756" y="6522100"/>
                  <a:chExt cx="260329" cy="532285"/>
                </a:xfrm>
              </p:grpSpPr>
              <p:pic>
                <p:nvPicPr>
                  <p:cNvPr id="930" name="図 929">
                    <a:extLst>
                      <a:ext uri="{FF2B5EF4-FFF2-40B4-BE49-F238E27FC236}">
                        <a16:creationId xmlns:a16="http://schemas.microsoft.com/office/drawing/2014/main" id="{F2C41A31-19FD-BF1D-61A3-9C990EF0F3C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31" name="図 930">
                    <a:extLst>
                      <a:ext uri="{FF2B5EF4-FFF2-40B4-BE49-F238E27FC236}">
                        <a16:creationId xmlns:a16="http://schemas.microsoft.com/office/drawing/2014/main" id="{0AEA7889-A285-CE1D-E60C-A82A0E723C7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32" name="図 931">
                    <a:extLst>
                      <a:ext uri="{FF2B5EF4-FFF2-40B4-BE49-F238E27FC236}">
                        <a16:creationId xmlns:a16="http://schemas.microsoft.com/office/drawing/2014/main" id="{A1508DE8-F178-EAE4-53B2-93D17BF897E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33" name="図 932">
                    <a:extLst>
                      <a:ext uri="{FF2B5EF4-FFF2-40B4-BE49-F238E27FC236}">
                        <a16:creationId xmlns:a16="http://schemas.microsoft.com/office/drawing/2014/main" id="{EE56C9AD-811B-0746-385A-BDCF68FBA40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926" name="図 925">
                  <a:extLst>
                    <a:ext uri="{FF2B5EF4-FFF2-40B4-BE49-F238E27FC236}">
                      <a16:creationId xmlns:a16="http://schemas.microsoft.com/office/drawing/2014/main" id="{8DE72949-315E-BCD3-D33D-C3E6306001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27" name="図 926">
                  <a:extLst>
                    <a:ext uri="{FF2B5EF4-FFF2-40B4-BE49-F238E27FC236}">
                      <a16:creationId xmlns:a16="http://schemas.microsoft.com/office/drawing/2014/main" id="{325F3C06-5479-4383-8FBA-8671DFBE1F5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28" name="図 927">
                  <a:extLst>
                    <a:ext uri="{FF2B5EF4-FFF2-40B4-BE49-F238E27FC236}">
                      <a16:creationId xmlns:a16="http://schemas.microsoft.com/office/drawing/2014/main" id="{CF2B0118-237F-6D2B-0780-F54C40B10E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29" name="図 928">
                  <a:extLst>
                    <a:ext uri="{FF2B5EF4-FFF2-40B4-BE49-F238E27FC236}">
                      <a16:creationId xmlns:a16="http://schemas.microsoft.com/office/drawing/2014/main" id="{810EDDD4-FA74-DF10-BD69-0F26FE5769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904" name="グループ化 903">
                <a:extLst>
                  <a:ext uri="{FF2B5EF4-FFF2-40B4-BE49-F238E27FC236}">
                    <a16:creationId xmlns:a16="http://schemas.microsoft.com/office/drawing/2014/main" id="{F8799A7A-4C1A-D1AF-4A59-8CCBC18367DF}"/>
                  </a:ext>
                </a:extLst>
              </p:cNvPr>
              <p:cNvGrpSpPr/>
              <p:nvPr/>
            </p:nvGrpSpPr>
            <p:grpSpPr>
              <a:xfrm>
                <a:off x="2516669" y="7807497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916" name="グループ化 915">
                  <a:extLst>
                    <a:ext uri="{FF2B5EF4-FFF2-40B4-BE49-F238E27FC236}">
                      <a16:creationId xmlns:a16="http://schemas.microsoft.com/office/drawing/2014/main" id="{FD01DD52-BC76-71E8-8615-3F7E60F35544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921" name="図 920">
                    <a:extLst>
                      <a:ext uri="{FF2B5EF4-FFF2-40B4-BE49-F238E27FC236}">
                        <a16:creationId xmlns:a16="http://schemas.microsoft.com/office/drawing/2014/main" id="{E35D31F9-1E25-69AD-8E4B-17C23EBC89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22" name="図 921">
                    <a:extLst>
                      <a:ext uri="{FF2B5EF4-FFF2-40B4-BE49-F238E27FC236}">
                        <a16:creationId xmlns:a16="http://schemas.microsoft.com/office/drawing/2014/main" id="{25A3B120-99A5-3EBD-71AE-886DA60EEF2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23" name="図 922">
                    <a:extLst>
                      <a:ext uri="{FF2B5EF4-FFF2-40B4-BE49-F238E27FC236}">
                        <a16:creationId xmlns:a16="http://schemas.microsoft.com/office/drawing/2014/main" id="{8987D690-CC28-4A50-8897-4FDE5DDDAB4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24" name="図 923">
                    <a:extLst>
                      <a:ext uri="{FF2B5EF4-FFF2-40B4-BE49-F238E27FC236}">
                        <a16:creationId xmlns:a16="http://schemas.microsoft.com/office/drawing/2014/main" id="{F2AA51D8-A3F4-F29D-5310-3B128BE85D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917" name="図 916">
                  <a:extLst>
                    <a:ext uri="{FF2B5EF4-FFF2-40B4-BE49-F238E27FC236}">
                      <a16:creationId xmlns:a16="http://schemas.microsoft.com/office/drawing/2014/main" id="{82F8E23D-BCDD-19D7-E0D6-988260B8AB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18" name="図 917">
                  <a:extLst>
                    <a:ext uri="{FF2B5EF4-FFF2-40B4-BE49-F238E27FC236}">
                      <a16:creationId xmlns:a16="http://schemas.microsoft.com/office/drawing/2014/main" id="{4E3F6336-CC5F-B5A8-A8F3-C2471B1D07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19" name="図 918">
                  <a:extLst>
                    <a:ext uri="{FF2B5EF4-FFF2-40B4-BE49-F238E27FC236}">
                      <a16:creationId xmlns:a16="http://schemas.microsoft.com/office/drawing/2014/main" id="{624F0A44-B69C-A2CB-FD57-B288586ABC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20" name="図 919">
                  <a:extLst>
                    <a:ext uri="{FF2B5EF4-FFF2-40B4-BE49-F238E27FC236}">
                      <a16:creationId xmlns:a16="http://schemas.microsoft.com/office/drawing/2014/main" id="{2390E9D6-B8B3-2007-D399-F69DB79C35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905" name="グループ化 904">
                <a:extLst>
                  <a:ext uri="{FF2B5EF4-FFF2-40B4-BE49-F238E27FC236}">
                    <a16:creationId xmlns:a16="http://schemas.microsoft.com/office/drawing/2014/main" id="{3558FDBB-8788-386D-8DED-02B5DC2B3F22}"/>
                  </a:ext>
                </a:extLst>
              </p:cNvPr>
              <p:cNvGrpSpPr/>
              <p:nvPr/>
            </p:nvGrpSpPr>
            <p:grpSpPr>
              <a:xfrm>
                <a:off x="2181464" y="7807497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906" name="グループ化 905">
                  <a:extLst>
                    <a:ext uri="{FF2B5EF4-FFF2-40B4-BE49-F238E27FC236}">
                      <a16:creationId xmlns:a16="http://schemas.microsoft.com/office/drawing/2014/main" id="{281BCF95-96CF-4B67-2191-1258A517CDFD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912" name="図 911">
                    <a:extLst>
                      <a:ext uri="{FF2B5EF4-FFF2-40B4-BE49-F238E27FC236}">
                        <a16:creationId xmlns:a16="http://schemas.microsoft.com/office/drawing/2014/main" id="{87C61863-7425-EC3C-ABE4-3C9D6C37268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13" name="図 912">
                    <a:extLst>
                      <a:ext uri="{FF2B5EF4-FFF2-40B4-BE49-F238E27FC236}">
                        <a16:creationId xmlns:a16="http://schemas.microsoft.com/office/drawing/2014/main" id="{68E6FE7F-7EA7-7177-3296-CA1E289E540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14" name="図 913">
                    <a:extLst>
                      <a:ext uri="{FF2B5EF4-FFF2-40B4-BE49-F238E27FC236}">
                        <a16:creationId xmlns:a16="http://schemas.microsoft.com/office/drawing/2014/main" id="{2391F293-A425-1223-6528-55245DEDC4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915" name="図 914">
                    <a:extLst>
                      <a:ext uri="{FF2B5EF4-FFF2-40B4-BE49-F238E27FC236}">
                        <a16:creationId xmlns:a16="http://schemas.microsoft.com/office/drawing/2014/main" id="{DD8983A0-576A-E8C4-E973-7FB348985B3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908" name="図 907">
                  <a:extLst>
                    <a:ext uri="{FF2B5EF4-FFF2-40B4-BE49-F238E27FC236}">
                      <a16:creationId xmlns:a16="http://schemas.microsoft.com/office/drawing/2014/main" id="{69C79A58-FA7C-7738-1918-F76D900A19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09" name="図 908">
                  <a:extLst>
                    <a:ext uri="{FF2B5EF4-FFF2-40B4-BE49-F238E27FC236}">
                      <a16:creationId xmlns:a16="http://schemas.microsoft.com/office/drawing/2014/main" id="{CAE70FDB-0108-59BE-3B3F-93523F706F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10" name="図 909">
                  <a:extLst>
                    <a:ext uri="{FF2B5EF4-FFF2-40B4-BE49-F238E27FC236}">
                      <a16:creationId xmlns:a16="http://schemas.microsoft.com/office/drawing/2014/main" id="{D535B524-E314-8F5E-8764-98D11B7D97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11" name="図 910">
                  <a:extLst>
                    <a:ext uri="{FF2B5EF4-FFF2-40B4-BE49-F238E27FC236}">
                      <a16:creationId xmlns:a16="http://schemas.microsoft.com/office/drawing/2014/main" id="{4FC343D8-41E5-3C29-F0F3-02C4AA7DDB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69" name="グループ化 868">
              <a:extLst>
                <a:ext uri="{FF2B5EF4-FFF2-40B4-BE49-F238E27FC236}">
                  <a16:creationId xmlns:a16="http://schemas.microsoft.com/office/drawing/2014/main" id="{84910FCA-ADCA-DF0A-3BD0-903651D7E5F4}"/>
                </a:ext>
              </a:extLst>
            </p:cNvPr>
            <p:cNvGrpSpPr/>
            <p:nvPr/>
          </p:nvGrpSpPr>
          <p:grpSpPr>
            <a:xfrm>
              <a:off x="3187077" y="7807497"/>
              <a:ext cx="595534" cy="1107390"/>
              <a:chOff x="2181464" y="7807497"/>
              <a:chExt cx="595534" cy="1107390"/>
            </a:xfrm>
          </p:grpSpPr>
          <p:grpSp>
            <p:nvGrpSpPr>
              <p:cNvPr id="871" name="グループ化 870">
                <a:extLst>
                  <a:ext uri="{FF2B5EF4-FFF2-40B4-BE49-F238E27FC236}">
                    <a16:creationId xmlns:a16="http://schemas.microsoft.com/office/drawing/2014/main" id="{2FDC75AF-0A63-2E1C-B374-B19D1910C5D8}"/>
                  </a:ext>
                </a:extLst>
              </p:cNvPr>
              <p:cNvGrpSpPr/>
              <p:nvPr/>
            </p:nvGrpSpPr>
            <p:grpSpPr>
              <a:xfrm>
                <a:off x="2516669" y="7807497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882" name="グループ化 881">
                  <a:extLst>
                    <a:ext uri="{FF2B5EF4-FFF2-40B4-BE49-F238E27FC236}">
                      <a16:creationId xmlns:a16="http://schemas.microsoft.com/office/drawing/2014/main" id="{F45B0241-374B-3417-A809-12D12CAC32A5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888" name="図 887">
                    <a:extLst>
                      <a:ext uri="{FF2B5EF4-FFF2-40B4-BE49-F238E27FC236}">
                        <a16:creationId xmlns:a16="http://schemas.microsoft.com/office/drawing/2014/main" id="{460847E8-77AE-0120-B3DF-A92A41CB4CE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89" name="図 888">
                    <a:extLst>
                      <a:ext uri="{FF2B5EF4-FFF2-40B4-BE49-F238E27FC236}">
                        <a16:creationId xmlns:a16="http://schemas.microsoft.com/office/drawing/2014/main" id="{407C4CF8-54A4-6497-D793-2C65DEABFC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90" name="図 889">
                    <a:extLst>
                      <a:ext uri="{FF2B5EF4-FFF2-40B4-BE49-F238E27FC236}">
                        <a16:creationId xmlns:a16="http://schemas.microsoft.com/office/drawing/2014/main" id="{E2CD56BE-0B4F-F5FA-8909-9C8937A8B0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91" name="図 890">
                    <a:extLst>
                      <a:ext uri="{FF2B5EF4-FFF2-40B4-BE49-F238E27FC236}">
                        <a16:creationId xmlns:a16="http://schemas.microsoft.com/office/drawing/2014/main" id="{56D0E97A-5EFE-4560-163D-F13CD69B0E4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83" name="図 882">
                  <a:extLst>
                    <a:ext uri="{FF2B5EF4-FFF2-40B4-BE49-F238E27FC236}">
                      <a16:creationId xmlns:a16="http://schemas.microsoft.com/office/drawing/2014/main" id="{70D083A6-2488-0B10-C1C5-9254039EF6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84" name="図 883">
                  <a:extLst>
                    <a:ext uri="{FF2B5EF4-FFF2-40B4-BE49-F238E27FC236}">
                      <a16:creationId xmlns:a16="http://schemas.microsoft.com/office/drawing/2014/main" id="{E6B6A8B6-BE37-8E18-852C-683FEA2AEF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86" name="図 885">
                  <a:extLst>
                    <a:ext uri="{FF2B5EF4-FFF2-40B4-BE49-F238E27FC236}">
                      <a16:creationId xmlns:a16="http://schemas.microsoft.com/office/drawing/2014/main" id="{D9C2D673-9DF1-241A-4DCD-8F270C3451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87" name="図 886">
                  <a:extLst>
                    <a:ext uri="{FF2B5EF4-FFF2-40B4-BE49-F238E27FC236}">
                      <a16:creationId xmlns:a16="http://schemas.microsoft.com/office/drawing/2014/main" id="{88127420-522B-4CB1-FF12-8F4CC1E407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872" name="グループ化 871">
                <a:extLst>
                  <a:ext uri="{FF2B5EF4-FFF2-40B4-BE49-F238E27FC236}">
                    <a16:creationId xmlns:a16="http://schemas.microsoft.com/office/drawing/2014/main" id="{7E838E21-6C33-7C83-F071-12ADE621DB58}"/>
                  </a:ext>
                </a:extLst>
              </p:cNvPr>
              <p:cNvGrpSpPr/>
              <p:nvPr/>
            </p:nvGrpSpPr>
            <p:grpSpPr>
              <a:xfrm>
                <a:off x="2181464" y="7807497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873" name="グループ化 872">
                  <a:extLst>
                    <a:ext uri="{FF2B5EF4-FFF2-40B4-BE49-F238E27FC236}">
                      <a16:creationId xmlns:a16="http://schemas.microsoft.com/office/drawing/2014/main" id="{B0BF2C5F-84D1-77BE-7D03-7F3BE84D5A1B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878" name="図 877">
                    <a:extLst>
                      <a:ext uri="{FF2B5EF4-FFF2-40B4-BE49-F238E27FC236}">
                        <a16:creationId xmlns:a16="http://schemas.microsoft.com/office/drawing/2014/main" id="{6C628630-9E9B-22A0-6203-D57DEE966C9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79" name="図 878">
                    <a:extLst>
                      <a:ext uri="{FF2B5EF4-FFF2-40B4-BE49-F238E27FC236}">
                        <a16:creationId xmlns:a16="http://schemas.microsoft.com/office/drawing/2014/main" id="{65CF75CD-F5C5-4BB5-0AC1-2618A99EDA5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80" name="図 879">
                    <a:extLst>
                      <a:ext uri="{FF2B5EF4-FFF2-40B4-BE49-F238E27FC236}">
                        <a16:creationId xmlns:a16="http://schemas.microsoft.com/office/drawing/2014/main" id="{2E8B2B32-7AD0-2667-11F3-6FEF0CD382D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881" name="図 880">
                    <a:extLst>
                      <a:ext uri="{FF2B5EF4-FFF2-40B4-BE49-F238E27FC236}">
                        <a16:creationId xmlns:a16="http://schemas.microsoft.com/office/drawing/2014/main" id="{8077C529-6515-7B4B-7E47-E6314DD0507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74" name="図 873">
                  <a:extLst>
                    <a:ext uri="{FF2B5EF4-FFF2-40B4-BE49-F238E27FC236}">
                      <a16:creationId xmlns:a16="http://schemas.microsoft.com/office/drawing/2014/main" id="{1111F0E5-267F-E1A1-32AD-21D0056A966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75" name="図 874">
                  <a:extLst>
                    <a:ext uri="{FF2B5EF4-FFF2-40B4-BE49-F238E27FC236}">
                      <a16:creationId xmlns:a16="http://schemas.microsoft.com/office/drawing/2014/main" id="{62FAECE7-0B13-2347-51A7-6001F5BF0A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76" name="図 875">
                  <a:extLst>
                    <a:ext uri="{FF2B5EF4-FFF2-40B4-BE49-F238E27FC236}">
                      <a16:creationId xmlns:a16="http://schemas.microsoft.com/office/drawing/2014/main" id="{19D43FE0-EAD4-F148-33F2-6B3DABEE1F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877" name="図 876">
                  <a:extLst>
                    <a:ext uri="{FF2B5EF4-FFF2-40B4-BE49-F238E27FC236}">
                      <a16:creationId xmlns:a16="http://schemas.microsoft.com/office/drawing/2014/main" id="{569A80DE-B437-D6FE-9945-CAEAD83A89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051" name="グループ化 1050">
            <a:extLst>
              <a:ext uri="{FF2B5EF4-FFF2-40B4-BE49-F238E27FC236}">
                <a16:creationId xmlns:a16="http://schemas.microsoft.com/office/drawing/2014/main" id="{37FAB854-A09F-C522-F236-DECF3401EEEF}"/>
              </a:ext>
            </a:extLst>
          </p:cNvPr>
          <p:cNvGrpSpPr/>
          <p:nvPr/>
        </p:nvGrpSpPr>
        <p:grpSpPr>
          <a:xfrm>
            <a:off x="6269022" y="6625526"/>
            <a:ext cx="1417118" cy="1212271"/>
            <a:chOff x="6272367" y="7807497"/>
            <a:chExt cx="1294514" cy="1107390"/>
          </a:xfrm>
        </p:grpSpPr>
        <p:grpSp>
          <p:nvGrpSpPr>
            <p:cNvPr id="957" name="グループ化 956">
              <a:extLst>
                <a:ext uri="{FF2B5EF4-FFF2-40B4-BE49-F238E27FC236}">
                  <a16:creationId xmlns:a16="http://schemas.microsoft.com/office/drawing/2014/main" id="{6C026D2D-FEDD-5382-72B5-73395A233CA8}"/>
                </a:ext>
              </a:extLst>
            </p:cNvPr>
            <p:cNvGrpSpPr/>
            <p:nvPr/>
          </p:nvGrpSpPr>
          <p:grpSpPr>
            <a:xfrm>
              <a:off x="6961823" y="7807497"/>
              <a:ext cx="260329" cy="1107390"/>
              <a:chOff x="2851873" y="7812259"/>
              <a:chExt cx="260329" cy="1107390"/>
            </a:xfrm>
          </p:grpSpPr>
          <p:grpSp>
            <p:nvGrpSpPr>
              <p:cNvPr id="1042" name="グループ化 1041">
                <a:extLst>
                  <a:ext uri="{FF2B5EF4-FFF2-40B4-BE49-F238E27FC236}">
                    <a16:creationId xmlns:a16="http://schemas.microsoft.com/office/drawing/2014/main" id="{679D01E0-3F80-CBE3-6924-8147F2E9E20D}"/>
                  </a:ext>
                </a:extLst>
              </p:cNvPr>
              <p:cNvGrpSpPr/>
              <p:nvPr/>
            </p:nvGrpSpPr>
            <p:grpSpPr>
              <a:xfrm rot="10800000">
                <a:off x="2851873" y="7812259"/>
                <a:ext cx="260329" cy="532285"/>
                <a:chOff x="-212756" y="6522100"/>
                <a:chExt cx="260329" cy="532285"/>
              </a:xfrm>
            </p:grpSpPr>
            <p:pic>
              <p:nvPicPr>
                <p:cNvPr id="1047" name="図 1046">
                  <a:extLst>
                    <a:ext uri="{FF2B5EF4-FFF2-40B4-BE49-F238E27FC236}">
                      <a16:creationId xmlns:a16="http://schemas.microsoft.com/office/drawing/2014/main" id="{F64A8AD1-7C15-53BF-072B-A6143A58C23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12756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48" name="図 1047">
                  <a:extLst>
                    <a:ext uri="{FF2B5EF4-FFF2-40B4-BE49-F238E27FC236}">
                      <a16:creationId xmlns:a16="http://schemas.microsoft.com/office/drawing/2014/main" id="{439DFD75-95AD-2431-09DC-E2105449FA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12756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49" name="図 1048">
                  <a:extLst>
                    <a:ext uri="{FF2B5EF4-FFF2-40B4-BE49-F238E27FC236}">
                      <a16:creationId xmlns:a16="http://schemas.microsoft.com/office/drawing/2014/main" id="{0C6D0910-C076-B823-11F1-552E38D756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12756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50" name="図 1049">
                  <a:extLst>
                    <a:ext uri="{FF2B5EF4-FFF2-40B4-BE49-F238E27FC236}">
                      <a16:creationId xmlns:a16="http://schemas.microsoft.com/office/drawing/2014/main" id="{0F39EB1F-92C2-92B1-3E57-9EECB5594E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12756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043" name="図 1042">
                <a:extLst>
                  <a:ext uri="{FF2B5EF4-FFF2-40B4-BE49-F238E27FC236}">
                    <a16:creationId xmlns:a16="http://schemas.microsoft.com/office/drawing/2014/main" id="{024A3736-5CC9-432E-5AB8-C75D97ABCE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851873" y="8815665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44" name="図 1043">
                <a:extLst>
                  <a:ext uri="{FF2B5EF4-FFF2-40B4-BE49-F238E27FC236}">
                    <a16:creationId xmlns:a16="http://schemas.microsoft.com/office/drawing/2014/main" id="{C6DB7767-0390-F5A9-BD77-C7E411EE6C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851873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45" name="図 1044">
                <a:extLst>
                  <a:ext uri="{FF2B5EF4-FFF2-40B4-BE49-F238E27FC236}">
                    <a16:creationId xmlns:a16="http://schemas.microsoft.com/office/drawing/2014/main" id="{BC87835C-4DF7-3273-2721-C9D1656638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851873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46" name="図 1045">
                <a:extLst>
                  <a:ext uri="{FF2B5EF4-FFF2-40B4-BE49-F238E27FC236}">
                    <a16:creationId xmlns:a16="http://schemas.microsoft.com/office/drawing/2014/main" id="{17F246D4-4DAF-F7C6-76C5-57D2D79DEA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851873" y="838736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958" name="グループ化 957">
              <a:extLst>
                <a:ext uri="{FF2B5EF4-FFF2-40B4-BE49-F238E27FC236}">
                  <a16:creationId xmlns:a16="http://schemas.microsoft.com/office/drawing/2014/main" id="{E0020F61-B4C5-254C-E1AB-5B4D89CF16DC}"/>
                </a:ext>
              </a:extLst>
            </p:cNvPr>
            <p:cNvGrpSpPr/>
            <p:nvPr/>
          </p:nvGrpSpPr>
          <p:grpSpPr>
            <a:xfrm>
              <a:off x="6617095" y="7807497"/>
              <a:ext cx="260329" cy="1107390"/>
              <a:chOff x="2516669" y="7812259"/>
              <a:chExt cx="260329" cy="1107390"/>
            </a:xfrm>
          </p:grpSpPr>
          <p:grpSp>
            <p:nvGrpSpPr>
              <p:cNvPr id="1033" name="グループ化 1032">
                <a:extLst>
                  <a:ext uri="{FF2B5EF4-FFF2-40B4-BE49-F238E27FC236}">
                    <a16:creationId xmlns:a16="http://schemas.microsoft.com/office/drawing/2014/main" id="{CB8141D9-BD6F-9B32-76C1-F5247E96CCE7}"/>
                  </a:ext>
                </a:extLst>
              </p:cNvPr>
              <p:cNvGrpSpPr/>
              <p:nvPr/>
            </p:nvGrpSpPr>
            <p:grpSpPr>
              <a:xfrm rot="10800000">
                <a:off x="2516669" y="7812259"/>
                <a:ext cx="260329" cy="532285"/>
                <a:chOff x="130143" y="6522100"/>
                <a:chExt cx="260329" cy="532285"/>
              </a:xfrm>
            </p:grpSpPr>
            <p:pic>
              <p:nvPicPr>
                <p:cNvPr id="1038" name="図 1037">
                  <a:extLst>
                    <a:ext uri="{FF2B5EF4-FFF2-40B4-BE49-F238E27FC236}">
                      <a16:creationId xmlns:a16="http://schemas.microsoft.com/office/drawing/2014/main" id="{D980E8D9-0C9F-FDAE-DDA3-C29A840EE9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39" name="図 1038">
                  <a:extLst>
                    <a:ext uri="{FF2B5EF4-FFF2-40B4-BE49-F238E27FC236}">
                      <a16:creationId xmlns:a16="http://schemas.microsoft.com/office/drawing/2014/main" id="{2444F137-C26D-0CBE-2905-82286910DC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40" name="図 1039">
                  <a:extLst>
                    <a:ext uri="{FF2B5EF4-FFF2-40B4-BE49-F238E27FC236}">
                      <a16:creationId xmlns:a16="http://schemas.microsoft.com/office/drawing/2014/main" id="{21152C12-6415-0449-DEA9-BAB7C6C9E7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41" name="図 1040">
                  <a:extLst>
                    <a:ext uri="{FF2B5EF4-FFF2-40B4-BE49-F238E27FC236}">
                      <a16:creationId xmlns:a16="http://schemas.microsoft.com/office/drawing/2014/main" id="{EC4C8F2A-5F5A-06EF-E5D2-7E35808D8A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034" name="図 1033">
                <a:extLst>
                  <a:ext uri="{FF2B5EF4-FFF2-40B4-BE49-F238E27FC236}">
                    <a16:creationId xmlns:a16="http://schemas.microsoft.com/office/drawing/2014/main" id="{4033B7C7-3535-6B35-A0B8-4F2BFE6F52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815665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35" name="図 1034">
                <a:extLst>
                  <a:ext uri="{FF2B5EF4-FFF2-40B4-BE49-F238E27FC236}">
                    <a16:creationId xmlns:a16="http://schemas.microsoft.com/office/drawing/2014/main" id="{9CF0554A-E7D7-2911-8B63-D75761F9EB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36" name="図 1035">
                <a:extLst>
                  <a:ext uri="{FF2B5EF4-FFF2-40B4-BE49-F238E27FC236}">
                    <a16:creationId xmlns:a16="http://schemas.microsoft.com/office/drawing/2014/main" id="{080F3F22-4838-BB64-9E41-A1C228D791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37" name="図 1036">
                <a:extLst>
                  <a:ext uri="{FF2B5EF4-FFF2-40B4-BE49-F238E27FC236}">
                    <a16:creationId xmlns:a16="http://schemas.microsoft.com/office/drawing/2014/main" id="{1610B7E0-EC0D-2826-0DEC-9C78833DEA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38736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959" name="グループ化 958">
              <a:extLst>
                <a:ext uri="{FF2B5EF4-FFF2-40B4-BE49-F238E27FC236}">
                  <a16:creationId xmlns:a16="http://schemas.microsoft.com/office/drawing/2014/main" id="{C35E878E-A032-1019-0F80-4942034C1786}"/>
                </a:ext>
              </a:extLst>
            </p:cNvPr>
            <p:cNvGrpSpPr/>
            <p:nvPr/>
          </p:nvGrpSpPr>
          <p:grpSpPr>
            <a:xfrm>
              <a:off x="6272367" y="7807497"/>
              <a:ext cx="260329" cy="1107390"/>
              <a:chOff x="2181464" y="7812259"/>
              <a:chExt cx="260329" cy="1107390"/>
            </a:xfrm>
          </p:grpSpPr>
          <p:grpSp>
            <p:nvGrpSpPr>
              <p:cNvPr id="1024" name="グループ化 1023">
                <a:extLst>
                  <a:ext uri="{FF2B5EF4-FFF2-40B4-BE49-F238E27FC236}">
                    <a16:creationId xmlns:a16="http://schemas.microsoft.com/office/drawing/2014/main" id="{375D0869-3694-35E3-EC32-FEE1006579FD}"/>
                  </a:ext>
                </a:extLst>
              </p:cNvPr>
              <p:cNvGrpSpPr/>
              <p:nvPr/>
            </p:nvGrpSpPr>
            <p:grpSpPr>
              <a:xfrm rot="10800000">
                <a:off x="2181464" y="7812259"/>
                <a:ext cx="260329" cy="532285"/>
                <a:chOff x="471939" y="6522100"/>
                <a:chExt cx="260329" cy="532285"/>
              </a:xfrm>
            </p:grpSpPr>
            <p:pic>
              <p:nvPicPr>
                <p:cNvPr id="1029" name="図 1028">
                  <a:extLst>
                    <a:ext uri="{FF2B5EF4-FFF2-40B4-BE49-F238E27FC236}">
                      <a16:creationId xmlns:a16="http://schemas.microsoft.com/office/drawing/2014/main" id="{4E3075E1-140F-2A08-CDBD-10BC792FF4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30" name="図 1029">
                  <a:extLst>
                    <a:ext uri="{FF2B5EF4-FFF2-40B4-BE49-F238E27FC236}">
                      <a16:creationId xmlns:a16="http://schemas.microsoft.com/office/drawing/2014/main" id="{64533754-1DD7-476E-3AF7-FA60F83D52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31" name="図 1030">
                  <a:extLst>
                    <a:ext uri="{FF2B5EF4-FFF2-40B4-BE49-F238E27FC236}">
                      <a16:creationId xmlns:a16="http://schemas.microsoft.com/office/drawing/2014/main" id="{04D5FA20-9B94-9A15-708C-4F45FD46F8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32" name="図 1031">
                  <a:extLst>
                    <a:ext uri="{FF2B5EF4-FFF2-40B4-BE49-F238E27FC236}">
                      <a16:creationId xmlns:a16="http://schemas.microsoft.com/office/drawing/2014/main" id="{F1B3D4E9-697C-ED3C-F38D-8B54349797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025" name="図 1024">
                <a:extLst>
                  <a:ext uri="{FF2B5EF4-FFF2-40B4-BE49-F238E27FC236}">
                    <a16:creationId xmlns:a16="http://schemas.microsoft.com/office/drawing/2014/main" id="{45AAE4BE-E400-8BB8-07CE-C7521C1909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815665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26" name="図 1025">
                <a:extLst>
                  <a:ext uri="{FF2B5EF4-FFF2-40B4-BE49-F238E27FC236}">
                    <a16:creationId xmlns:a16="http://schemas.microsoft.com/office/drawing/2014/main" id="{EE2CAF62-EF8E-54D3-C2E4-A73BBAE1A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27" name="図 1026">
                <a:extLst>
                  <a:ext uri="{FF2B5EF4-FFF2-40B4-BE49-F238E27FC236}">
                    <a16:creationId xmlns:a16="http://schemas.microsoft.com/office/drawing/2014/main" id="{7FCC9323-2D15-0C5A-2542-C4BCD2747A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028" name="図 1027">
                <a:extLst>
                  <a:ext uri="{FF2B5EF4-FFF2-40B4-BE49-F238E27FC236}">
                    <a16:creationId xmlns:a16="http://schemas.microsoft.com/office/drawing/2014/main" id="{923E97B6-7693-BC6D-32FF-F0591404CE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38736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938" name="グループ化 937">
              <a:extLst>
                <a:ext uri="{FF2B5EF4-FFF2-40B4-BE49-F238E27FC236}">
                  <a16:creationId xmlns:a16="http://schemas.microsoft.com/office/drawing/2014/main" id="{6C671BB1-7920-66A7-7442-9B28E0771394}"/>
                </a:ext>
              </a:extLst>
            </p:cNvPr>
            <p:cNvGrpSpPr/>
            <p:nvPr/>
          </p:nvGrpSpPr>
          <p:grpSpPr>
            <a:xfrm>
              <a:off x="7306552" y="7807497"/>
              <a:ext cx="260329" cy="1107390"/>
              <a:chOff x="2181464" y="7812259"/>
              <a:chExt cx="260329" cy="1107390"/>
            </a:xfrm>
          </p:grpSpPr>
          <p:grpSp>
            <p:nvGrpSpPr>
              <p:cNvPr id="939" name="グループ化 938">
                <a:extLst>
                  <a:ext uri="{FF2B5EF4-FFF2-40B4-BE49-F238E27FC236}">
                    <a16:creationId xmlns:a16="http://schemas.microsoft.com/office/drawing/2014/main" id="{083BCADA-5336-48FE-1403-D1CFD8E52F8C}"/>
                  </a:ext>
                </a:extLst>
              </p:cNvPr>
              <p:cNvGrpSpPr/>
              <p:nvPr/>
            </p:nvGrpSpPr>
            <p:grpSpPr>
              <a:xfrm rot="10800000">
                <a:off x="2181464" y="7812259"/>
                <a:ext cx="260329" cy="532285"/>
                <a:chOff x="471939" y="6522100"/>
                <a:chExt cx="260329" cy="532285"/>
              </a:xfrm>
            </p:grpSpPr>
            <p:pic>
              <p:nvPicPr>
                <p:cNvPr id="944" name="図 943">
                  <a:extLst>
                    <a:ext uri="{FF2B5EF4-FFF2-40B4-BE49-F238E27FC236}">
                      <a16:creationId xmlns:a16="http://schemas.microsoft.com/office/drawing/2014/main" id="{F043E9A5-4226-E25E-E79E-2E369326E77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45" name="図 944">
                  <a:extLst>
                    <a:ext uri="{FF2B5EF4-FFF2-40B4-BE49-F238E27FC236}">
                      <a16:creationId xmlns:a16="http://schemas.microsoft.com/office/drawing/2014/main" id="{DDA563F5-07B6-B1D4-C64F-3C366543F1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46" name="図 945">
                  <a:extLst>
                    <a:ext uri="{FF2B5EF4-FFF2-40B4-BE49-F238E27FC236}">
                      <a16:creationId xmlns:a16="http://schemas.microsoft.com/office/drawing/2014/main" id="{13CE7B9C-8684-800C-E996-6C1F8D5270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947" name="図 946">
                  <a:extLst>
                    <a:ext uri="{FF2B5EF4-FFF2-40B4-BE49-F238E27FC236}">
                      <a16:creationId xmlns:a16="http://schemas.microsoft.com/office/drawing/2014/main" id="{783300F8-BB10-F19B-C09E-1DEA0D3DCC0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940" name="図 939">
                <a:extLst>
                  <a:ext uri="{FF2B5EF4-FFF2-40B4-BE49-F238E27FC236}">
                    <a16:creationId xmlns:a16="http://schemas.microsoft.com/office/drawing/2014/main" id="{DC25E78D-DBD7-BDCE-7209-2856081D06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815665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941" name="図 940">
                <a:extLst>
                  <a:ext uri="{FF2B5EF4-FFF2-40B4-BE49-F238E27FC236}">
                    <a16:creationId xmlns:a16="http://schemas.microsoft.com/office/drawing/2014/main" id="{681D9469-44C4-9072-F266-9FC7D13DD4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942" name="図 941">
                <a:extLst>
                  <a:ext uri="{FF2B5EF4-FFF2-40B4-BE49-F238E27FC236}">
                    <a16:creationId xmlns:a16="http://schemas.microsoft.com/office/drawing/2014/main" id="{AFA66610-6296-589C-29D7-0A2D4972CD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943" name="図 942">
                <a:extLst>
                  <a:ext uri="{FF2B5EF4-FFF2-40B4-BE49-F238E27FC236}">
                    <a16:creationId xmlns:a16="http://schemas.microsoft.com/office/drawing/2014/main" id="{7FB55DBE-31C0-F9E7-E80E-ECC362CA0E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387363"/>
                <a:ext cx="260329" cy="103984"/>
              </a:xfrm>
              <a:prstGeom prst="rect">
                <a:avLst/>
              </a:prstGeom>
            </p:spPr>
          </p:pic>
        </p:grpSp>
      </p:grpSp>
      <p:grpSp>
        <p:nvGrpSpPr>
          <p:cNvPr id="1052" name="グループ化 1051">
            <a:extLst>
              <a:ext uri="{FF2B5EF4-FFF2-40B4-BE49-F238E27FC236}">
                <a16:creationId xmlns:a16="http://schemas.microsoft.com/office/drawing/2014/main" id="{F82497FE-EA56-197B-B6FC-950AA2A6E6C0}"/>
              </a:ext>
            </a:extLst>
          </p:cNvPr>
          <p:cNvGrpSpPr/>
          <p:nvPr/>
        </p:nvGrpSpPr>
        <p:grpSpPr>
          <a:xfrm>
            <a:off x="7858631" y="6618534"/>
            <a:ext cx="1752793" cy="1212272"/>
            <a:chOff x="2181464" y="7807497"/>
            <a:chExt cx="1601147" cy="1107390"/>
          </a:xfrm>
        </p:grpSpPr>
        <p:grpSp>
          <p:nvGrpSpPr>
            <p:cNvPr id="1053" name="グループ化 1052">
              <a:extLst>
                <a:ext uri="{FF2B5EF4-FFF2-40B4-BE49-F238E27FC236}">
                  <a16:creationId xmlns:a16="http://schemas.microsoft.com/office/drawing/2014/main" id="{1B0575FA-218E-56E0-A9F5-E486636E9F00}"/>
                </a:ext>
              </a:extLst>
            </p:cNvPr>
            <p:cNvGrpSpPr/>
            <p:nvPr/>
          </p:nvGrpSpPr>
          <p:grpSpPr>
            <a:xfrm>
              <a:off x="2181464" y="7807497"/>
              <a:ext cx="930738" cy="1107390"/>
              <a:chOff x="2181464" y="7807497"/>
              <a:chExt cx="930738" cy="1107390"/>
            </a:xfrm>
          </p:grpSpPr>
          <p:grpSp>
            <p:nvGrpSpPr>
              <p:cNvPr id="1093" name="グループ化 1092">
                <a:extLst>
                  <a:ext uri="{FF2B5EF4-FFF2-40B4-BE49-F238E27FC236}">
                    <a16:creationId xmlns:a16="http://schemas.microsoft.com/office/drawing/2014/main" id="{2993FE0B-14A6-DCC9-C5EB-1DCFB420E1F0}"/>
                  </a:ext>
                </a:extLst>
              </p:cNvPr>
              <p:cNvGrpSpPr/>
              <p:nvPr/>
            </p:nvGrpSpPr>
            <p:grpSpPr>
              <a:xfrm>
                <a:off x="2851873" y="7807497"/>
                <a:ext cx="260329" cy="1107390"/>
                <a:chOff x="2851873" y="7812259"/>
                <a:chExt cx="260329" cy="1107390"/>
              </a:xfrm>
            </p:grpSpPr>
            <p:grpSp>
              <p:nvGrpSpPr>
                <p:cNvPr id="1114" name="グループ化 1113">
                  <a:extLst>
                    <a:ext uri="{FF2B5EF4-FFF2-40B4-BE49-F238E27FC236}">
                      <a16:creationId xmlns:a16="http://schemas.microsoft.com/office/drawing/2014/main" id="{C7459725-B9FD-85B5-B851-621C45677088}"/>
                    </a:ext>
                  </a:extLst>
                </p:cNvPr>
                <p:cNvGrpSpPr/>
                <p:nvPr/>
              </p:nvGrpSpPr>
              <p:grpSpPr>
                <a:xfrm rot="10800000">
                  <a:off x="2851873" y="7812259"/>
                  <a:ext cx="260329" cy="532285"/>
                  <a:chOff x="-212756" y="6522100"/>
                  <a:chExt cx="260329" cy="532285"/>
                </a:xfrm>
              </p:grpSpPr>
              <p:pic>
                <p:nvPicPr>
                  <p:cNvPr id="1119" name="図 1118">
                    <a:extLst>
                      <a:ext uri="{FF2B5EF4-FFF2-40B4-BE49-F238E27FC236}">
                        <a16:creationId xmlns:a16="http://schemas.microsoft.com/office/drawing/2014/main" id="{987A9FA5-B780-BC13-9CCB-1EB56C916EB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20" name="図 1119">
                    <a:extLst>
                      <a:ext uri="{FF2B5EF4-FFF2-40B4-BE49-F238E27FC236}">
                        <a16:creationId xmlns:a16="http://schemas.microsoft.com/office/drawing/2014/main" id="{A3AA0A3D-C72D-659B-73DA-E5FC499E430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21" name="図 1120">
                    <a:extLst>
                      <a:ext uri="{FF2B5EF4-FFF2-40B4-BE49-F238E27FC236}">
                        <a16:creationId xmlns:a16="http://schemas.microsoft.com/office/drawing/2014/main" id="{DEB8B53C-885C-5FD7-6722-BBFD1DA957E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22" name="図 1121">
                    <a:extLst>
                      <a:ext uri="{FF2B5EF4-FFF2-40B4-BE49-F238E27FC236}">
                        <a16:creationId xmlns:a16="http://schemas.microsoft.com/office/drawing/2014/main" id="{ABF1B3F9-1FA4-5E3D-FFAE-756AA39C07B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15" name="図 1114">
                  <a:extLst>
                    <a:ext uri="{FF2B5EF4-FFF2-40B4-BE49-F238E27FC236}">
                      <a16:creationId xmlns:a16="http://schemas.microsoft.com/office/drawing/2014/main" id="{B73B754A-B1E0-345A-7946-0659217C4B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16" name="図 1115">
                  <a:extLst>
                    <a:ext uri="{FF2B5EF4-FFF2-40B4-BE49-F238E27FC236}">
                      <a16:creationId xmlns:a16="http://schemas.microsoft.com/office/drawing/2014/main" id="{FFFE5DEE-6CFE-270F-7322-B9C605AD7E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17" name="図 1116">
                  <a:extLst>
                    <a:ext uri="{FF2B5EF4-FFF2-40B4-BE49-F238E27FC236}">
                      <a16:creationId xmlns:a16="http://schemas.microsoft.com/office/drawing/2014/main" id="{C9FFF46A-3743-0215-867A-26867526056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18" name="図 1117">
                  <a:extLst>
                    <a:ext uri="{FF2B5EF4-FFF2-40B4-BE49-F238E27FC236}">
                      <a16:creationId xmlns:a16="http://schemas.microsoft.com/office/drawing/2014/main" id="{CD0E9467-7217-AE23-5E4B-E9D7DC7A59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094" name="グループ化 1093">
                <a:extLst>
                  <a:ext uri="{FF2B5EF4-FFF2-40B4-BE49-F238E27FC236}">
                    <a16:creationId xmlns:a16="http://schemas.microsoft.com/office/drawing/2014/main" id="{91B154CE-572C-66F9-E59E-F9DCC3A0F1E8}"/>
                  </a:ext>
                </a:extLst>
              </p:cNvPr>
              <p:cNvGrpSpPr/>
              <p:nvPr/>
            </p:nvGrpSpPr>
            <p:grpSpPr>
              <a:xfrm>
                <a:off x="2516669" y="7807497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1105" name="グループ化 1104">
                  <a:extLst>
                    <a:ext uri="{FF2B5EF4-FFF2-40B4-BE49-F238E27FC236}">
                      <a16:creationId xmlns:a16="http://schemas.microsoft.com/office/drawing/2014/main" id="{92058B64-41A7-6EE5-FF4C-C60988BFD593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1110" name="図 1109">
                    <a:extLst>
                      <a:ext uri="{FF2B5EF4-FFF2-40B4-BE49-F238E27FC236}">
                        <a16:creationId xmlns:a16="http://schemas.microsoft.com/office/drawing/2014/main" id="{44E88DE1-9998-91FE-87D7-D96C1C93C0E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11" name="図 1110">
                    <a:extLst>
                      <a:ext uri="{FF2B5EF4-FFF2-40B4-BE49-F238E27FC236}">
                        <a16:creationId xmlns:a16="http://schemas.microsoft.com/office/drawing/2014/main" id="{4F8C5E96-AA90-1D16-71F2-A2586FA698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12" name="図 1111">
                    <a:extLst>
                      <a:ext uri="{FF2B5EF4-FFF2-40B4-BE49-F238E27FC236}">
                        <a16:creationId xmlns:a16="http://schemas.microsoft.com/office/drawing/2014/main" id="{66645A42-FBBE-56DB-5A2E-3C72936E485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13" name="図 1112">
                    <a:extLst>
                      <a:ext uri="{FF2B5EF4-FFF2-40B4-BE49-F238E27FC236}">
                        <a16:creationId xmlns:a16="http://schemas.microsoft.com/office/drawing/2014/main" id="{144400AE-38D3-A29B-6E10-870D7F4F579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06" name="図 1105">
                  <a:extLst>
                    <a:ext uri="{FF2B5EF4-FFF2-40B4-BE49-F238E27FC236}">
                      <a16:creationId xmlns:a16="http://schemas.microsoft.com/office/drawing/2014/main" id="{DC1F6E02-3804-23EE-676B-4564AD1085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07" name="図 1106">
                  <a:extLst>
                    <a:ext uri="{FF2B5EF4-FFF2-40B4-BE49-F238E27FC236}">
                      <a16:creationId xmlns:a16="http://schemas.microsoft.com/office/drawing/2014/main" id="{2E486CEA-7E91-C021-6415-B25F7C1DA5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08" name="図 1107">
                  <a:extLst>
                    <a:ext uri="{FF2B5EF4-FFF2-40B4-BE49-F238E27FC236}">
                      <a16:creationId xmlns:a16="http://schemas.microsoft.com/office/drawing/2014/main" id="{52434206-ADD8-352A-EAD5-7BFAF64DC8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09" name="図 1108">
                  <a:extLst>
                    <a:ext uri="{FF2B5EF4-FFF2-40B4-BE49-F238E27FC236}">
                      <a16:creationId xmlns:a16="http://schemas.microsoft.com/office/drawing/2014/main" id="{98E2DF92-5D51-5B43-DD24-EC6E47BADF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095" name="グループ化 1094">
                <a:extLst>
                  <a:ext uri="{FF2B5EF4-FFF2-40B4-BE49-F238E27FC236}">
                    <a16:creationId xmlns:a16="http://schemas.microsoft.com/office/drawing/2014/main" id="{E79070A4-6BBB-550A-762C-00CE8B72EA64}"/>
                  </a:ext>
                </a:extLst>
              </p:cNvPr>
              <p:cNvGrpSpPr/>
              <p:nvPr/>
            </p:nvGrpSpPr>
            <p:grpSpPr>
              <a:xfrm>
                <a:off x="2181464" y="7807497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1096" name="グループ化 1095">
                  <a:extLst>
                    <a:ext uri="{FF2B5EF4-FFF2-40B4-BE49-F238E27FC236}">
                      <a16:creationId xmlns:a16="http://schemas.microsoft.com/office/drawing/2014/main" id="{EACEBF4A-5E1C-91AD-1A83-6138554817E8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1101" name="図 1100">
                    <a:extLst>
                      <a:ext uri="{FF2B5EF4-FFF2-40B4-BE49-F238E27FC236}">
                        <a16:creationId xmlns:a16="http://schemas.microsoft.com/office/drawing/2014/main" id="{824D93D5-0FDD-70DB-EAB9-D2BAD16816B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02" name="図 1101">
                    <a:extLst>
                      <a:ext uri="{FF2B5EF4-FFF2-40B4-BE49-F238E27FC236}">
                        <a16:creationId xmlns:a16="http://schemas.microsoft.com/office/drawing/2014/main" id="{39037CAB-3F74-5FF4-53C1-601C436195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03" name="図 1102">
                    <a:extLst>
                      <a:ext uri="{FF2B5EF4-FFF2-40B4-BE49-F238E27FC236}">
                        <a16:creationId xmlns:a16="http://schemas.microsoft.com/office/drawing/2014/main" id="{D0A048B3-BF69-D11A-6499-C46A516D8A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04" name="図 1103">
                    <a:extLst>
                      <a:ext uri="{FF2B5EF4-FFF2-40B4-BE49-F238E27FC236}">
                        <a16:creationId xmlns:a16="http://schemas.microsoft.com/office/drawing/2014/main" id="{D6210538-0FFD-D872-B46C-267BF3EAC05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097" name="図 1096">
                  <a:extLst>
                    <a:ext uri="{FF2B5EF4-FFF2-40B4-BE49-F238E27FC236}">
                      <a16:creationId xmlns:a16="http://schemas.microsoft.com/office/drawing/2014/main" id="{3494787E-A18D-57E3-C23D-5AEF831764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98" name="図 1097">
                  <a:extLst>
                    <a:ext uri="{FF2B5EF4-FFF2-40B4-BE49-F238E27FC236}">
                      <a16:creationId xmlns:a16="http://schemas.microsoft.com/office/drawing/2014/main" id="{1F25A770-C5CE-A4EB-F555-6B782078EA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99" name="図 1098">
                  <a:extLst>
                    <a:ext uri="{FF2B5EF4-FFF2-40B4-BE49-F238E27FC236}">
                      <a16:creationId xmlns:a16="http://schemas.microsoft.com/office/drawing/2014/main" id="{CAB3C835-3E6C-D075-6543-E0B5A0AF32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00" name="図 1099">
                  <a:extLst>
                    <a:ext uri="{FF2B5EF4-FFF2-40B4-BE49-F238E27FC236}">
                      <a16:creationId xmlns:a16="http://schemas.microsoft.com/office/drawing/2014/main" id="{235472F0-E589-445B-FC1C-C59E359CCC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054" name="グループ化 1053">
              <a:extLst>
                <a:ext uri="{FF2B5EF4-FFF2-40B4-BE49-F238E27FC236}">
                  <a16:creationId xmlns:a16="http://schemas.microsoft.com/office/drawing/2014/main" id="{5F7998A9-2F51-1AA6-E499-198ED4D52424}"/>
                </a:ext>
              </a:extLst>
            </p:cNvPr>
            <p:cNvGrpSpPr/>
            <p:nvPr/>
          </p:nvGrpSpPr>
          <p:grpSpPr>
            <a:xfrm>
              <a:off x="3187077" y="7807497"/>
              <a:ext cx="595534" cy="1107390"/>
              <a:chOff x="2181464" y="7807497"/>
              <a:chExt cx="595534" cy="1107390"/>
            </a:xfrm>
          </p:grpSpPr>
          <p:grpSp>
            <p:nvGrpSpPr>
              <p:cNvPr id="1055" name="グループ化 1054">
                <a:extLst>
                  <a:ext uri="{FF2B5EF4-FFF2-40B4-BE49-F238E27FC236}">
                    <a16:creationId xmlns:a16="http://schemas.microsoft.com/office/drawing/2014/main" id="{B38C9CB7-FCC3-9905-E95B-A908FCCAD425}"/>
                  </a:ext>
                </a:extLst>
              </p:cNvPr>
              <p:cNvGrpSpPr/>
              <p:nvPr/>
            </p:nvGrpSpPr>
            <p:grpSpPr>
              <a:xfrm>
                <a:off x="2516669" y="7807497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1066" name="グループ化 1065">
                  <a:extLst>
                    <a:ext uri="{FF2B5EF4-FFF2-40B4-BE49-F238E27FC236}">
                      <a16:creationId xmlns:a16="http://schemas.microsoft.com/office/drawing/2014/main" id="{72FD2CF0-E0C2-08B2-41D8-69F6D55A5496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1089" name="図 1088">
                    <a:extLst>
                      <a:ext uri="{FF2B5EF4-FFF2-40B4-BE49-F238E27FC236}">
                        <a16:creationId xmlns:a16="http://schemas.microsoft.com/office/drawing/2014/main" id="{4638B284-8C75-AF75-8C77-C96AD8C434F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090" name="図 1089">
                    <a:extLst>
                      <a:ext uri="{FF2B5EF4-FFF2-40B4-BE49-F238E27FC236}">
                        <a16:creationId xmlns:a16="http://schemas.microsoft.com/office/drawing/2014/main" id="{F403997A-3F7F-22FB-0E58-8C0BC745FB5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091" name="図 1090">
                    <a:extLst>
                      <a:ext uri="{FF2B5EF4-FFF2-40B4-BE49-F238E27FC236}">
                        <a16:creationId xmlns:a16="http://schemas.microsoft.com/office/drawing/2014/main" id="{B3D43298-9FD1-5123-BF7E-F659902A8D3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092" name="図 1091">
                    <a:extLst>
                      <a:ext uri="{FF2B5EF4-FFF2-40B4-BE49-F238E27FC236}">
                        <a16:creationId xmlns:a16="http://schemas.microsoft.com/office/drawing/2014/main" id="{12E5CC24-3ECE-5FDA-547C-1CCF4AE2BA6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076" name="図 1075">
                  <a:extLst>
                    <a:ext uri="{FF2B5EF4-FFF2-40B4-BE49-F238E27FC236}">
                      <a16:creationId xmlns:a16="http://schemas.microsoft.com/office/drawing/2014/main" id="{E8FB7AA5-2770-C875-D054-FACABEF14F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86" name="図 1085">
                  <a:extLst>
                    <a:ext uri="{FF2B5EF4-FFF2-40B4-BE49-F238E27FC236}">
                      <a16:creationId xmlns:a16="http://schemas.microsoft.com/office/drawing/2014/main" id="{9B3FAF27-A44A-6ABA-4299-298113E80B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87" name="図 1086">
                  <a:extLst>
                    <a:ext uri="{FF2B5EF4-FFF2-40B4-BE49-F238E27FC236}">
                      <a16:creationId xmlns:a16="http://schemas.microsoft.com/office/drawing/2014/main" id="{C5701E3E-9639-03E5-A052-893E98742F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88" name="図 1087">
                  <a:extLst>
                    <a:ext uri="{FF2B5EF4-FFF2-40B4-BE49-F238E27FC236}">
                      <a16:creationId xmlns:a16="http://schemas.microsoft.com/office/drawing/2014/main" id="{BDA359A1-33F4-F521-B334-9E397119BD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056" name="グループ化 1055">
                <a:extLst>
                  <a:ext uri="{FF2B5EF4-FFF2-40B4-BE49-F238E27FC236}">
                    <a16:creationId xmlns:a16="http://schemas.microsoft.com/office/drawing/2014/main" id="{D5E076FD-9268-3946-F818-9CE742C3A570}"/>
                  </a:ext>
                </a:extLst>
              </p:cNvPr>
              <p:cNvGrpSpPr/>
              <p:nvPr/>
            </p:nvGrpSpPr>
            <p:grpSpPr>
              <a:xfrm>
                <a:off x="2181464" y="7807497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1057" name="グループ化 1056">
                  <a:extLst>
                    <a:ext uri="{FF2B5EF4-FFF2-40B4-BE49-F238E27FC236}">
                      <a16:creationId xmlns:a16="http://schemas.microsoft.com/office/drawing/2014/main" id="{2EBFF90F-2DC8-3DDC-8A2F-8023EFC401B6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1062" name="図 1061">
                    <a:extLst>
                      <a:ext uri="{FF2B5EF4-FFF2-40B4-BE49-F238E27FC236}">
                        <a16:creationId xmlns:a16="http://schemas.microsoft.com/office/drawing/2014/main" id="{C519C080-0AA2-BAFE-7F41-B20CE690CF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063" name="図 1062">
                    <a:extLst>
                      <a:ext uri="{FF2B5EF4-FFF2-40B4-BE49-F238E27FC236}">
                        <a16:creationId xmlns:a16="http://schemas.microsoft.com/office/drawing/2014/main" id="{88F2AE6B-FBA5-0A99-64C8-22B7A310CBA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064" name="図 1063">
                    <a:extLst>
                      <a:ext uri="{FF2B5EF4-FFF2-40B4-BE49-F238E27FC236}">
                        <a16:creationId xmlns:a16="http://schemas.microsoft.com/office/drawing/2014/main" id="{42494357-CAE7-7927-25F3-C2F9A53FCB2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065" name="図 1064">
                    <a:extLst>
                      <a:ext uri="{FF2B5EF4-FFF2-40B4-BE49-F238E27FC236}">
                        <a16:creationId xmlns:a16="http://schemas.microsoft.com/office/drawing/2014/main" id="{C4DF6C51-D1A9-14AA-4DD6-7C4E258256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058" name="図 1057">
                  <a:extLst>
                    <a:ext uri="{FF2B5EF4-FFF2-40B4-BE49-F238E27FC236}">
                      <a16:creationId xmlns:a16="http://schemas.microsoft.com/office/drawing/2014/main" id="{4E3F0270-8089-10AC-8ED7-31FC3AAA3C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59" name="図 1058">
                  <a:extLst>
                    <a:ext uri="{FF2B5EF4-FFF2-40B4-BE49-F238E27FC236}">
                      <a16:creationId xmlns:a16="http://schemas.microsoft.com/office/drawing/2014/main" id="{310E4C46-7597-4AE8-3BAA-60332EC77AB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60" name="図 1059">
                  <a:extLst>
                    <a:ext uri="{FF2B5EF4-FFF2-40B4-BE49-F238E27FC236}">
                      <a16:creationId xmlns:a16="http://schemas.microsoft.com/office/drawing/2014/main" id="{F0D96FF0-73D0-1516-D0E4-85F23E9700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061" name="図 1060">
                  <a:extLst>
                    <a:ext uri="{FF2B5EF4-FFF2-40B4-BE49-F238E27FC236}">
                      <a16:creationId xmlns:a16="http://schemas.microsoft.com/office/drawing/2014/main" id="{8254B94C-C274-55CF-86BB-092BD00EB3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303" name="グループ化 1302">
            <a:extLst>
              <a:ext uri="{FF2B5EF4-FFF2-40B4-BE49-F238E27FC236}">
                <a16:creationId xmlns:a16="http://schemas.microsoft.com/office/drawing/2014/main" id="{EC0C8EEB-39C0-BB47-BAB1-607DB21717B7}"/>
              </a:ext>
            </a:extLst>
          </p:cNvPr>
          <p:cNvGrpSpPr/>
          <p:nvPr/>
        </p:nvGrpSpPr>
        <p:grpSpPr>
          <a:xfrm>
            <a:off x="9852408" y="5333157"/>
            <a:ext cx="2922903" cy="2318324"/>
            <a:chOff x="9543723" y="6620692"/>
            <a:chExt cx="2670023" cy="2117750"/>
          </a:xfrm>
        </p:grpSpPr>
        <p:grpSp>
          <p:nvGrpSpPr>
            <p:cNvPr id="1254" name="グループ化 1253">
              <a:extLst>
                <a:ext uri="{FF2B5EF4-FFF2-40B4-BE49-F238E27FC236}">
                  <a16:creationId xmlns:a16="http://schemas.microsoft.com/office/drawing/2014/main" id="{0646C943-EF58-13D4-CD1F-CCD463080288}"/>
                </a:ext>
              </a:extLst>
            </p:cNvPr>
            <p:cNvGrpSpPr/>
            <p:nvPr/>
          </p:nvGrpSpPr>
          <p:grpSpPr>
            <a:xfrm>
              <a:off x="9543723" y="6623611"/>
              <a:ext cx="260329" cy="2114831"/>
              <a:chOff x="9536505" y="6621945"/>
              <a:chExt cx="260329" cy="2114831"/>
            </a:xfrm>
          </p:grpSpPr>
          <p:grpSp>
            <p:nvGrpSpPr>
              <p:cNvPr id="1148" name="グループ化 1147">
                <a:extLst>
                  <a:ext uri="{FF2B5EF4-FFF2-40B4-BE49-F238E27FC236}">
                    <a16:creationId xmlns:a16="http://schemas.microsoft.com/office/drawing/2014/main" id="{B07189BF-1705-7A05-8A6B-326FD1F59A9B}"/>
                  </a:ext>
                </a:extLst>
              </p:cNvPr>
              <p:cNvGrpSpPr/>
              <p:nvPr/>
            </p:nvGrpSpPr>
            <p:grpSpPr>
              <a:xfrm>
                <a:off x="9536505" y="7629386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1149" name="グループ化 1148">
                  <a:extLst>
                    <a:ext uri="{FF2B5EF4-FFF2-40B4-BE49-F238E27FC236}">
                      <a16:creationId xmlns:a16="http://schemas.microsoft.com/office/drawing/2014/main" id="{E9A33EDB-5000-5686-0F3E-EA5059112A98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1159" name="図 1158">
                    <a:extLst>
                      <a:ext uri="{FF2B5EF4-FFF2-40B4-BE49-F238E27FC236}">
                        <a16:creationId xmlns:a16="http://schemas.microsoft.com/office/drawing/2014/main" id="{30EB8536-2CF0-6490-B59D-B4EB16BE30A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65" name="図 1164">
                    <a:extLst>
                      <a:ext uri="{FF2B5EF4-FFF2-40B4-BE49-F238E27FC236}">
                        <a16:creationId xmlns:a16="http://schemas.microsoft.com/office/drawing/2014/main" id="{A4F4B66E-BE42-17DA-0B91-32269E9917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66" name="図 1165">
                    <a:extLst>
                      <a:ext uri="{FF2B5EF4-FFF2-40B4-BE49-F238E27FC236}">
                        <a16:creationId xmlns:a16="http://schemas.microsoft.com/office/drawing/2014/main" id="{8BDEA3BC-E52F-35EE-96A7-42BF2D7183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67" name="図 1166">
                    <a:extLst>
                      <a:ext uri="{FF2B5EF4-FFF2-40B4-BE49-F238E27FC236}">
                        <a16:creationId xmlns:a16="http://schemas.microsoft.com/office/drawing/2014/main" id="{B446D16A-8CCB-9583-859A-EC052D8DCC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55" name="図 1154">
                  <a:extLst>
                    <a:ext uri="{FF2B5EF4-FFF2-40B4-BE49-F238E27FC236}">
                      <a16:creationId xmlns:a16="http://schemas.microsoft.com/office/drawing/2014/main" id="{9F1E3021-7B33-F3CF-4195-568E7BC488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56" name="図 1155">
                  <a:extLst>
                    <a:ext uri="{FF2B5EF4-FFF2-40B4-BE49-F238E27FC236}">
                      <a16:creationId xmlns:a16="http://schemas.microsoft.com/office/drawing/2014/main" id="{9FAFC2F9-6B26-B8C5-04D9-C040C53A01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57" name="図 1156">
                  <a:extLst>
                    <a:ext uri="{FF2B5EF4-FFF2-40B4-BE49-F238E27FC236}">
                      <a16:creationId xmlns:a16="http://schemas.microsoft.com/office/drawing/2014/main" id="{F5DCA8D5-F396-0D30-DC3E-047A550D78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58" name="図 1157">
                  <a:extLst>
                    <a:ext uri="{FF2B5EF4-FFF2-40B4-BE49-F238E27FC236}">
                      <a16:creationId xmlns:a16="http://schemas.microsoft.com/office/drawing/2014/main" id="{1FEEC2F6-250F-037B-B9B0-EDA9B11516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198" name="グループ化 1197">
                <a:extLst>
                  <a:ext uri="{FF2B5EF4-FFF2-40B4-BE49-F238E27FC236}">
                    <a16:creationId xmlns:a16="http://schemas.microsoft.com/office/drawing/2014/main" id="{E97E0F1A-1702-1942-BDCD-EF580C338282}"/>
                  </a:ext>
                </a:extLst>
              </p:cNvPr>
              <p:cNvGrpSpPr/>
              <p:nvPr/>
            </p:nvGrpSpPr>
            <p:grpSpPr>
              <a:xfrm>
                <a:off x="9536505" y="6621945"/>
                <a:ext cx="260329" cy="964623"/>
                <a:chOff x="9536505" y="6621945"/>
                <a:chExt cx="260329" cy="964623"/>
              </a:xfrm>
            </p:grpSpPr>
            <p:grpSp>
              <p:nvGrpSpPr>
                <p:cNvPr id="1188" name="グループ化 1187">
                  <a:extLst>
                    <a:ext uri="{FF2B5EF4-FFF2-40B4-BE49-F238E27FC236}">
                      <a16:creationId xmlns:a16="http://schemas.microsoft.com/office/drawing/2014/main" id="{5D1BDD2F-443C-F54A-3A45-F9663B89591A}"/>
                    </a:ext>
                  </a:extLst>
                </p:cNvPr>
                <p:cNvGrpSpPr/>
                <p:nvPr/>
              </p:nvGrpSpPr>
              <p:grpSpPr>
                <a:xfrm rot="10800000">
                  <a:off x="9536505" y="6621945"/>
                  <a:ext cx="260329" cy="389518"/>
                  <a:chOff x="471939" y="6522100"/>
                  <a:chExt cx="260329" cy="389518"/>
                </a:xfrm>
              </p:grpSpPr>
              <p:pic>
                <p:nvPicPr>
                  <p:cNvPr id="1193" name="図 1192">
                    <a:extLst>
                      <a:ext uri="{FF2B5EF4-FFF2-40B4-BE49-F238E27FC236}">
                        <a16:creationId xmlns:a16="http://schemas.microsoft.com/office/drawing/2014/main" id="{2A23B854-8CEE-C7B4-551B-719EEF5BA16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94" name="図 1193">
                    <a:extLst>
                      <a:ext uri="{FF2B5EF4-FFF2-40B4-BE49-F238E27FC236}">
                        <a16:creationId xmlns:a16="http://schemas.microsoft.com/office/drawing/2014/main" id="{4F5C98F9-339D-721E-9D2E-49CC740951D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95" name="図 1194">
                    <a:extLst>
                      <a:ext uri="{FF2B5EF4-FFF2-40B4-BE49-F238E27FC236}">
                        <a16:creationId xmlns:a16="http://schemas.microsoft.com/office/drawing/2014/main" id="{0400DFD8-AB94-EE19-11D2-6AD39A7A0B3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89" name="図 1188">
                  <a:extLst>
                    <a:ext uri="{FF2B5EF4-FFF2-40B4-BE49-F238E27FC236}">
                      <a16:creationId xmlns:a16="http://schemas.microsoft.com/office/drawing/2014/main" id="{F8D9653C-710E-F6C5-FCCD-549EC34D93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48258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90" name="図 1189">
                  <a:extLst>
                    <a:ext uri="{FF2B5EF4-FFF2-40B4-BE49-F238E27FC236}">
                      <a16:creationId xmlns:a16="http://schemas.microsoft.com/office/drawing/2014/main" id="{CF454A89-DE53-687A-0BAA-24E8327E85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33981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91" name="図 1190">
                  <a:extLst>
                    <a:ext uri="{FF2B5EF4-FFF2-40B4-BE49-F238E27FC236}">
                      <a16:creationId xmlns:a16="http://schemas.microsoft.com/office/drawing/2014/main" id="{9DFEAB67-BFDC-581F-B8F3-E0AB313861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19705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92" name="図 1191">
                  <a:extLst>
                    <a:ext uri="{FF2B5EF4-FFF2-40B4-BE49-F238E27FC236}">
                      <a16:creationId xmlns:a16="http://schemas.microsoft.com/office/drawing/2014/main" id="{8E0F658E-5B58-95B6-51F2-587022AE84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054282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55" name="グループ化 1254">
              <a:extLst>
                <a:ext uri="{FF2B5EF4-FFF2-40B4-BE49-F238E27FC236}">
                  <a16:creationId xmlns:a16="http://schemas.microsoft.com/office/drawing/2014/main" id="{69E78696-00FF-DC25-3C6F-B91A2D2AC14D}"/>
                </a:ext>
              </a:extLst>
            </p:cNvPr>
            <p:cNvGrpSpPr/>
            <p:nvPr/>
          </p:nvGrpSpPr>
          <p:grpSpPr>
            <a:xfrm>
              <a:off x="9883826" y="6623611"/>
              <a:ext cx="260329" cy="2114831"/>
              <a:chOff x="9883615" y="6621945"/>
              <a:chExt cx="260329" cy="2114831"/>
            </a:xfrm>
          </p:grpSpPr>
          <p:grpSp>
            <p:nvGrpSpPr>
              <p:cNvPr id="1147" name="グループ化 1146">
                <a:extLst>
                  <a:ext uri="{FF2B5EF4-FFF2-40B4-BE49-F238E27FC236}">
                    <a16:creationId xmlns:a16="http://schemas.microsoft.com/office/drawing/2014/main" id="{A6E94C2F-EDD6-88AE-D583-28CF0490BEF9}"/>
                  </a:ext>
                </a:extLst>
              </p:cNvPr>
              <p:cNvGrpSpPr/>
              <p:nvPr/>
            </p:nvGrpSpPr>
            <p:grpSpPr>
              <a:xfrm>
                <a:off x="9883615" y="7629386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1168" name="グループ化 1167">
                  <a:extLst>
                    <a:ext uri="{FF2B5EF4-FFF2-40B4-BE49-F238E27FC236}">
                      <a16:creationId xmlns:a16="http://schemas.microsoft.com/office/drawing/2014/main" id="{88B3144F-5197-CAD2-EFA1-479810F1ADD1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1173" name="図 1172">
                    <a:extLst>
                      <a:ext uri="{FF2B5EF4-FFF2-40B4-BE49-F238E27FC236}">
                        <a16:creationId xmlns:a16="http://schemas.microsoft.com/office/drawing/2014/main" id="{8C2C4D8E-7B7A-A3C8-5B37-BD727210524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74" name="図 1173">
                    <a:extLst>
                      <a:ext uri="{FF2B5EF4-FFF2-40B4-BE49-F238E27FC236}">
                        <a16:creationId xmlns:a16="http://schemas.microsoft.com/office/drawing/2014/main" id="{9CA075BE-32B0-8B76-6A0F-838F262260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75" name="図 1174">
                    <a:extLst>
                      <a:ext uri="{FF2B5EF4-FFF2-40B4-BE49-F238E27FC236}">
                        <a16:creationId xmlns:a16="http://schemas.microsoft.com/office/drawing/2014/main" id="{1A3BEA7C-8A4E-A95B-82B8-5936CED79A3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77" name="図 1176">
                    <a:extLst>
                      <a:ext uri="{FF2B5EF4-FFF2-40B4-BE49-F238E27FC236}">
                        <a16:creationId xmlns:a16="http://schemas.microsoft.com/office/drawing/2014/main" id="{9B50D565-4826-0AF2-36EC-7A2D7416C0A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69" name="図 1168">
                  <a:extLst>
                    <a:ext uri="{FF2B5EF4-FFF2-40B4-BE49-F238E27FC236}">
                      <a16:creationId xmlns:a16="http://schemas.microsoft.com/office/drawing/2014/main" id="{9C57FF61-8E41-BE35-1806-9E1EDBEC79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70" name="図 1169">
                  <a:extLst>
                    <a:ext uri="{FF2B5EF4-FFF2-40B4-BE49-F238E27FC236}">
                      <a16:creationId xmlns:a16="http://schemas.microsoft.com/office/drawing/2014/main" id="{806F8839-F511-182A-2229-D8AF06F2E8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71" name="図 1170">
                  <a:extLst>
                    <a:ext uri="{FF2B5EF4-FFF2-40B4-BE49-F238E27FC236}">
                      <a16:creationId xmlns:a16="http://schemas.microsoft.com/office/drawing/2014/main" id="{38649DF0-AD84-E66A-F2F9-8AD4D0D493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72" name="図 1171">
                  <a:extLst>
                    <a:ext uri="{FF2B5EF4-FFF2-40B4-BE49-F238E27FC236}">
                      <a16:creationId xmlns:a16="http://schemas.microsoft.com/office/drawing/2014/main" id="{924EC048-8F01-9CE6-EEB5-C955661E42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199" name="グループ化 1198">
                <a:extLst>
                  <a:ext uri="{FF2B5EF4-FFF2-40B4-BE49-F238E27FC236}">
                    <a16:creationId xmlns:a16="http://schemas.microsoft.com/office/drawing/2014/main" id="{1498B865-1FCC-53E7-4954-BEDD4F095451}"/>
                  </a:ext>
                </a:extLst>
              </p:cNvPr>
              <p:cNvGrpSpPr/>
              <p:nvPr/>
            </p:nvGrpSpPr>
            <p:grpSpPr>
              <a:xfrm>
                <a:off x="9883615" y="6621945"/>
                <a:ext cx="260329" cy="964623"/>
                <a:chOff x="9536505" y="6621945"/>
                <a:chExt cx="260329" cy="964623"/>
              </a:xfrm>
            </p:grpSpPr>
            <p:grpSp>
              <p:nvGrpSpPr>
                <p:cNvPr id="1200" name="グループ化 1199">
                  <a:extLst>
                    <a:ext uri="{FF2B5EF4-FFF2-40B4-BE49-F238E27FC236}">
                      <a16:creationId xmlns:a16="http://schemas.microsoft.com/office/drawing/2014/main" id="{4AACBCB2-44E5-BBBE-FA52-95AE812874CD}"/>
                    </a:ext>
                  </a:extLst>
                </p:cNvPr>
                <p:cNvGrpSpPr/>
                <p:nvPr/>
              </p:nvGrpSpPr>
              <p:grpSpPr>
                <a:xfrm rot="10800000">
                  <a:off x="9536505" y="6621945"/>
                  <a:ext cx="260329" cy="389518"/>
                  <a:chOff x="471939" y="6522100"/>
                  <a:chExt cx="260329" cy="389518"/>
                </a:xfrm>
              </p:grpSpPr>
              <p:pic>
                <p:nvPicPr>
                  <p:cNvPr id="1205" name="図 1204">
                    <a:extLst>
                      <a:ext uri="{FF2B5EF4-FFF2-40B4-BE49-F238E27FC236}">
                        <a16:creationId xmlns:a16="http://schemas.microsoft.com/office/drawing/2014/main" id="{913B591C-44B7-D2F2-9FF7-0612A16E90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06" name="図 1205">
                    <a:extLst>
                      <a:ext uri="{FF2B5EF4-FFF2-40B4-BE49-F238E27FC236}">
                        <a16:creationId xmlns:a16="http://schemas.microsoft.com/office/drawing/2014/main" id="{FEB61495-C627-AFF3-23F8-43835DA4DED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07" name="図 1206">
                    <a:extLst>
                      <a:ext uri="{FF2B5EF4-FFF2-40B4-BE49-F238E27FC236}">
                        <a16:creationId xmlns:a16="http://schemas.microsoft.com/office/drawing/2014/main" id="{A4F27724-6A33-49CB-A477-41CDDF00DF5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201" name="図 1200">
                  <a:extLst>
                    <a:ext uri="{FF2B5EF4-FFF2-40B4-BE49-F238E27FC236}">
                      <a16:creationId xmlns:a16="http://schemas.microsoft.com/office/drawing/2014/main" id="{7D4D2DD4-9ECA-9F2E-7591-370110C1604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48258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02" name="図 1201">
                  <a:extLst>
                    <a:ext uri="{FF2B5EF4-FFF2-40B4-BE49-F238E27FC236}">
                      <a16:creationId xmlns:a16="http://schemas.microsoft.com/office/drawing/2014/main" id="{5329B1A4-9666-E0FF-E04E-962FE34907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33981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03" name="図 1202">
                  <a:extLst>
                    <a:ext uri="{FF2B5EF4-FFF2-40B4-BE49-F238E27FC236}">
                      <a16:creationId xmlns:a16="http://schemas.microsoft.com/office/drawing/2014/main" id="{DDB9BAA5-5442-9931-AF4B-DB7C82C5D3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19705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04" name="図 1203">
                  <a:extLst>
                    <a:ext uri="{FF2B5EF4-FFF2-40B4-BE49-F238E27FC236}">
                      <a16:creationId xmlns:a16="http://schemas.microsoft.com/office/drawing/2014/main" id="{8812586B-FDAD-FA5C-A947-11E18C82D7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054282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56" name="グループ化 1255">
              <a:extLst>
                <a:ext uri="{FF2B5EF4-FFF2-40B4-BE49-F238E27FC236}">
                  <a16:creationId xmlns:a16="http://schemas.microsoft.com/office/drawing/2014/main" id="{4EA2FDE6-3F6D-E405-65D2-5A950E7B19F5}"/>
                </a:ext>
              </a:extLst>
            </p:cNvPr>
            <p:cNvGrpSpPr/>
            <p:nvPr/>
          </p:nvGrpSpPr>
          <p:grpSpPr>
            <a:xfrm>
              <a:off x="10223929" y="6623611"/>
              <a:ext cx="269854" cy="2114831"/>
              <a:chOff x="10221200" y="6621945"/>
              <a:chExt cx="269854" cy="2114831"/>
            </a:xfrm>
          </p:grpSpPr>
          <p:grpSp>
            <p:nvGrpSpPr>
              <p:cNvPr id="1146" name="グループ化 1145">
                <a:extLst>
                  <a:ext uri="{FF2B5EF4-FFF2-40B4-BE49-F238E27FC236}">
                    <a16:creationId xmlns:a16="http://schemas.microsoft.com/office/drawing/2014/main" id="{7E9D517B-53FB-C446-B2F2-D06C507C0B1A}"/>
                  </a:ext>
                </a:extLst>
              </p:cNvPr>
              <p:cNvGrpSpPr/>
              <p:nvPr/>
            </p:nvGrpSpPr>
            <p:grpSpPr>
              <a:xfrm>
                <a:off x="10221200" y="7629386"/>
                <a:ext cx="260329" cy="1107390"/>
                <a:chOff x="2851873" y="7812259"/>
                <a:chExt cx="260329" cy="1107390"/>
              </a:xfrm>
            </p:grpSpPr>
            <p:grpSp>
              <p:nvGrpSpPr>
                <p:cNvPr id="1178" name="グループ化 1177">
                  <a:extLst>
                    <a:ext uri="{FF2B5EF4-FFF2-40B4-BE49-F238E27FC236}">
                      <a16:creationId xmlns:a16="http://schemas.microsoft.com/office/drawing/2014/main" id="{F48A4DA3-7348-13C0-501F-48DDC7810BF4}"/>
                    </a:ext>
                  </a:extLst>
                </p:cNvPr>
                <p:cNvGrpSpPr/>
                <p:nvPr/>
              </p:nvGrpSpPr>
              <p:grpSpPr>
                <a:xfrm rot="10800000">
                  <a:off x="2851873" y="7812259"/>
                  <a:ext cx="260329" cy="532285"/>
                  <a:chOff x="-212756" y="6522100"/>
                  <a:chExt cx="260329" cy="532285"/>
                </a:xfrm>
              </p:grpSpPr>
              <p:pic>
                <p:nvPicPr>
                  <p:cNvPr id="1183" name="図 1182">
                    <a:extLst>
                      <a:ext uri="{FF2B5EF4-FFF2-40B4-BE49-F238E27FC236}">
                        <a16:creationId xmlns:a16="http://schemas.microsoft.com/office/drawing/2014/main" id="{62078BE8-B667-2D7B-8687-8E0B871DD72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84" name="図 1183">
                    <a:extLst>
                      <a:ext uri="{FF2B5EF4-FFF2-40B4-BE49-F238E27FC236}">
                        <a16:creationId xmlns:a16="http://schemas.microsoft.com/office/drawing/2014/main" id="{74E02ED7-9807-C413-3B12-ADDF450EC01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85" name="図 1184">
                    <a:extLst>
                      <a:ext uri="{FF2B5EF4-FFF2-40B4-BE49-F238E27FC236}">
                        <a16:creationId xmlns:a16="http://schemas.microsoft.com/office/drawing/2014/main" id="{A2867E73-415C-BF2C-3D92-A15220A232B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86" name="図 1185">
                    <a:extLst>
                      <a:ext uri="{FF2B5EF4-FFF2-40B4-BE49-F238E27FC236}">
                        <a16:creationId xmlns:a16="http://schemas.microsoft.com/office/drawing/2014/main" id="{AE974AB8-55DB-98F9-6E28-FAD2CDCCA12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12756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79" name="図 1178">
                  <a:extLst>
                    <a:ext uri="{FF2B5EF4-FFF2-40B4-BE49-F238E27FC236}">
                      <a16:creationId xmlns:a16="http://schemas.microsoft.com/office/drawing/2014/main" id="{6F61B694-17B2-23AC-6849-93F85B21813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80" name="図 1179">
                  <a:extLst>
                    <a:ext uri="{FF2B5EF4-FFF2-40B4-BE49-F238E27FC236}">
                      <a16:creationId xmlns:a16="http://schemas.microsoft.com/office/drawing/2014/main" id="{1DE25FF7-4438-34D6-C1B1-0F28020BE9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81" name="図 1180">
                  <a:extLst>
                    <a:ext uri="{FF2B5EF4-FFF2-40B4-BE49-F238E27FC236}">
                      <a16:creationId xmlns:a16="http://schemas.microsoft.com/office/drawing/2014/main" id="{C215DB6A-5B5B-8C46-2A71-85142486DB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82" name="図 1181">
                  <a:extLst>
                    <a:ext uri="{FF2B5EF4-FFF2-40B4-BE49-F238E27FC236}">
                      <a16:creationId xmlns:a16="http://schemas.microsoft.com/office/drawing/2014/main" id="{82902CEE-31B6-48A8-0101-55999556C1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851873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208" name="グループ化 1207">
                <a:extLst>
                  <a:ext uri="{FF2B5EF4-FFF2-40B4-BE49-F238E27FC236}">
                    <a16:creationId xmlns:a16="http://schemas.microsoft.com/office/drawing/2014/main" id="{E75C87A7-92A9-AD0F-DADC-1C10C2AA03F9}"/>
                  </a:ext>
                </a:extLst>
              </p:cNvPr>
              <p:cNvGrpSpPr/>
              <p:nvPr/>
            </p:nvGrpSpPr>
            <p:grpSpPr>
              <a:xfrm>
                <a:off x="10230725" y="6621945"/>
                <a:ext cx="260329" cy="964623"/>
                <a:chOff x="9536505" y="6621945"/>
                <a:chExt cx="260329" cy="964623"/>
              </a:xfrm>
            </p:grpSpPr>
            <p:grpSp>
              <p:nvGrpSpPr>
                <p:cNvPr id="1209" name="グループ化 1208">
                  <a:extLst>
                    <a:ext uri="{FF2B5EF4-FFF2-40B4-BE49-F238E27FC236}">
                      <a16:creationId xmlns:a16="http://schemas.microsoft.com/office/drawing/2014/main" id="{5A8D8A93-56F1-A244-EBEC-59D1DBD2D029}"/>
                    </a:ext>
                  </a:extLst>
                </p:cNvPr>
                <p:cNvGrpSpPr/>
                <p:nvPr/>
              </p:nvGrpSpPr>
              <p:grpSpPr>
                <a:xfrm rot="10800000">
                  <a:off x="9536505" y="6621945"/>
                  <a:ext cx="260329" cy="389518"/>
                  <a:chOff x="471939" y="6522100"/>
                  <a:chExt cx="260329" cy="389518"/>
                </a:xfrm>
              </p:grpSpPr>
              <p:pic>
                <p:nvPicPr>
                  <p:cNvPr id="1214" name="図 1213">
                    <a:extLst>
                      <a:ext uri="{FF2B5EF4-FFF2-40B4-BE49-F238E27FC236}">
                        <a16:creationId xmlns:a16="http://schemas.microsoft.com/office/drawing/2014/main" id="{218280E0-4175-D5C3-707A-0D84AB4E4E3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15" name="図 1214">
                    <a:extLst>
                      <a:ext uri="{FF2B5EF4-FFF2-40B4-BE49-F238E27FC236}">
                        <a16:creationId xmlns:a16="http://schemas.microsoft.com/office/drawing/2014/main" id="{4294FEE2-E2A7-ADE3-D81C-A73DAA1FAF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16" name="図 1215">
                    <a:extLst>
                      <a:ext uri="{FF2B5EF4-FFF2-40B4-BE49-F238E27FC236}">
                        <a16:creationId xmlns:a16="http://schemas.microsoft.com/office/drawing/2014/main" id="{394858E5-04BC-97FF-ADDE-AF2A122B5AF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210" name="図 1209">
                  <a:extLst>
                    <a:ext uri="{FF2B5EF4-FFF2-40B4-BE49-F238E27FC236}">
                      <a16:creationId xmlns:a16="http://schemas.microsoft.com/office/drawing/2014/main" id="{4848F0F5-1ACF-40FB-8C7D-560E25B24D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48258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11" name="図 1210">
                  <a:extLst>
                    <a:ext uri="{FF2B5EF4-FFF2-40B4-BE49-F238E27FC236}">
                      <a16:creationId xmlns:a16="http://schemas.microsoft.com/office/drawing/2014/main" id="{8453F2B2-5B3A-4ABE-4635-8B6FE1BC67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33981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12" name="図 1211">
                  <a:extLst>
                    <a:ext uri="{FF2B5EF4-FFF2-40B4-BE49-F238E27FC236}">
                      <a16:creationId xmlns:a16="http://schemas.microsoft.com/office/drawing/2014/main" id="{DB73F088-F98B-8F80-F903-275FF1B840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19705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13" name="図 1212">
                  <a:extLst>
                    <a:ext uri="{FF2B5EF4-FFF2-40B4-BE49-F238E27FC236}">
                      <a16:creationId xmlns:a16="http://schemas.microsoft.com/office/drawing/2014/main" id="{330DE13C-256A-0B96-FD16-EBA8A58F97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054282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57" name="グループ化 1256">
              <a:extLst>
                <a:ext uri="{FF2B5EF4-FFF2-40B4-BE49-F238E27FC236}">
                  <a16:creationId xmlns:a16="http://schemas.microsoft.com/office/drawing/2014/main" id="{059D14BD-D5E2-8761-1D46-8B98C2A02769}"/>
                </a:ext>
              </a:extLst>
            </p:cNvPr>
            <p:cNvGrpSpPr/>
            <p:nvPr/>
          </p:nvGrpSpPr>
          <p:grpSpPr>
            <a:xfrm>
              <a:off x="10573557" y="6623611"/>
              <a:ext cx="260330" cy="2114831"/>
              <a:chOff x="10573070" y="6621945"/>
              <a:chExt cx="260330" cy="2114831"/>
            </a:xfrm>
          </p:grpSpPr>
          <p:grpSp>
            <p:nvGrpSpPr>
              <p:cNvPr id="1127" name="グループ化 1126">
                <a:extLst>
                  <a:ext uri="{FF2B5EF4-FFF2-40B4-BE49-F238E27FC236}">
                    <a16:creationId xmlns:a16="http://schemas.microsoft.com/office/drawing/2014/main" id="{0C9E5E4E-4477-D638-41BC-DDF4749E37DF}"/>
                  </a:ext>
                </a:extLst>
              </p:cNvPr>
              <p:cNvGrpSpPr/>
              <p:nvPr/>
            </p:nvGrpSpPr>
            <p:grpSpPr>
              <a:xfrm>
                <a:off x="10573071" y="7629386"/>
                <a:ext cx="260329" cy="1107390"/>
                <a:chOff x="2181464" y="7812259"/>
                <a:chExt cx="260329" cy="1107390"/>
              </a:xfrm>
            </p:grpSpPr>
            <p:grpSp>
              <p:nvGrpSpPr>
                <p:cNvPr id="1128" name="グループ化 1127">
                  <a:extLst>
                    <a:ext uri="{FF2B5EF4-FFF2-40B4-BE49-F238E27FC236}">
                      <a16:creationId xmlns:a16="http://schemas.microsoft.com/office/drawing/2014/main" id="{2C87F3C0-0E1F-2DDC-0BB5-E495A8421175}"/>
                    </a:ext>
                  </a:extLst>
                </p:cNvPr>
                <p:cNvGrpSpPr/>
                <p:nvPr/>
              </p:nvGrpSpPr>
              <p:grpSpPr>
                <a:xfrm rot="10800000">
                  <a:off x="2181464" y="7812259"/>
                  <a:ext cx="260329" cy="532285"/>
                  <a:chOff x="471939" y="6522100"/>
                  <a:chExt cx="260329" cy="532285"/>
                </a:xfrm>
              </p:grpSpPr>
              <p:pic>
                <p:nvPicPr>
                  <p:cNvPr id="1133" name="図 1132">
                    <a:extLst>
                      <a:ext uri="{FF2B5EF4-FFF2-40B4-BE49-F238E27FC236}">
                        <a16:creationId xmlns:a16="http://schemas.microsoft.com/office/drawing/2014/main" id="{9D2610C2-D64F-4616-0C95-380F5C3BDAF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34" name="図 1133">
                    <a:extLst>
                      <a:ext uri="{FF2B5EF4-FFF2-40B4-BE49-F238E27FC236}">
                        <a16:creationId xmlns:a16="http://schemas.microsoft.com/office/drawing/2014/main" id="{A3E76FDE-6F47-54AD-D86F-BDEC33805DE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35" name="図 1134">
                    <a:extLst>
                      <a:ext uri="{FF2B5EF4-FFF2-40B4-BE49-F238E27FC236}">
                        <a16:creationId xmlns:a16="http://schemas.microsoft.com/office/drawing/2014/main" id="{67F8E8F3-A943-D6F1-D9BB-1A12534482D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36" name="図 1135">
                    <a:extLst>
                      <a:ext uri="{FF2B5EF4-FFF2-40B4-BE49-F238E27FC236}">
                        <a16:creationId xmlns:a16="http://schemas.microsoft.com/office/drawing/2014/main" id="{D506744F-F92B-2AE6-D217-6A37147C85E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29" name="図 1128">
                  <a:extLst>
                    <a:ext uri="{FF2B5EF4-FFF2-40B4-BE49-F238E27FC236}">
                      <a16:creationId xmlns:a16="http://schemas.microsoft.com/office/drawing/2014/main" id="{CDB650C1-8AB3-D72D-40B6-6743310CA4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30" name="図 1129">
                  <a:extLst>
                    <a:ext uri="{FF2B5EF4-FFF2-40B4-BE49-F238E27FC236}">
                      <a16:creationId xmlns:a16="http://schemas.microsoft.com/office/drawing/2014/main" id="{E6637BBF-EE80-73AD-6E3C-4A0FAE32E5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31" name="図 1130">
                  <a:extLst>
                    <a:ext uri="{FF2B5EF4-FFF2-40B4-BE49-F238E27FC236}">
                      <a16:creationId xmlns:a16="http://schemas.microsoft.com/office/drawing/2014/main" id="{8153C37E-2264-E731-5BD8-69CFA7592D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32" name="図 1131">
                  <a:extLst>
                    <a:ext uri="{FF2B5EF4-FFF2-40B4-BE49-F238E27FC236}">
                      <a16:creationId xmlns:a16="http://schemas.microsoft.com/office/drawing/2014/main" id="{69454113-77EA-E26C-6336-B328D037BA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181464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217" name="グループ化 1216">
                <a:extLst>
                  <a:ext uri="{FF2B5EF4-FFF2-40B4-BE49-F238E27FC236}">
                    <a16:creationId xmlns:a16="http://schemas.microsoft.com/office/drawing/2014/main" id="{F84A6585-6B97-73E5-8950-FB2424D3A282}"/>
                  </a:ext>
                </a:extLst>
              </p:cNvPr>
              <p:cNvGrpSpPr/>
              <p:nvPr/>
            </p:nvGrpSpPr>
            <p:grpSpPr>
              <a:xfrm>
                <a:off x="10573070" y="6621945"/>
                <a:ext cx="260329" cy="964623"/>
                <a:chOff x="9536505" y="6621945"/>
                <a:chExt cx="260329" cy="964623"/>
              </a:xfrm>
            </p:grpSpPr>
            <p:grpSp>
              <p:nvGrpSpPr>
                <p:cNvPr id="1218" name="グループ化 1217">
                  <a:extLst>
                    <a:ext uri="{FF2B5EF4-FFF2-40B4-BE49-F238E27FC236}">
                      <a16:creationId xmlns:a16="http://schemas.microsoft.com/office/drawing/2014/main" id="{A3D03F9E-B2DF-5AC8-614F-EF4FECAA337B}"/>
                    </a:ext>
                  </a:extLst>
                </p:cNvPr>
                <p:cNvGrpSpPr/>
                <p:nvPr/>
              </p:nvGrpSpPr>
              <p:grpSpPr>
                <a:xfrm rot="10800000">
                  <a:off x="9536505" y="6621945"/>
                  <a:ext cx="260329" cy="389518"/>
                  <a:chOff x="471939" y="6522100"/>
                  <a:chExt cx="260329" cy="389518"/>
                </a:xfrm>
              </p:grpSpPr>
              <p:pic>
                <p:nvPicPr>
                  <p:cNvPr id="1223" name="図 1222">
                    <a:extLst>
                      <a:ext uri="{FF2B5EF4-FFF2-40B4-BE49-F238E27FC236}">
                        <a16:creationId xmlns:a16="http://schemas.microsoft.com/office/drawing/2014/main" id="{7CE5D492-95F4-6D89-9683-C575D70BFBD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24" name="図 1223">
                    <a:extLst>
                      <a:ext uri="{FF2B5EF4-FFF2-40B4-BE49-F238E27FC236}">
                        <a16:creationId xmlns:a16="http://schemas.microsoft.com/office/drawing/2014/main" id="{0D5E2BDE-741E-A46E-3654-D63161D727C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25" name="図 1224">
                    <a:extLst>
                      <a:ext uri="{FF2B5EF4-FFF2-40B4-BE49-F238E27FC236}">
                        <a16:creationId xmlns:a16="http://schemas.microsoft.com/office/drawing/2014/main" id="{E7527A3D-3701-1C42-425F-31EDBE30BB2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219" name="図 1218">
                  <a:extLst>
                    <a:ext uri="{FF2B5EF4-FFF2-40B4-BE49-F238E27FC236}">
                      <a16:creationId xmlns:a16="http://schemas.microsoft.com/office/drawing/2014/main" id="{E287FDF5-AB58-6064-70E8-C1EDE3370B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48258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20" name="図 1219">
                  <a:extLst>
                    <a:ext uri="{FF2B5EF4-FFF2-40B4-BE49-F238E27FC236}">
                      <a16:creationId xmlns:a16="http://schemas.microsoft.com/office/drawing/2014/main" id="{9969931E-68EF-1412-02E1-7970A72FA7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33981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21" name="図 1220">
                  <a:extLst>
                    <a:ext uri="{FF2B5EF4-FFF2-40B4-BE49-F238E27FC236}">
                      <a16:creationId xmlns:a16="http://schemas.microsoft.com/office/drawing/2014/main" id="{993CBD4A-95BD-C6E5-E620-29017F7B4B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19705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22" name="図 1221">
                  <a:extLst>
                    <a:ext uri="{FF2B5EF4-FFF2-40B4-BE49-F238E27FC236}">
                      <a16:creationId xmlns:a16="http://schemas.microsoft.com/office/drawing/2014/main" id="{89D48367-D44A-88BF-5D31-0B3EA95FC1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054282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58" name="グループ化 1257">
              <a:extLst>
                <a:ext uri="{FF2B5EF4-FFF2-40B4-BE49-F238E27FC236}">
                  <a16:creationId xmlns:a16="http://schemas.microsoft.com/office/drawing/2014/main" id="{8895C71F-F7FF-390A-4E18-2B6132C5E62B}"/>
                </a:ext>
              </a:extLst>
            </p:cNvPr>
            <p:cNvGrpSpPr/>
            <p:nvPr/>
          </p:nvGrpSpPr>
          <p:grpSpPr>
            <a:xfrm>
              <a:off x="10913661" y="6620692"/>
              <a:ext cx="267476" cy="2117750"/>
              <a:chOff x="10915415" y="6619026"/>
              <a:chExt cx="267476" cy="2117750"/>
            </a:xfrm>
          </p:grpSpPr>
          <p:grpSp>
            <p:nvGrpSpPr>
              <p:cNvPr id="1126" name="グループ化 1125">
                <a:extLst>
                  <a:ext uri="{FF2B5EF4-FFF2-40B4-BE49-F238E27FC236}">
                    <a16:creationId xmlns:a16="http://schemas.microsoft.com/office/drawing/2014/main" id="{7809FC4F-C8A0-F362-3F23-8C9E58DD6963}"/>
                  </a:ext>
                </a:extLst>
              </p:cNvPr>
              <p:cNvGrpSpPr/>
              <p:nvPr/>
            </p:nvGrpSpPr>
            <p:grpSpPr>
              <a:xfrm>
                <a:off x="10922562" y="7629386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1137" name="グループ化 1136">
                  <a:extLst>
                    <a:ext uri="{FF2B5EF4-FFF2-40B4-BE49-F238E27FC236}">
                      <a16:creationId xmlns:a16="http://schemas.microsoft.com/office/drawing/2014/main" id="{71C831FA-D151-8A7C-040D-59CFC6EAAF18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1142" name="図 1141">
                    <a:extLst>
                      <a:ext uri="{FF2B5EF4-FFF2-40B4-BE49-F238E27FC236}">
                        <a16:creationId xmlns:a16="http://schemas.microsoft.com/office/drawing/2014/main" id="{F9A127E1-2A0B-FAC9-33A0-D3D3FA9DF3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43" name="図 1142">
                    <a:extLst>
                      <a:ext uri="{FF2B5EF4-FFF2-40B4-BE49-F238E27FC236}">
                        <a16:creationId xmlns:a16="http://schemas.microsoft.com/office/drawing/2014/main" id="{D83FFE5E-7E3A-994B-B7D6-7963A2CCCA3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44" name="図 1143">
                    <a:extLst>
                      <a:ext uri="{FF2B5EF4-FFF2-40B4-BE49-F238E27FC236}">
                        <a16:creationId xmlns:a16="http://schemas.microsoft.com/office/drawing/2014/main" id="{0B6DFFEB-8282-CFA9-BE4D-3784C7386C2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145" name="図 1144">
                    <a:extLst>
                      <a:ext uri="{FF2B5EF4-FFF2-40B4-BE49-F238E27FC236}">
                        <a16:creationId xmlns:a16="http://schemas.microsoft.com/office/drawing/2014/main" id="{5B1C4A26-500C-EE8B-AAEA-E86E07837F0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138" name="図 1137">
                  <a:extLst>
                    <a:ext uri="{FF2B5EF4-FFF2-40B4-BE49-F238E27FC236}">
                      <a16:creationId xmlns:a16="http://schemas.microsoft.com/office/drawing/2014/main" id="{C1079052-080E-F0A9-DD75-7D9E23BE23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39" name="図 1138">
                  <a:extLst>
                    <a:ext uri="{FF2B5EF4-FFF2-40B4-BE49-F238E27FC236}">
                      <a16:creationId xmlns:a16="http://schemas.microsoft.com/office/drawing/2014/main" id="{8511804C-8A18-5BA4-1049-8C1432EB84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40" name="図 1139">
                  <a:extLst>
                    <a:ext uri="{FF2B5EF4-FFF2-40B4-BE49-F238E27FC236}">
                      <a16:creationId xmlns:a16="http://schemas.microsoft.com/office/drawing/2014/main" id="{57075D67-E016-DB52-92B2-CBA63F7AD9F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141" name="図 1140">
                  <a:extLst>
                    <a:ext uri="{FF2B5EF4-FFF2-40B4-BE49-F238E27FC236}">
                      <a16:creationId xmlns:a16="http://schemas.microsoft.com/office/drawing/2014/main" id="{FF74B5C3-7CF0-44F5-6C96-63F92A7425D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226" name="グループ化 1225">
                <a:extLst>
                  <a:ext uri="{FF2B5EF4-FFF2-40B4-BE49-F238E27FC236}">
                    <a16:creationId xmlns:a16="http://schemas.microsoft.com/office/drawing/2014/main" id="{310AA617-7A90-8C44-879F-DBD7CB6E935F}"/>
                  </a:ext>
                </a:extLst>
              </p:cNvPr>
              <p:cNvGrpSpPr/>
              <p:nvPr/>
            </p:nvGrpSpPr>
            <p:grpSpPr>
              <a:xfrm>
                <a:off x="10915415" y="6619026"/>
                <a:ext cx="260329" cy="964623"/>
                <a:chOff x="9536505" y="6621945"/>
                <a:chExt cx="260329" cy="964623"/>
              </a:xfrm>
            </p:grpSpPr>
            <p:grpSp>
              <p:nvGrpSpPr>
                <p:cNvPr id="1227" name="グループ化 1226">
                  <a:extLst>
                    <a:ext uri="{FF2B5EF4-FFF2-40B4-BE49-F238E27FC236}">
                      <a16:creationId xmlns:a16="http://schemas.microsoft.com/office/drawing/2014/main" id="{E0C4A980-9595-D62D-99CD-77661D8D7968}"/>
                    </a:ext>
                  </a:extLst>
                </p:cNvPr>
                <p:cNvGrpSpPr/>
                <p:nvPr/>
              </p:nvGrpSpPr>
              <p:grpSpPr>
                <a:xfrm rot="10800000">
                  <a:off x="9536505" y="6621945"/>
                  <a:ext cx="260329" cy="389518"/>
                  <a:chOff x="471939" y="6522100"/>
                  <a:chExt cx="260329" cy="389518"/>
                </a:xfrm>
              </p:grpSpPr>
              <p:pic>
                <p:nvPicPr>
                  <p:cNvPr id="1232" name="図 1231">
                    <a:extLst>
                      <a:ext uri="{FF2B5EF4-FFF2-40B4-BE49-F238E27FC236}">
                        <a16:creationId xmlns:a16="http://schemas.microsoft.com/office/drawing/2014/main" id="{0E8D46BF-8D0F-B3D2-D8BB-04B666246C2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33" name="図 1232">
                    <a:extLst>
                      <a:ext uri="{FF2B5EF4-FFF2-40B4-BE49-F238E27FC236}">
                        <a16:creationId xmlns:a16="http://schemas.microsoft.com/office/drawing/2014/main" id="{CEAD3A5B-5251-0BE5-387D-D61A3FA8004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34" name="図 1233">
                    <a:extLst>
                      <a:ext uri="{FF2B5EF4-FFF2-40B4-BE49-F238E27FC236}">
                        <a16:creationId xmlns:a16="http://schemas.microsoft.com/office/drawing/2014/main" id="{11C8651D-A7A9-6219-D5E1-ED105ACD3F7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228" name="図 1227">
                  <a:extLst>
                    <a:ext uri="{FF2B5EF4-FFF2-40B4-BE49-F238E27FC236}">
                      <a16:creationId xmlns:a16="http://schemas.microsoft.com/office/drawing/2014/main" id="{37CBC4D6-0934-A116-E1F2-AC4C3AE89F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48258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29" name="図 1228">
                  <a:extLst>
                    <a:ext uri="{FF2B5EF4-FFF2-40B4-BE49-F238E27FC236}">
                      <a16:creationId xmlns:a16="http://schemas.microsoft.com/office/drawing/2014/main" id="{B2F7C4E7-1F8F-3C15-1FF3-203C0ECA65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33981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30" name="図 1229">
                  <a:extLst>
                    <a:ext uri="{FF2B5EF4-FFF2-40B4-BE49-F238E27FC236}">
                      <a16:creationId xmlns:a16="http://schemas.microsoft.com/office/drawing/2014/main" id="{984128B4-D9F4-063F-F4A8-223C1B8FFE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19705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31" name="図 1230">
                  <a:extLst>
                    <a:ext uri="{FF2B5EF4-FFF2-40B4-BE49-F238E27FC236}">
                      <a16:creationId xmlns:a16="http://schemas.microsoft.com/office/drawing/2014/main" id="{9B938175-F6A2-A49A-9BBD-49E31349FD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054282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01" name="グループ化 1300">
              <a:extLst>
                <a:ext uri="{FF2B5EF4-FFF2-40B4-BE49-F238E27FC236}">
                  <a16:creationId xmlns:a16="http://schemas.microsoft.com/office/drawing/2014/main" id="{631959F7-9A06-7CFD-2BC5-0443E184727A}"/>
                </a:ext>
              </a:extLst>
            </p:cNvPr>
            <p:cNvGrpSpPr/>
            <p:nvPr/>
          </p:nvGrpSpPr>
          <p:grpSpPr>
            <a:xfrm>
              <a:off x="11260911" y="6628831"/>
              <a:ext cx="264442" cy="2109611"/>
              <a:chOff x="11257760" y="6626076"/>
              <a:chExt cx="264442" cy="2109611"/>
            </a:xfrm>
          </p:grpSpPr>
          <p:grpSp>
            <p:nvGrpSpPr>
              <p:cNvPr id="1259" name="グループ化 1258">
                <a:extLst>
                  <a:ext uri="{FF2B5EF4-FFF2-40B4-BE49-F238E27FC236}">
                    <a16:creationId xmlns:a16="http://schemas.microsoft.com/office/drawing/2014/main" id="{E476CF76-81A3-3899-4892-BA0166F38574}"/>
                  </a:ext>
                </a:extLst>
              </p:cNvPr>
              <p:cNvGrpSpPr/>
              <p:nvPr/>
            </p:nvGrpSpPr>
            <p:grpSpPr>
              <a:xfrm>
                <a:off x="11257760" y="6626076"/>
                <a:ext cx="261370" cy="1969384"/>
                <a:chOff x="11257760" y="6626076"/>
                <a:chExt cx="261370" cy="1969384"/>
              </a:xfrm>
            </p:grpSpPr>
            <p:grpSp>
              <p:nvGrpSpPr>
                <p:cNvPr id="1235" name="グループ化 1234">
                  <a:extLst>
                    <a:ext uri="{FF2B5EF4-FFF2-40B4-BE49-F238E27FC236}">
                      <a16:creationId xmlns:a16="http://schemas.microsoft.com/office/drawing/2014/main" id="{65C0FE53-A697-B900-6BF3-0A074BAD6D6C}"/>
                    </a:ext>
                  </a:extLst>
                </p:cNvPr>
                <p:cNvGrpSpPr/>
                <p:nvPr/>
              </p:nvGrpSpPr>
              <p:grpSpPr>
                <a:xfrm>
                  <a:off x="11257760" y="6626076"/>
                  <a:ext cx="260329" cy="964623"/>
                  <a:chOff x="9536505" y="6621945"/>
                  <a:chExt cx="260329" cy="964623"/>
                </a:xfrm>
              </p:grpSpPr>
              <p:grpSp>
                <p:nvGrpSpPr>
                  <p:cNvPr id="1236" name="グループ化 1235">
                    <a:extLst>
                      <a:ext uri="{FF2B5EF4-FFF2-40B4-BE49-F238E27FC236}">
                        <a16:creationId xmlns:a16="http://schemas.microsoft.com/office/drawing/2014/main" id="{F2BBFF28-15A1-DFF2-782C-50D805FBE026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9536505" y="6621945"/>
                    <a:ext cx="260329" cy="389518"/>
                    <a:chOff x="471939" y="6522100"/>
                    <a:chExt cx="260329" cy="389518"/>
                  </a:xfrm>
                </p:grpSpPr>
                <p:pic>
                  <p:nvPicPr>
                    <p:cNvPr id="1241" name="図 1240">
                      <a:extLst>
                        <a:ext uri="{FF2B5EF4-FFF2-40B4-BE49-F238E27FC236}">
                          <a16:creationId xmlns:a16="http://schemas.microsoft.com/office/drawing/2014/main" id="{F007D2E2-2A55-E4F0-755A-EEA984436B0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522100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42" name="図 1241">
                      <a:extLst>
                        <a:ext uri="{FF2B5EF4-FFF2-40B4-BE49-F238E27FC236}">
                          <a16:creationId xmlns:a16="http://schemas.microsoft.com/office/drawing/2014/main" id="{4E8C01DF-0519-7988-7AA6-C062223F092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664867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43" name="図 1242">
                      <a:extLst>
                        <a:ext uri="{FF2B5EF4-FFF2-40B4-BE49-F238E27FC236}">
                          <a16:creationId xmlns:a16="http://schemas.microsoft.com/office/drawing/2014/main" id="{B3D83AE9-628D-851C-55ED-7D4383CAE74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807634"/>
                      <a:ext cx="260329" cy="103984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1237" name="図 1236">
                    <a:extLst>
                      <a:ext uri="{FF2B5EF4-FFF2-40B4-BE49-F238E27FC236}">
                        <a16:creationId xmlns:a16="http://schemas.microsoft.com/office/drawing/2014/main" id="{CD63D84B-7035-85D4-81BF-1C45511D021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48258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38" name="図 1237">
                    <a:extLst>
                      <a:ext uri="{FF2B5EF4-FFF2-40B4-BE49-F238E27FC236}">
                        <a16:creationId xmlns:a16="http://schemas.microsoft.com/office/drawing/2014/main" id="{1D394D5F-1398-1D1F-45F3-250EEFAF6E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33981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39" name="図 1238">
                    <a:extLst>
                      <a:ext uri="{FF2B5EF4-FFF2-40B4-BE49-F238E27FC236}">
                        <a16:creationId xmlns:a16="http://schemas.microsoft.com/office/drawing/2014/main" id="{B65E0D89-70D3-C37E-9B92-5B8CCDA1284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19705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40" name="図 1239">
                    <a:extLst>
                      <a:ext uri="{FF2B5EF4-FFF2-40B4-BE49-F238E27FC236}">
                        <a16:creationId xmlns:a16="http://schemas.microsoft.com/office/drawing/2014/main" id="{67378154-037B-0BCA-4B9E-6F88F24C627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054282"/>
                    <a:ext cx="260329" cy="10398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244" name="グループ化 1243">
                  <a:extLst>
                    <a:ext uri="{FF2B5EF4-FFF2-40B4-BE49-F238E27FC236}">
                      <a16:creationId xmlns:a16="http://schemas.microsoft.com/office/drawing/2014/main" id="{31818821-BCD6-9824-A6B1-88BCC1CCD102}"/>
                    </a:ext>
                  </a:extLst>
                </p:cNvPr>
                <p:cNvGrpSpPr/>
                <p:nvPr/>
              </p:nvGrpSpPr>
              <p:grpSpPr>
                <a:xfrm>
                  <a:off x="11258801" y="7630837"/>
                  <a:ext cx="260329" cy="964623"/>
                  <a:chOff x="9536505" y="6621945"/>
                  <a:chExt cx="260329" cy="964623"/>
                </a:xfrm>
              </p:grpSpPr>
              <p:grpSp>
                <p:nvGrpSpPr>
                  <p:cNvPr id="1245" name="グループ化 1244">
                    <a:extLst>
                      <a:ext uri="{FF2B5EF4-FFF2-40B4-BE49-F238E27FC236}">
                        <a16:creationId xmlns:a16="http://schemas.microsoft.com/office/drawing/2014/main" id="{0A15A8D3-ED08-6971-3908-2F27DED3C72D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9536505" y="6621945"/>
                    <a:ext cx="260329" cy="389518"/>
                    <a:chOff x="471939" y="6522100"/>
                    <a:chExt cx="260329" cy="389518"/>
                  </a:xfrm>
                </p:grpSpPr>
                <p:pic>
                  <p:nvPicPr>
                    <p:cNvPr id="1250" name="図 1249">
                      <a:extLst>
                        <a:ext uri="{FF2B5EF4-FFF2-40B4-BE49-F238E27FC236}">
                          <a16:creationId xmlns:a16="http://schemas.microsoft.com/office/drawing/2014/main" id="{9FFE2CE0-046E-9C22-D086-60ACEEB0EDA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522100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51" name="図 1250">
                      <a:extLst>
                        <a:ext uri="{FF2B5EF4-FFF2-40B4-BE49-F238E27FC236}">
                          <a16:creationId xmlns:a16="http://schemas.microsoft.com/office/drawing/2014/main" id="{E0EB7F0C-0792-9BD8-B1E1-6F1B46F2B72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664867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52" name="図 1251">
                      <a:extLst>
                        <a:ext uri="{FF2B5EF4-FFF2-40B4-BE49-F238E27FC236}">
                          <a16:creationId xmlns:a16="http://schemas.microsoft.com/office/drawing/2014/main" id="{72061562-C25C-29F3-FEC3-1E4343FEA860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807634"/>
                      <a:ext cx="260329" cy="103984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1246" name="図 1245">
                    <a:extLst>
                      <a:ext uri="{FF2B5EF4-FFF2-40B4-BE49-F238E27FC236}">
                        <a16:creationId xmlns:a16="http://schemas.microsoft.com/office/drawing/2014/main" id="{D1265B7C-6818-2DD7-5991-B2D9F71C51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48258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47" name="図 1246">
                    <a:extLst>
                      <a:ext uri="{FF2B5EF4-FFF2-40B4-BE49-F238E27FC236}">
                        <a16:creationId xmlns:a16="http://schemas.microsoft.com/office/drawing/2014/main" id="{98861EFE-B35C-9CDD-A3E9-0AD68120C3B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33981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48" name="図 1247">
                    <a:extLst>
                      <a:ext uri="{FF2B5EF4-FFF2-40B4-BE49-F238E27FC236}">
                        <a16:creationId xmlns:a16="http://schemas.microsoft.com/office/drawing/2014/main" id="{FF81B076-01D2-2AC8-9042-6261BBAA24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19705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49" name="図 1248">
                    <a:extLst>
                      <a:ext uri="{FF2B5EF4-FFF2-40B4-BE49-F238E27FC236}">
                        <a16:creationId xmlns:a16="http://schemas.microsoft.com/office/drawing/2014/main" id="{0387CD80-19B7-0927-824F-4F947D92F11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054282"/>
                    <a:ext cx="260329" cy="103984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1253" name="図 1252">
                <a:extLst>
                  <a:ext uri="{FF2B5EF4-FFF2-40B4-BE49-F238E27FC236}">
                    <a16:creationId xmlns:a16="http://schemas.microsoft.com/office/drawing/2014/main" id="{6EE37013-00D9-8CE6-E701-58013CF3C5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261873" y="863170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1260" name="グループ化 1259">
              <a:extLst>
                <a:ext uri="{FF2B5EF4-FFF2-40B4-BE49-F238E27FC236}">
                  <a16:creationId xmlns:a16="http://schemas.microsoft.com/office/drawing/2014/main" id="{8D9BE8F5-066B-4703-3FD8-7457E7000892}"/>
                </a:ext>
              </a:extLst>
            </p:cNvPr>
            <p:cNvGrpSpPr/>
            <p:nvPr/>
          </p:nvGrpSpPr>
          <p:grpSpPr>
            <a:xfrm>
              <a:off x="11605127" y="6620692"/>
              <a:ext cx="267476" cy="2117750"/>
              <a:chOff x="10915415" y="6619026"/>
              <a:chExt cx="267476" cy="2117750"/>
            </a:xfrm>
          </p:grpSpPr>
          <p:grpSp>
            <p:nvGrpSpPr>
              <p:cNvPr id="1261" name="グループ化 1260">
                <a:extLst>
                  <a:ext uri="{FF2B5EF4-FFF2-40B4-BE49-F238E27FC236}">
                    <a16:creationId xmlns:a16="http://schemas.microsoft.com/office/drawing/2014/main" id="{966FF700-BEA3-3986-27F2-DEC06FC69AE3}"/>
                  </a:ext>
                </a:extLst>
              </p:cNvPr>
              <p:cNvGrpSpPr/>
              <p:nvPr/>
            </p:nvGrpSpPr>
            <p:grpSpPr>
              <a:xfrm>
                <a:off x="10922562" y="7629386"/>
                <a:ext cx="260329" cy="1107390"/>
                <a:chOff x="2516669" y="7812259"/>
                <a:chExt cx="260329" cy="1107390"/>
              </a:xfrm>
            </p:grpSpPr>
            <p:grpSp>
              <p:nvGrpSpPr>
                <p:cNvPr id="1271" name="グループ化 1270">
                  <a:extLst>
                    <a:ext uri="{FF2B5EF4-FFF2-40B4-BE49-F238E27FC236}">
                      <a16:creationId xmlns:a16="http://schemas.microsoft.com/office/drawing/2014/main" id="{FE9361F0-9D57-6537-53CC-F94D2BAE00B3}"/>
                    </a:ext>
                  </a:extLst>
                </p:cNvPr>
                <p:cNvGrpSpPr/>
                <p:nvPr/>
              </p:nvGrpSpPr>
              <p:grpSpPr>
                <a:xfrm rot="10800000">
                  <a:off x="2516669" y="7812259"/>
                  <a:ext cx="260329" cy="532285"/>
                  <a:chOff x="130143" y="6522100"/>
                  <a:chExt cx="260329" cy="532285"/>
                </a:xfrm>
              </p:grpSpPr>
              <p:pic>
                <p:nvPicPr>
                  <p:cNvPr id="1276" name="図 1275">
                    <a:extLst>
                      <a:ext uri="{FF2B5EF4-FFF2-40B4-BE49-F238E27FC236}">
                        <a16:creationId xmlns:a16="http://schemas.microsoft.com/office/drawing/2014/main" id="{5D871786-277C-4468-F9F2-87CEBF3E267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77" name="図 1276">
                    <a:extLst>
                      <a:ext uri="{FF2B5EF4-FFF2-40B4-BE49-F238E27FC236}">
                        <a16:creationId xmlns:a16="http://schemas.microsoft.com/office/drawing/2014/main" id="{5F41FBB3-02AD-453B-638E-A089046125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78" name="図 1277">
                    <a:extLst>
                      <a:ext uri="{FF2B5EF4-FFF2-40B4-BE49-F238E27FC236}">
                        <a16:creationId xmlns:a16="http://schemas.microsoft.com/office/drawing/2014/main" id="{EEAE5455-622F-82F5-0399-5FDCADB2C15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80763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79" name="図 1278">
                    <a:extLst>
                      <a:ext uri="{FF2B5EF4-FFF2-40B4-BE49-F238E27FC236}">
                        <a16:creationId xmlns:a16="http://schemas.microsoft.com/office/drawing/2014/main" id="{5AD0F25A-2786-537E-346E-545EAB5D5CB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0143" y="6950401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272" name="図 1271">
                  <a:extLst>
                    <a:ext uri="{FF2B5EF4-FFF2-40B4-BE49-F238E27FC236}">
                      <a16:creationId xmlns:a16="http://schemas.microsoft.com/office/drawing/2014/main" id="{C9D6AF9B-761F-EBA9-8B0F-012654D036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815665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73" name="図 1272">
                  <a:extLst>
                    <a:ext uri="{FF2B5EF4-FFF2-40B4-BE49-F238E27FC236}">
                      <a16:creationId xmlns:a16="http://schemas.microsoft.com/office/drawing/2014/main" id="{650A7F45-ADBC-EE51-5774-058ACB4AB4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672898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74" name="図 1273">
                  <a:extLst>
                    <a:ext uri="{FF2B5EF4-FFF2-40B4-BE49-F238E27FC236}">
                      <a16:creationId xmlns:a16="http://schemas.microsoft.com/office/drawing/2014/main" id="{6651F9B0-6492-5B49-966A-A43E79576FB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530131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75" name="図 1274">
                  <a:extLst>
                    <a:ext uri="{FF2B5EF4-FFF2-40B4-BE49-F238E27FC236}">
                      <a16:creationId xmlns:a16="http://schemas.microsoft.com/office/drawing/2014/main" id="{39888869-58CA-89B9-3431-09E1075637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2516669" y="8387363"/>
                  <a:ext cx="260329" cy="103984"/>
                </a:xfrm>
                <a:prstGeom prst="rect">
                  <a:avLst/>
                </a:prstGeom>
              </p:spPr>
            </p:pic>
          </p:grpSp>
          <p:grpSp>
            <p:nvGrpSpPr>
              <p:cNvPr id="1262" name="グループ化 1261">
                <a:extLst>
                  <a:ext uri="{FF2B5EF4-FFF2-40B4-BE49-F238E27FC236}">
                    <a16:creationId xmlns:a16="http://schemas.microsoft.com/office/drawing/2014/main" id="{FE3E18D1-2812-D94B-E2DE-FEB817219D37}"/>
                  </a:ext>
                </a:extLst>
              </p:cNvPr>
              <p:cNvGrpSpPr/>
              <p:nvPr/>
            </p:nvGrpSpPr>
            <p:grpSpPr>
              <a:xfrm>
                <a:off x="10915415" y="6619026"/>
                <a:ext cx="260329" cy="964623"/>
                <a:chOff x="9536505" y="6621945"/>
                <a:chExt cx="260329" cy="964623"/>
              </a:xfrm>
            </p:grpSpPr>
            <p:grpSp>
              <p:nvGrpSpPr>
                <p:cNvPr id="1263" name="グループ化 1262">
                  <a:extLst>
                    <a:ext uri="{FF2B5EF4-FFF2-40B4-BE49-F238E27FC236}">
                      <a16:creationId xmlns:a16="http://schemas.microsoft.com/office/drawing/2014/main" id="{136B5B70-3302-F55D-EEAA-28B10B5AB8EC}"/>
                    </a:ext>
                  </a:extLst>
                </p:cNvPr>
                <p:cNvGrpSpPr/>
                <p:nvPr/>
              </p:nvGrpSpPr>
              <p:grpSpPr>
                <a:xfrm rot="10800000">
                  <a:off x="9536505" y="6621945"/>
                  <a:ext cx="260329" cy="389518"/>
                  <a:chOff x="471939" y="6522100"/>
                  <a:chExt cx="260329" cy="389518"/>
                </a:xfrm>
              </p:grpSpPr>
              <p:pic>
                <p:nvPicPr>
                  <p:cNvPr id="1268" name="図 1267">
                    <a:extLst>
                      <a:ext uri="{FF2B5EF4-FFF2-40B4-BE49-F238E27FC236}">
                        <a16:creationId xmlns:a16="http://schemas.microsoft.com/office/drawing/2014/main" id="{C083F47D-3BF9-F500-A2AE-3BC07870CD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52210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69" name="図 1268">
                    <a:extLst>
                      <a:ext uri="{FF2B5EF4-FFF2-40B4-BE49-F238E27FC236}">
                        <a16:creationId xmlns:a16="http://schemas.microsoft.com/office/drawing/2014/main" id="{ACEB1204-EEEB-302A-0DA8-6E44D3AEAE4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66486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70" name="図 1269">
                    <a:extLst>
                      <a:ext uri="{FF2B5EF4-FFF2-40B4-BE49-F238E27FC236}">
                        <a16:creationId xmlns:a16="http://schemas.microsoft.com/office/drawing/2014/main" id="{F27CD7C8-1046-2914-0621-BE99451E8DA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1939" y="6807634"/>
                    <a:ext cx="260329" cy="103984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264" name="図 1263">
                  <a:extLst>
                    <a:ext uri="{FF2B5EF4-FFF2-40B4-BE49-F238E27FC236}">
                      <a16:creationId xmlns:a16="http://schemas.microsoft.com/office/drawing/2014/main" id="{FEDD590A-85AA-ECC5-7884-B7FE77AEA1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48258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65" name="図 1264">
                  <a:extLst>
                    <a:ext uri="{FF2B5EF4-FFF2-40B4-BE49-F238E27FC236}">
                      <a16:creationId xmlns:a16="http://schemas.microsoft.com/office/drawing/2014/main" id="{CC913936-55A7-0C6C-3735-0144BBE18F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33981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66" name="図 1265">
                  <a:extLst>
                    <a:ext uri="{FF2B5EF4-FFF2-40B4-BE49-F238E27FC236}">
                      <a16:creationId xmlns:a16="http://schemas.microsoft.com/office/drawing/2014/main" id="{DBFDFA1F-5AC1-571D-7933-D2A6D05F71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19705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267" name="図 1266">
                  <a:extLst>
                    <a:ext uri="{FF2B5EF4-FFF2-40B4-BE49-F238E27FC236}">
                      <a16:creationId xmlns:a16="http://schemas.microsoft.com/office/drawing/2014/main" id="{0541686D-4BF8-0141-F5EF-94783137CE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9536505" y="7054282"/>
                  <a:ext cx="260329" cy="1039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00" name="グループ化 1299">
              <a:extLst>
                <a:ext uri="{FF2B5EF4-FFF2-40B4-BE49-F238E27FC236}">
                  <a16:creationId xmlns:a16="http://schemas.microsoft.com/office/drawing/2014/main" id="{5BCCD89D-4C1A-8292-F706-26B3216115BF}"/>
                </a:ext>
              </a:extLst>
            </p:cNvPr>
            <p:cNvGrpSpPr/>
            <p:nvPr/>
          </p:nvGrpSpPr>
          <p:grpSpPr>
            <a:xfrm>
              <a:off x="11952376" y="6632847"/>
              <a:ext cx="261370" cy="2105595"/>
              <a:chOff x="11945158" y="6627742"/>
              <a:chExt cx="261370" cy="2105595"/>
            </a:xfrm>
          </p:grpSpPr>
          <p:grpSp>
            <p:nvGrpSpPr>
              <p:cNvPr id="1280" name="グループ化 1279">
                <a:extLst>
                  <a:ext uri="{FF2B5EF4-FFF2-40B4-BE49-F238E27FC236}">
                    <a16:creationId xmlns:a16="http://schemas.microsoft.com/office/drawing/2014/main" id="{691EE430-F8ED-83CC-C6C3-5DD8C2D73DE3}"/>
                  </a:ext>
                </a:extLst>
              </p:cNvPr>
              <p:cNvGrpSpPr/>
              <p:nvPr/>
            </p:nvGrpSpPr>
            <p:grpSpPr>
              <a:xfrm>
                <a:off x="11945158" y="6627742"/>
                <a:ext cx="261370" cy="1969384"/>
                <a:chOff x="11257760" y="6626076"/>
                <a:chExt cx="261370" cy="1969384"/>
              </a:xfrm>
            </p:grpSpPr>
            <p:grpSp>
              <p:nvGrpSpPr>
                <p:cNvPr id="1281" name="グループ化 1280">
                  <a:extLst>
                    <a:ext uri="{FF2B5EF4-FFF2-40B4-BE49-F238E27FC236}">
                      <a16:creationId xmlns:a16="http://schemas.microsoft.com/office/drawing/2014/main" id="{20E58896-26EB-D517-0B79-060F802851D0}"/>
                    </a:ext>
                  </a:extLst>
                </p:cNvPr>
                <p:cNvGrpSpPr/>
                <p:nvPr/>
              </p:nvGrpSpPr>
              <p:grpSpPr>
                <a:xfrm>
                  <a:off x="11257760" y="6626076"/>
                  <a:ext cx="260329" cy="964623"/>
                  <a:chOff x="9536505" y="6621945"/>
                  <a:chExt cx="260329" cy="964623"/>
                </a:xfrm>
              </p:grpSpPr>
              <p:grpSp>
                <p:nvGrpSpPr>
                  <p:cNvPr id="1291" name="グループ化 1290">
                    <a:extLst>
                      <a:ext uri="{FF2B5EF4-FFF2-40B4-BE49-F238E27FC236}">
                        <a16:creationId xmlns:a16="http://schemas.microsoft.com/office/drawing/2014/main" id="{BE784124-62B5-1C7A-F356-E56FA9DE0874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9536505" y="6621945"/>
                    <a:ext cx="260329" cy="389518"/>
                    <a:chOff x="471939" y="6522100"/>
                    <a:chExt cx="260329" cy="389518"/>
                  </a:xfrm>
                </p:grpSpPr>
                <p:pic>
                  <p:nvPicPr>
                    <p:cNvPr id="1296" name="図 1295">
                      <a:extLst>
                        <a:ext uri="{FF2B5EF4-FFF2-40B4-BE49-F238E27FC236}">
                          <a16:creationId xmlns:a16="http://schemas.microsoft.com/office/drawing/2014/main" id="{3008F1CB-D4D7-71EE-7CA2-9182C1F8224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522100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97" name="図 1296">
                      <a:extLst>
                        <a:ext uri="{FF2B5EF4-FFF2-40B4-BE49-F238E27FC236}">
                          <a16:creationId xmlns:a16="http://schemas.microsoft.com/office/drawing/2014/main" id="{18838081-82D3-CF5B-D613-8FE3B5944D7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664867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98" name="図 1297">
                      <a:extLst>
                        <a:ext uri="{FF2B5EF4-FFF2-40B4-BE49-F238E27FC236}">
                          <a16:creationId xmlns:a16="http://schemas.microsoft.com/office/drawing/2014/main" id="{5AFDCDBA-8BEE-8A2C-98A9-1E7C2F1398C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807634"/>
                      <a:ext cx="260329" cy="103984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1292" name="図 1291">
                    <a:extLst>
                      <a:ext uri="{FF2B5EF4-FFF2-40B4-BE49-F238E27FC236}">
                        <a16:creationId xmlns:a16="http://schemas.microsoft.com/office/drawing/2014/main" id="{06F39549-B843-970A-1E38-07F01C66A7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48258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93" name="図 1292">
                    <a:extLst>
                      <a:ext uri="{FF2B5EF4-FFF2-40B4-BE49-F238E27FC236}">
                        <a16:creationId xmlns:a16="http://schemas.microsoft.com/office/drawing/2014/main" id="{EA5CF34A-C471-D8CD-C590-BAF2A790A38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33981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94" name="図 1293">
                    <a:extLst>
                      <a:ext uri="{FF2B5EF4-FFF2-40B4-BE49-F238E27FC236}">
                        <a16:creationId xmlns:a16="http://schemas.microsoft.com/office/drawing/2014/main" id="{D69DE254-E44C-DDAD-1A03-7F019CE6C30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19705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95" name="図 1294">
                    <a:extLst>
                      <a:ext uri="{FF2B5EF4-FFF2-40B4-BE49-F238E27FC236}">
                        <a16:creationId xmlns:a16="http://schemas.microsoft.com/office/drawing/2014/main" id="{F71FFA03-BAFA-B270-CD65-9C56C12DB65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054282"/>
                    <a:ext cx="260329" cy="10398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282" name="グループ化 1281">
                  <a:extLst>
                    <a:ext uri="{FF2B5EF4-FFF2-40B4-BE49-F238E27FC236}">
                      <a16:creationId xmlns:a16="http://schemas.microsoft.com/office/drawing/2014/main" id="{8F7E5500-6C7E-0444-8EA9-CE8A800F55F2}"/>
                    </a:ext>
                  </a:extLst>
                </p:cNvPr>
                <p:cNvGrpSpPr/>
                <p:nvPr/>
              </p:nvGrpSpPr>
              <p:grpSpPr>
                <a:xfrm>
                  <a:off x="11258801" y="7630837"/>
                  <a:ext cx="260329" cy="964623"/>
                  <a:chOff x="9536505" y="6621945"/>
                  <a:chExt cx="260329" cy="964623"/>
                </a:xfrm>
              </p:grpSpPr>
              <p:grpSp>
                <p:nvGrpSpPr>
                  <p:cNvPr id="1283" name="グループ化 1282">
                    <a:extLst>
                      <a:ext uri="{FF2B5EF4-FFF2-40B4-BE49-F238E27FC236}">
                        <a16:creationId xmlns:a16="http://schemas.microsoft.com/office/drawing/2014/main" id="{613C1C4E-A61E-CEAA-C785-4E6F34A980D8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9536505" y="6621945"/>
                    <a:ext cx="260329" cy="389518"/>
                    <a:chOff x="471939" y="6522100"/>
                    <a:chExt cx="260329" cy="389518"/>
                  </a:xfrm>
                </p:grpSpPr>
                <p:pic>
                  <p:nvPicPr>
                    <p:cNvPr id="1288" name="図 1287">
                      <a:extLst>
                        <a:ext uri="{FF2B5EF4-FFF2-40B4-BE49-F238E27FC236}">
                          <a16:creationId xmlns:a16="http://schemas.microsoft.com/office/drawing/2014/main" id="{B8B9231C-C52F-D18E-675E-597BA717E13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522100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89" name="図 1288">
                      <a:extLst>
                        <a:ext uri="{FF2B5EF4-FFF2-40B4-BE49-F238E27FC236}">
                          <a16:creationId xmlns:a16="http://schemas.microsoft.com/office/drawing/2014/main" id="{40364487-D858-4781-F339-AE8CEA9F0B7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664867"/>
                      <a:ext cx="260329" cy="103984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90" name="図 1289">
                      <a:extLst>
                        <a:ext uri="{FF2B5EF4-FFF2-40B4-BE49-F238E27FC236}">
                          <a16:creationId xmlns:a16="http://schemas.microsoft.com/office/drawing/2014/main" id="{C2525BFE-AB96-307A-207B-E71589F0547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71939" y="6807634"/>
                      <a:ext cx="260329" cy="103984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1284" name="図 1283">
                    <a:extLst>
                      <a:ext uri="{FF2B5EF4-FFF2-40B4-BE49-F238E27FC236}">
                        <a16:creationId xmlns:a16="http://schemas.microsoft.com/office/drawing/2014/main" id="{D84D8052-E1A8-291C-8FFA-931D07AD98D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482584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85" name="図 1284">
                    <a:extLst>
                      <a:ext uri="{FF2B5EF4-FFF2-40B4-BE49-F238E27FC236}">
                        <a16:creationId xmlns:a16="http://schemas.microsoft.com/office/drawing/2014/main" id="{7C8373D0-EA87-5E62-06B1-C693690C183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339817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86" name="図 1285">
                    <a:extLst>
                      <a:ext uri="{FF2B5EF4-FFF2-40B4-BE49-F238E27FC236}">
                        <a16:creationId xmlns:a16="http://schemas.microsoft.com/office/drawing/2014/main" id="{06EE2039-BEFD-F9D4-D71C-C7FFA08171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197050"/>
                    <a:ext cx="260329" cy="103984"/>
                  </a:xfrm>
                  <a:prstGeom prst="rect">
                    <a:avLst/>
                  </a:prstGeom>
                </p:spPr>
              </p:pic>
              <p:pic>
                <p:nvPicPr>
                  <p:cNvPr id="1287" name="図 1286">
                    <a:extLst>
                      <a:ext uri="{FF2B5EF4-FFF2-40B4-BE49-F238E27FC236}">
                        <a16:creationId xmlns:a16="http://schemas.microsoft.com/office/drawing/2014/main" id="{2726560E-2003-89E2-E8ED-21362F5E711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9536505" y="7054282"/>
                    <a:ext cx="260329" cy="103984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1299" name="図 1298">
                <a:extLst>
                  <a:ext uri="{FF2B5EF4-FFF2-40B4-BE49-F238E27FC236}">
                    <a16:creationId xmlns:a16="http://schemas.microsoft.com/office/drawing/2014/main" id="{88D94C82-E0FA-7068-A2AB-CB50A83C64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945158" y="8629353"/>
                <a:ext cx="260329" cy="103984"/>
              </a:xfrm>
              <a:prstGeom prst="rect">
                <a:avLst/>
              </a:prstGeom>
            </p:spPr>
          </p:pic>
        </p:grpSp>
      </p:grpSp>
      <p:grpSp>
        <p:nvGrpSpPr>
          <p:cNvPr id="1357" name="グループ化 1356">
            <a:extLst>
              <a:ext uri="{FF2B5EF4-FFF2-40B4-BE49-F238E27FC236}">
                <a16:creationId xmlns:a16="http://schemas.microsoft.com/office/drawing/2014/main" id="{386C069A-2492-F85D-8828-D062C5C2E486}"/>
              </a:ext>
            </a:extLst>
          </p:cNvPr>
          <p:cNvGrpSpPr/>
          <p:nvPr/>
        </p:nvGrpSpPr>
        <p:grpSpPr>
          <a:xfrm>
            <a:off x="8338613" y="5651845"/>
            <a:ext cx="1055983" cy="672789"/>
            <a:chOff x="8155570" y="6888507"/>
            <a:chExt cx="964623" cy="614582"/>
          </a:xfrm>
        </p:grpSpPr>
        <p:grpSp>
          <p:nvGrpSpPr>
            <p:cNvPr id="1307" name="グループ化 1306">
              <a:extLst>
                <a:ext uri="{FF2B5EF4-FFF2-40B4-BE49-F238E27FC236}">
                  <a16:creationId xmlns:a16="http://schemas.microsoft.com/office/drawing/2014/main" id="{748BC58C-52B2-AAAE-D491-03CB389C7FD1}"/>
                </a:ext>
              </a:extLst>
            </p:cNvPr>
            <p:cNvGrpSpPr/>
            <p:nvPr/>
          </p:nvGrpSpPr>
          <p:grpSpPr>
            <a:xfrm rot="5400000">
              <a:off x="8507717" y="6890613"/>
              <a:ext cx="260329" cy="964623"/>
              <a:chOff x="2516669" y="7812259"/>
              <a:chExt cx="260329" cy="964623"/>
            </a:xfrm>
          </p:grpSpPr>
          <p:grpSp>
            <p:nvGrpSpPr>
              <p:cNvPr id="1318" name="グループ化 1317">
                <a:extLst>
                  <a:ext uri="{FF2B5EF4-FFF2-40B4-BE49-F238E27FC236}">
                    <a16:creationId xmlns:a16="http://schemas.microsoft.com/office/drawing/2014/main" id="{8064B350-481B-F4FA-69B9-23EB58944DAF}"/>
                  </a:ext>
                </a:extLst>
              </p:cNvPr>
              <p:cNvGrpSpPr/>
              <p:nvPr/>
            </p:nvGrpSpPr>
            <p:grpSpPr>
              <a:xfrm rot="10800000">
                <a:off x="2516669" y="7812259"/>
                <a:ext cx="260329" cy="532285"/>
                <a:chOff x="130143" y="6522100"/>
                <a:chExt cx="260329" cy="532285"/>
              </a:xfrm>
            </p:grpSpPr>
            <p:pic>
              <p:nvPicPr>
                <p:cNvPr id="1323" name="図 1322">
                  <a:extLst>
                    <a:ext uri="{FF2B5EF4-FFF2-40B4-BE49-F238E27FC236}">
                      <a16:creationId xmlns:a16="http://schemas.microsoft.com/office/drawing/2014/main" id="{1CEA5A14-33DE-BD34-01D7-65C1A414FE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24" name="図 1323">
                  <a:extLst>
                    <a:ext uri="{FF2B5EF4-FFF2-40B4-BE49-F238E27FC236}">
                      <a16:creationId xmlns:a16="http://schemas.microsoft.com/office/drawing/2014/main" id="{3A53A300-3A28-1AB2-69B4-632E7CCC91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25" name="図 1324">
                  <a:extLst>
                    <a:ext uri="{FF2B5EF4-FFF2-40B4-BE49-F238E27FC236}">
                      <a16:creationId xmlns:a16="http://schemas.microsoft.com/office/drawing/2014/main" id="{B72E9BB2-2E4D-C45D-E8B2-2932D84E83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26" name="図 1325">
                  <a:extLst>
                    <a:ext uri="{FF2B5EF4-FFF2-40B4-BE49-F238E27FC236}">
                      <a16:creationId xmlns:a16="http://schemas.microsoft.com/office/drawing/2014/main" id="{3CF19846-3DA6-FBCE-E720-DA5B44AC8E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320" name="図 1319">
                <a:extLst>
                  <a:ext uri="{FF2B5EF4-FFF2-40B4-BE49-F238E27FC236}">
                    <a16:creationId xmlns:a16="http://schemas.microsoft.com/office/drawing/2014/main" id="{3944EC00-5658-D424-B7BA-C1C8138E17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21" name="図 1320">
                <a:extLst>
                  <a:ext uri="{FF2B5EF4-FFF2-40B4-BE49-F238E27FC236}">
                    <a16:creationId xmlns:a16="http://schemas.microsoft.com/office/drawing/2014/main" id="{DBA44C28-7CAA-F3A7-1D3A-F9634C9EBE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22" name="図 1321">
                <a:extLst>
                  <a:ext uri="{FF2B5EF4-FFF2-40B4-BE49-F238E27FC236}">
                    <a16:creationId xmlns:a16="http://schemas.microsoft.com/office/drawing/2014/main" id="{DFB083DA-AA11-AC88-0473-19664567E9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38736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1308" name="グループ化 1307">
              <a:extLst>
                <a:ext uri="{FF2B5EF4-FFF2-40B4-BE49-F238E27FC236}">
                  <a16:creationId xmlns:a16="http://schemas.microsoft.com/office/drawing/2014/main" id="{32B23626-E524-A1C3-B412-6C497D5A72F7}"/>
                </a:ext>
              </a:extLst>
            </p:cNvPr>
            <p:cNvGrpSpPr/>
            <p:nvPr/>
          </p:nvGrpSpPr>
          <p:grpSpPr>
            <a:xfrm rot="5400000">
              <a:off x="8507717" y="6536360"/>
              <a:ext cx="260329" cy="964623"/>
              <a:chOff x="2181464" y="7812259"/>
              <a:chExt cx="260329" cy="964623"/>
            </a:xfrm>
          </p:grpSpPr>
          <p:grpSp>
            <p:nvGrpSpPr>
              <p:cNvPr id="1309" name="グループ化 1308">
                <a:extLst>
                  <a:ext uri="{FF2B5EF4-FFF2-40B4-BE49-F238E27FC236}">
                    <a16:creationId xmlns:a16="http://schemas.microsoft.com/office/drawing/2014/main" id="{FBD9D674-60C0-036C-B17D-13072ECDDF8D}"/>
                  </a:ext>
                </a:extLst>
              </p:cNvPr>
              <p:cNvGrpSpPr/>
              <p:nvPr/>
            </p:nvGrpSpPr>
            <p:grpSpPr>
              <a:xfrm rot="10800000">
                <a:off x="2181464" y="7812259"/>
                <a:ext cx="260329" cy="532285"/>
                <a:chOff x="471939" y="6522100"/>
                <a:chExt cx="260329" cy="532285"/>
              </a:xfrm>
            </p:grpSpPr>
            <p:pic>
              <p:nvPicPr>
                <p:cNvPr id="1314" name="図 1313">
                  <a:extLst>
                    <a:ext uri="{FF2B5EF4-FFF2-40B4-BE49-F238E27FC236}">
                      <a16:creationId xmlns:a16="http://schemas.microsoft.com/office/drawing/2014/main" id="{48529C4E-C445-996B-1669-EB03CF3507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15" name="図 1314">
                  <a:extLst>
                    <a:ext uri="{FF2B5EF4-FFF2-40B4-BE49-F238E27FC236}">
                      <a16:creationId xmlns:a16="http://schemas.microsoft.com/office/drawing/2014/main" id="{BB051226-A6AF-38CE-A929-A171F2C81D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16" name="図 1315">
                  <a:extLst>
                    <a:ext uri="{FF2B5EF4-FFF2-40B4-BE49-F238E27FC236}">
                      <a16:creationId xmlns:a16="http://schemas.microsoft.com/office/drawing/2014/main" id="{C63A331A-3AB6-2916-86D4-3C9F3CEC93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17" name="図 1316">
                  <a:extLst>
                    <a:ext uri="{FF2B5EF4-FFF2-40B4-BE49-F238E27FC236}">
                      <a16:creationId xmlns:a16="http://schemas.microsoft.com/office/drawing/2014/main" id="{AA0100F2-2FD6-ACF7-E709-E573B944F1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311" name="図 1310">
                <a:extLst>
                  <a:ext uri="{FF2B5EF4-FFF2-40B4-BE49-F238E27FC236}">
                    <a16:creationId xmlns:a16="http://schemas.microsoft.com/office/drawing/2014/main" id="{7DBCC14D-9490-E3BD-EE7E-86169BD422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12" name="図 1311">
                <a:extLst>
                  <a:ext uri="{FF2B5EF4-FFF2-40B4-BE49-F238E27FC236}">
                    <a16:creationId xmlns:a16="http://schemas.microsoft.com/office/drawing/2014/main" id="{8C43C4D3-3691-768F-DB0E-0830D9A79A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13" name="図 1312">
                <a:extLst>
                  <a:ext uri="{FF2B5EF4-FFF2-40B4-BE49-F238E27FC236}">
                    <a16:creationId xmlns:a16="http://schemas.microsoft.com/office/drawing/2014/main" id="{37EB4B55-70B1-81FD-759B-F13C88DB74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387363"/>
                <a:ext cx="260329" cy="103984"/>
              </a:xfrm>
              <a:prstGeom prst="rect">
                <a:avLst/>
              </a:prstGeom>
            </p:spPr>
          </p:pic>
        </p:grpSp>
      </p:grpSp>
      <p:grpSp>
        <p:nvGrpSpPr>
          <p:cNvPr id="1358" name="グループ化 1357">
            <a:extLst>
              <a:ext uri="{FF2B5EF4-FFF2-40B4-BE49-F238E27FC236}">
                <a16:creationId xmlns:a16="http://schemas.microsoft.com/office/drawing/2014/main" id="{41911710-8C7D-FF0A-4622-B98B19C999B9}"/>
              </a:ext>
            </a:extLst>
          </p:cNvPr>
          <p:cNvGrpSpPr/>
          <p:nvPr/>
        </p:nvGrpSpPr>
        <p:grpSpPr>
          <a:xfrm>
            <a:off x="4551122" y="5663908"/>
            <a:ext cx="1055983" cy="672789"/>
            <a:chOff x="8155570" y="6888507"/>
            <a:chExt cx="964623" cy="614582"/>
          </a:xfrm>
        </p:grpSpPr>
        <p:grpSp>
          <p:nvGrpSpPr>
            <p:cNvPr id="1359" name="グループ化 1358">
              <a:extLst>
                <a:ext uri="{FF2B5EF4-FFF2-40B4-BE49-F238E27FC236}">
                  <a16:creationId xmlns:a16="http://schemas.microsoft.com/office/drawing/2014/main" id="{F28F2D8C-E4D5-6F35-CB8E-F2438A43907B}"/>
                </a:ext>
              </a:extLst>
            </p:cNvPr>
            <p:cNvGrpSpPr/>
            <p:nvPr/>
          </p:nvGrpSpPr>
          <p:grpSpPr>
            <a:xfrm rot="5400000">
              <a:off x="8507717" y="6890613"/>
              <a:ext cx="260329" cy="964623"/>
              <a:chOff x="2516669" y="7812259"/>
              <a:chExt cx="260329" cy="964623"/>
            </a:xfrm>
          </p:grpSpPr>
          <p:grpSp>
            <p:nvGrpSpPr>
              <p:cNvPr id="1369" name="グループ化 1368">
                <a:extLst>
                  <a:ext uri="{FF2B5EF4-FFF2-40B4-BE49-F238E27FC236}">
                    <a16:creationId xmlns:a16="http://schemas.microsoft.com/office/drawing/2014/main" id="{BA510915-C422-B5FC-1F61-B25AD1998BE1}"/>
                  </a:ext>
                </a:extLst>
              </p:cNvPr>
              <p:cNvGrpSpPr/>
              <p:nvPr/>
            </p:nvGrpSpPr>
            <p:grpSpPr>
              <a:xfrm rot="10800000">
                <a:off x="2516669" y="7812259"/>
                <a:ext cx="260329" cy="532285"/>
                <a:chOff x="130143" y="6522100"/>
                <a:chExt cx="260329" cy="532285"/>
              </a:xfrm>
            </p:grpSpPr>
            <p:pic>
              <p:nvPicPr>
                <p:cNvPr id="1373" name="図 1372">
                  <a:extLst>
                    <a:ext uri="{FF2B5EF4-FFF2-40B4-BE49-F238E27FC236}">
                      <a16:creationId xmlns:a16="http://schemas.microsoft.com/office/drawing/2014/main" id="{4B4CAF20-B365-A4ED-5129-48935EC49A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74" name="図 1373">
                  <a:extLst>
                    <a:ext uri="{FF2B5EF4-FFF2-40B4-BE49-F238E27FC236}">
                      <a16:creationId xmlns:a16="http://schemas.microsoft.com/office/drawing/2014/main" id="{3E9067CD-59CA-4ED6-86E1-03CCA5635B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75" name="図 1374">
                  <a:extLst>
                    <a:ext uri="{FF2B5EF4-FFF2-40B4-BE49-F238E27FC236}">
                      <a16:creationId xmlns:a16="http://schemas.microsoft.com/office/drawing/2014/main" id="{A995A5DA-80F5-E9CA-21BE-DD3942C707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76" name="図 1375">
                  <a:extLst>
                    <a:ext uri="{FF2B5EF4-FFF2-40B4-BE49-F238E27FC236}">
                      <a16:creationId xmlns:a16="http://schemas.microsoft.com/office/drawing/2014/main" id="{D1DD98ED-BC85-3587-AD79-ACE2FF4C40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370" name="図 1369">
                <a:extLst>
                  <a:ext uri="{FF2B5EF4-FFF2-40B4-BE49-F238E27FC236}">
                    <a16:creationId xmlns:a16="http://schemas.microsoft.com/office/drawing/2014/main" id="{1520CADD-64C8-E85A-BA7A-4499515341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71" name="図 1370">
                <a:extLst>
                  <a:ext uri="{FF2B5EF4-FFF2-40B4-BE49-F238E27FC236}">
                    <a16:creationId xmlns:a16="http://schemas.microsoft.com/office/drawing/2014/main" id="{AAFDD259-594E-2E7A-5AD2-00A41FDDC2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72" name="図 1371">
                <a:extLst>
                  <a:ext uri="{FF2B5EF4-FFF2-40B4-BE49-F238E27FC236}">
                    <a16:creationId xmlns:a16="http://schemas.microsoft.com/office/drawing/2014/main" id="{95C11035-F4B7-C138-5E77-99219ED5D2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38736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1360" name="グループ化 1359">
              <a:extLst>
                <a:ext uri="{FF2B5EF4-FFF2-40B4-BE49-F238E27FC236}">
                  <a16:creationId xmlns:a16="http://schemas.microsoft.com/office/drawing/2014/main" id="{DB953828-0B25-37FA-DE77-6ACDE2CF2675}"/>
                </a:ext>
              </a:extLst>
            </p:cNvPr>
            <p:cNvGrpSpPr/>
            <p:nvPr/>
          </p:nvGrpSpPr>
          <p:grpSpPr>
            <a:xfrm rot="5400000">
              <a:off x="8507717" y="6536360"/>
              <a:ext cx="260329" cy="964623"/>
              <a:chOff x="2181464" y="7812259"/>
              <a:chExt cx="260329" cy="964623"/>
            </a:xfrm>
          </p:grpSpPr>
          <p:grpSp>
            <p:nvGrpSpPr>
              <p:cNvPr id="1361" name="グループ化 1360">
                <a:extLst>
                  <a:ext uri="{FF2B5EF4-FFF2-40B4-BE49-F238E27FC236}">
                    <a16:creationId xmlns:a16="http://schemas.microsoft.com/office/drawing/2014/main" id="{BD9CE078-8A25-C40F-DA15-7948AAD5CDDE}"/>
                  </a:ext>
                </a:extLst>
              </p:cNvPr>
              <p:cNvGrpSpPr/>
              <p:nvPr/>
            </p:nvGrpSpPr>
            <p:grpSpPr>
              <a:xfrm rot="10800000">
                <a:off x="2181464" y="7812259"/>
                <a:ext cx="260329" cy="532285"/>
                <a:chOff x="471939" y="6522100"/>
                <a:chExt cx="260329" cy="532285"/>
              </a:xfrm>
            </p:grpSpPr>
            <p:pic>
              <p:nvPicPr>
                <p:cNvPr id="1365" name="図 1364">
                  <a:extLst>
                    <a:ext uri="{FF2B5EF4-FFF2-40B4-BE49-F238E27FC236}">
                      <a16:creationId xmlns:a16="http://schemas.microsoft.com/office/drawing/2014/main" id="{75914E25-F42A-E16C-BFA7-E3F5ED78D8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66" name="図 1365">
                  <a:extLst>
                    <a:ext uri="{FF2B5EF4-FFF2-40B4-BE49-F238E27FC236}">
                      <a16:creationId xmlns:a16="http://schemas.microsoft.com/office/drawing/2014/main" id="{BCCE2715-041A-D6CA-DA12-D8701EB808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67" name="図 1366">
                  <a:extLst>
                    <a:ext uri="{FF2B5EF4-FFF2-40B4-BE49-F238E27FC236}">
                      <a16:creationId xmlns:a16="http://schemas.microsoft.com/office/drawing/2014/main" id="{668218B1-CD17-B059-A223-2CD33B2AC1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368" name="図 1367">
                  <a:extLst>
                    <a:ext uri="{FF2B5EF4-FFF2-40B4-BE49-F238E27FC236}">
                      <a16:creationId xmlns:a16="http://schemas.microsoft.com/office/drawing/2014/main" id="{402D1676-8E06-FD89-F065-A7497A89F9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362" name="図 1361">
                <a:extLst>
                  <a:ext uri="{FF2B5EF4-FFF2-40B4-BE49-F238E27FC236}">
                    <a16:creationId xmlns:a16="http://schemas.microsoft.com/office/drawing/2014/main" id="{11C0BE3B-7824-DF35-9334-F70A453413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63" name="図 1362">
                <a:extLst>
                  <a:ext uri="{FF2B5EF4-FFF2-40B4-BE49-F238E27FC236}">
                    <a16:creationId xmlns:a16="http://schemas.microsoft.com/office/drawing/2014/main" id="{6A4D2762-0B20-8554-97D0-1E7DD4C2A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364" name="図 1363">
                <a:extLst>
                  <a:ext uri="{FF2B5EF4-FFF2-40B4-BE49-F238E27FC236}">
                    <a16:creationId xmlns:a16="http://schemas.microsoft.com/office/drawing/2014/main" id="{D8BAA880-46CF-0E70-CA42-910E332942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387363"/>
                <a:ext cx="260329" cy="103984"/>
              </a:xfrm>
              <a:prstGeom prst="rect">
                <a:avLst/>
              </a:prstGeom>
            </p:spPr>
          </p:pic>
        </p:grpSp>
      </p:grpSp>
      <p:grpSp>
        <p:nvGrpSpPr>
          <p:cNvPr id="1396" name="グループ化 1395">
            <a:extLst>
              <a:ext uri="{FF2B5EF4-FFF2-40B4-BE49-F238E27FC236}">
                <a16:creationId xmlns:a16="http://schemas.microsoft.com/office/drawing/2014/main" id="{87400DF0-12AE-514A-611B-8D36A2EE3EA6}"/>
              </a:ext>
            </a:extLst>
          </p:cNvPr>
          <p:cNvGrpSpPr/>
          <p:nvPr/>
        </p:nvGrpSpPr>
        <p:grpSpPr>
          <a:xfrm>
            <a:off x="6872880" y="5638171"/>
            <a:ext cx="508484" cy="660435"/>
            <a:chOff x="6830254" y="6922397"/>
            <a:chExt cx="464492" cy="603297"/>
          </a:xfrm>
        </p:grpSpPr>
        <p:pic>
          <p:nvPicPr>
            <p:cNvPr id="1384" name="図 1383">
              <a:extLst>
                <a:ext uri="{FF2B5EF4-FFF2-40B4-BE49-F238E27FC236}">
                  <a16:creationId xmlns:a16="http://schemas.microsoft.com/office/drawing/2014/main" id="{791A3237-0A6E-7C7F-02D7-1DF53E581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34951" y="6922397"/>
              <a:ext cx="260329" cy="103984"/>
            </a:xfrm>
            <a:prstGeom prst="rect">
              <a:avLst/>
            </a:prstGeom>
          </p:spPr>
        </p:pic>
        <p:pic>
          <p:nvPicPr>
            <p:cNvPr id="1385" name="図 1384">
              <a:extLst>
                <a:ext uri="{FF2B5EF4-FFF2-40B4-BE49-F238E27FC236}">
                  <a16:creationId xmlns:a16="http://schemas.microsoft.com/office/drawing/2014/main" id="{A80DDD1A-0FD8-1DC7-7AC9-D5A9657FA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2589" y="7294710"/>
              <a:ext cx="260329" cy="103984"/>
            </a:xfrm>
            <a:prstGeom prst="rect">
              <a:avLst/>
            </a:prstGeom>
          </p:spPr>
        </p:pic>
        <p:pic>
          <p:nvPicPr>
            <p:cNvPr id="1386" name="図 1385">
              <a:extLst>
                <a:ext uri="{FF2B5EF4-FFF2-40B4-BE49-F238E27FC236}">
                  <a16:creationId xmlns:a16="http://schemas.microsoft.com/office/drawing/2014/main" id="{1F08C2BC-5B8B-45AC-0E44-E812593CF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2588" y="7039309"/>
              <a:ext cx="260329" cy="103984"/>
            </a:xfrm>
            <a:prstGeom prst="rect">
              <a:avLst/>
            </a:prstGeom>
          </p:spPr>
        </p:pic>
        <p:pic>
          <p:nvPicPr>
            <p:cNvPr id="1381" name="図 1380">
              <a:extLst>
                <a:ext uri="{FF2B5EF4-FFF2-40B4-BE49-F238E27FC236}">
                  <a16:creationId xmlns:a16="http://schemas.microsoft.com/office/drawing/2014/main" id="{788D7B1D-C56D-570E-4354-D8FE25100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4950" y="7421710"/>
              <a:ext cx="260329" cy="103984"/>
            </a:xfrm>
            <a:prstGeom prst="rect">
              <a:avLst/>
            </a:prstGeom>
          </p:spPr>
        </p:pic>
        <p:pic>
          <p:nvPicPr>
            <p:cNvPr id="1382" name="図 1381">
              <a:extLst>
                <a:ext uri="{FF2B5EF4-FFF2-40B4-BE49-F238E27FC236}">
                  <a16:creationId xmlns:a16="http://schemas.microsoft.com/office/drawing/2014/main" id="{F650F7FA-D8CF-8050-6762-CC3BF9802F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52081" y="7302417"/>
              <a:ext cx="260329" cy="103984"/>
            </a:xfrm>
            <a:prstGeom prst="rect">
              <a:avLst/>
            </a:prstGeom>
          </p:spPr>
        </p:pic>
        <p:pic>
          <p:nvPicPr>
            <p:cNvPr id="1383" name="図 1382">
              <a:extLst>
                <a:ext uri="{FF2B5EF4-FFF2-40B4-BE49-F238E27FC236}">
                  <a16:creationId xmlns:a16="http://schemas.microsoft.com/office/drawing/2014/main" id="{D7E29E7C-0AEF-9828-25DF-7742997C6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52793" y="7039309"/>
              <a:ext cx="260329" cy="103984"/>
            </a:xfrm>
            <a:prstGeom prst="rect">
              <a:avLst/>
            </a:prstGeom>
          </p:spPr>
        </p:pic>
      </p:grpSp>
      <p:grpSp>
        <p:nvGrpSpPr>
          <p:cNvPr id="1397" name="グループ化 1396">
            <a:extLst>
              <a:ext uri="{FF2B5EF4-FFF2-40B4-BE49-F238E27FC236}">
                <a16:creationId xmlns:a16="http://schemas.microsoft.com/office/drawing/2014/main" id="{7DD0B52E-D64A-60DC-B781-A14AA5DBD49E}"/>
              </a:ext>
            </a:extLst>
          </p:cNvPr>
          <p:cNvGrpSpPr/>
          <p:nvPr/>
        </p:nvGrpSpPr>
        <p:grpSpPr>
          <a:xfrm>
            <a:off x="2471864" y="5645603"/>
            <a:ext cx="1055983" cy="672789"/>
            <a:chOff x="8155570" y="6888507"/>
            <a:chExt cx="964623" cy="614582"/>
          </a:xfrm>
        </p:grpSpPr>
        <p:grpSp>
          <p:nvGrpSpPr>
            <p:cNvPr id="1398" name="グループ化 1397">
              <a:extLst>
                <a:ext uri="{FF2B5EF4-FFF2-40B4-BE49-F238E27FC236}">
                  <a16:creationId xmlns:a16="http://schemas.microsoft.com/office/drawing/2014/main" id="{4A847CE1-A1CB-D5AC-E8C2-8A198D472E73}"/>
                </a:ext>
              </a:extLst>
            </p:cNvPr>
            <p:cNvGrpSpPr/>
            <p:nvPr/>
          </p:nvGrpSpPr>
          <p:grpSpPr>
            <a:xfrm rot="5400000">
              <a:off x="8507717" y="6890613"/>
              <a:ext cx="260329" cy="964623"/>
              <a:chOff x="2516669" y="7812259"/>
              <a:chExt cx="260329" cy="964623"/>
            </a:xfrm>
          </p:grpSpPr>
          <p:grpSp>
            <p:nvGrpSpPr>
              <p:cNvPr id="1408" name="グループ化 1407">
                <a:extLst>
                  <a:ext uri="{FF2B5EF4-FFF2-40B4-BE49-F238E27FC236}">
                    <a16:creationId xmlns:a16="http://schemas.microsoft.com/office/drawing/2014/main" id="{20845EA0-91C8-44F3-9C51-12FBDEC1ADF7}"/>
                  </a:ext>
                </a:extLst>
              </p:cNvPr>
              <p:cNvGrpSpPr/>
              <p:nvPr/>
            </p:nvGrpSpPr>
            <p:grpSpPr>
              <a:xfrm rot="10800000">
                <a:off x="2516669" y="7812259"/>
                <a:ext cx="260329" cy="532285"/>
                <a:chOff x="130143" y="6522100"/>
                <a:chExt cx="260329" cy="532285"/>
              </a:xfrm>
            </p:grpSpPr>
            <p:pic>
              <p:nvPicPr>
                <p:cNvPr id="1412" name="図 1411">
                  <a:extLst>
                    <a:ext uri="{FF2B5EF4-FFF2-40B4-BE49-F238E27FC236}">
                      <a16:creationId xmlns:a16="http://schemas.microsoft.com/office/drawing/2014/main" id="{0D46C60D-5685-1F1C-D4A5-4273B726D3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413" name="図 1412">
                  <a:extLst>
                    <a:ext uri="{FF2B5EF4-FFF2-40B4-BE49-F238E27FC236}">
                      <a16:creationId xmlns:a16="http://schemas.microsoft.com/office/drawing/2014/main" id="{DADA1663-A30A-CCE5-A95C-DC6FBE9317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414" name="図 1413">
                  <a:extLst>
                    <a:ext uri="{FF2B5EF4-FFF2-40B4-BE49-F238E27FC236}">
                      <a16:creationId xmlns:a16="http://schemas.microsoft.com/office/drawing/2014/main" id="{01B3B7DF-95EB-3395-0688-B45E0DC192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415" name="図 1414">
                  <a:extLst>
                    <a:ext uri="{FF2B5EF4-FFF2-40B4-BE49-F238E27FC236}">
                      <a16:creationId xmlns:a16="http://schemas.microsoft.com/office/drawing/2014/main" id="{D83F3828-42AE-9251-F563-83772A9995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0143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409" name="図 1408">
                <a:extLst>
                  <a:ext uri="{FF2B5EF4-FFF2-40B4-BE49-F238E27FC236}">
                    <a16:creationId xmlns:a16="http://schemas.microsoft.com/office/drawing/2014/main" id="{2B088754-DEA9-ED30-B027-67D0324242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410" name="図 1409">
                <a:extLst>
                  <a:ext uri="{FF2B5EF4-FFF2-40B4-BE49-F238E27FC236}">
                    <a16:creationId xmlns:a16="http://schemas.microsoft.com/office/drawing/2014/main" id="{14B962E4-9CF6-96BF-0B60-6E4929DC73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411" name="図 1410">
                <a:extLst>
                  <a:ext uri="{FF2B5EF4-FFF2-40B4-BE49-F238E27FC236}">
                    <a16:creationId xmlns:a16="http://schemas.microsoft.com/office/drawing/2014/main" id="{D721F23F-607B-DF0D-4368-A12864E20F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516669" y="8387363"/>
                <a:ext cx="260329" cy="103984"/>
              </a:xfrm>
              <a:prstGeom prst="rect">
                <a:avLst/>
              </a:prstGeom>
            </p:spPr>
          </p:pic>
        </p:grpSp>
        <p:grpSp>
          <p:nvGrpSpPr>
            <p:cNvPr id="1399" name="グループ化 1398">
              <a:extLst>
                <a:ext uri="{FF2B5EF4-FFF2-40B4-BE49-F238E27FC236}">
                  <a16:creationId xmlns:a16="http://schemas.microsoft.com/office/drawing/2014/main" id="{47BEE86B-7C80-794D-B65D-B0B929E91886}"/>
                </a:ext>
              </a:extLst>
            </p:cNvPr>
            <p:cNvGrpSpPr/>
            <p:nvPr/>
          </p:nvGrpSpPr>
          <p:grpSpPr>
            <a:xfrm rot="5400000">
              <a:off x="8507717" y="6536360"/>
              <a:ext cx="260329" cy="964623"/>
              <a:chOff x="2181464" y="7812259"/>
              <a:chExt cx="260329" cy="964623"/>
            </a:xfrm>
          </p:grpSpPr>
          <p:grpSp>
            <p:nvGrpSpPr>
              <p:cNvPr id="1400" name="グループ化 1399">
                <a:extLst>
                  <a:ext uri="{FF2B5EF4-FFF2-40B4-BE49-F238E27FC236}">
                    <a16:creationId xmlns:a16="http://schemas.microsoft.com/office/drawing/2014/main" id="{4D07A7BA-9FAC-98D8-77C4-2F053E02818D}"/>
                  </a:ext>
                </a:extLst>
              </p:cNvPr>
              <p:cNvGrpSpPr/>
              <p:nvPr/>
            </p:nvGrpSpPr>
            <p:grpSpPr>
              <a:xfrm rot="10800000">
                <a:off x="2181464" y="7812259"/>
                <a:ext cx="260329" cy="532285"/>
                <a:chOff x="471939" y="6522100"/>
                <a:chExt cx="260329" cy="532285"/>
              </a:xfrm>
            </p:grpSpPr>
            <p:pic>
              <p:nvPicPr>
                <p:cNvPr id="1404" name="図 1403">
                  <a:extLst>
                    <a:ext uri="{FF2B5EF4-FFF2-40B4-BE49-F238E27FC236}">
                      <a16:creationId xmlns:a16="http://schemas.microsoft.com/office/drawing/2014/main" id="{5E0BD309-449C-B68A-7E74-678063C777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522100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405" name="図 1404">
                  <a:extLst>
                    <a:ext uri="{FF2B5EF4-FFF2-40B4-BE49-F238E27FC236}">
                      <a16:creationId xmlns:a16="http://schemas.microsoft.com/office/drawing/2014/main" id="{4EC80E60-5AB7-A770-87AF-8471A401DA3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664867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406" name="図 1405">
                  <a:extLst>
                    <a:ext uri="{FF2B5EF4-FFF2-40B4-BE49-F238E27FC236}">
                      <a16:creationId xmlns:a16="http://schemas.microsoft.com/office/drawing/2014/main" id="{F29D9827-3B5A-12B8-AF4D-A05A2749AC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807634"/>
                  <a:ext cx="260329" cy="103984"/>
                </a:xfrm>
                <a:prstGeom prst="rect">
                  <a:avLst/>
                </a:prstGeom>
              </p:spPr>
            </p:pic>
            <p:pic>
              <p:nvPicPr>
                <p:cNvPr id="1407" name="図 1406">
                  <a:extLst>
                    <a:ext uri="{FF2B5EF4-FFF2-40B4-BE49-F238E27FC236}">
                      <a16:creationId xmlns:a16="http://schemas.microsoft.com/office/drawing/2014/main" id="{FBAB014E-BE70-1A44-BFF2-7BA38B1A6B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39" y="6950401"/>
                  <a:ext cx="260329" cy="103984"/>
                </a:xfrm>
                <a:prstGeom prst="rect">
                  <a:avLst/>
                </a:prstGeom>
              </p:spPr>
            </p:pic>
          </p:grpSp>
          <p:pic>
            <p:nvPicPr>
              <p:cNvPr id="1401" name="図 1400">
                <a:extLst>
                  <a:ext uri="{FF2B5EF4-FFF2-40B4-BE49-F238E27FC236}">
                    <a16:creationId xmlns:a16="http://schemas.microsoft.com/office/drawing/2014/main" id="{758A68A3-F2B0-2226-B715-EE734C031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672898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402" name="図 1401">
                <a:extLst>
                  <a:ext uri="{FF2B5EF4-FFF2-40B4-BE49-F238E27FC236}">
                    <a16:creationId xmlns:a16="http://schemas.microsoft.com/office/drawing/2014/main" id="{1B84A558-A15B-1EC6-13E4-329391962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530131"/>
                <a:ext cx="260329" cy="103984"/>
              </a:xfrm>
              <a:prstGeom prst="rect">
                <a:avLst/>
              </a:prstGeom>
            </p:spPr>
          </p:pic>
          <p:pic>
            <p:nvPicPr>
              <p:cNvPr id="1403" name="図 1402">
                <a:extLst>
                  <a:ext uri="{FF2B5EF4-FFF2-40B4-BE49-F238E27FC236}">
                    <a16:creationId xmlns:a16="http://schemas.microsoft.com/office/drawing/2014/main" id="{FDFB3D43-71B9-A25D-29DD-9E1165C554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81464" y="8387363"/>
                <a:ext cx="260329" cy="103984"/>
              </a:xfrm>
              <a:prstGeom prst="rect">
                <a:avLst/>
              </a:prstGeom>
            </p:spPr>
          </p:pic>
        </p:grpSp>
      </p:grpSp>
      <p:pic>
        <p:nvPicPr>
          <p:cNvPr id="1418" name="図 1417">
            <a:extLst>
              <a:ext uri="{FF2B5EF4-FFF2-40B4-BE49-F238E27FC236}">
                <a16:creationId xmlns:a16="http://schemas.microsoft.com/office/drawing/2014/main" id="{AF1FE7F4-B20E-7A86-7988-2E268726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93" y="4654698"/>
            <a:ext cx="284985" cy="80205"/>
          </a:xfrm>
          <a:prstGeom prst="rect">
            <a:avLst/>
          </a:prstGeom>
        </p:spPr>
      </p:pic>
      <p:pic>
        <p:nvPicPr>
          <p:cNvPr id="1419" name="図 1418">
            <a:extLst>
              <a:ext uri="{FF2B5EF4-FFF2-40B4-BE49-F238E27FC236}">
                <a16:creationId xmlns:a16="http://schemas.microsoft.com/office/drawing/2014/main" id="{753AAFDF-A175-1EF6-3B69-6A377CA1B1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799" y="7959650"/>
            <a:ext cx="284985" cy="80205"/>
          </a:xfrm>
          <a:prstGeom prst="rect">
            <a:avLst/>
          </a:prstGeom>
        </p:spPr>
      </p:pic>
      <p:pic>
        <p:nvPicPr>
          <p:cNvPr id="1420" name="図 1419">
            <a:extLst>
              <a:ext uri="{FF2B5EF4-FFF2-40B4-BE49-F238E27FC236}">
                <a16:creationId xmlns:a16="http://schemas.microsoft.com/office/drawing/2014/main" id="{ED8D5731-DC41-4F41-00A3-E056705D847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48" y="7957918"/>
            <a:ext cx="91146" cy="74548"/>
          </a:xfrm>
          <a:prstGeom prst="rect">
            <a:avLst/>
          </a:prstGeom>
        </p:spPr>
      </p:pic>
      <p:pic>
        <p:nvPicPr>
          <p:cNvPr id="1421" name="図 1420">
            <a:extLst>
              <a:ext uri="{FF2B5EF4-FFF2-40B4-BE49-F238E27FC236}">
                <a16:creationId xmlns:a16="http://schemas.microsoft.com/office/drawing/2014/main" id="{AF47A8C0-ECAF-743E-6FAE-5BE2C881D85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84856" y="7936912"/>
            <a:ext cx="388687" cy="125683"/>
          </a:xfrm>
          <a:prstGeom prst="rect">
            <a:avLst/>
          </a:prstGeom>
        </p:spPr>
      </p:pic>
      <p:pic>
        <p:nvPicPr>
          <p:cNvPr id="1422" name="図 1421">
            <a:extLst>
              <a:ext uri="{FF2B5EF4-FFF2-40B4-BE49-F238E27FC236}">
                <a16:creationId xmlns:a16="http://schemas.microsoft.com/office/drawing/2014/main" id="{7D2DA34D-ECDE-F3EA-8984-C8C6C4E963D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08577" y="7969624"/>
            <a:ext cx="388687" cy="125683"/>
          </a:xfrm>
          <a:prstGeom prst="rect">
            <a:avLst/>
          </a:prstGeom>
        </p:spPr>
      </p:pic>
      <p:pic>
        <p:nvPicPr>
          <p:cNvPr id="1423" name="図 1422">
            <a:extLst>
              <a:ext uri="{FF2B5EF4-FFF2-40B4-BE49-F238E27FC236}">
                <a16:creationId xmlns:a16="http://schemas.microsoft.com/office/drawing/2014/main" id="{5C8D7D2D-AEE7-057B-5534-164A25F13C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328" y="7987220"/>
            <a:ext cx="284985" cy="80205"/>
          </a:xfrm>
          <a:prstGeom prst="rect">
            <a:avLst/>
          </a:prstGeom>
        </p:spPr>
      </p:pic>
      <p:pic>
        <p:nvPicPr>
          <p:cNvPr id="1424" name="図 1423">
            <a:extLst>
              <a:ext uri="{FF2B5EF4-FFF2-40B4-BE49-F238E27FC236}">
                <a16:creationId xmlns:a16="http://schemas.microsoft.com/office/drawing/2014/main" id="{B8C6565E-30F5-3DF4-2784-A232E1972F6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33" y="7957535"/>
            <a:ext cx="91146" cy="74548"/>
          </a:xfrm>
          <a:prstGeom prst="rect">
            <a:avLst/>
          </a:prstGeom>
        </p:spPr>
      </p:pic>
      <p:pic>
        <p:nvPicPr>
          <p:cNvPr id="1425" name="図 1424">
            <a:extLst>
              <a:ext uri="{FF2B5EF4-FFF2-40B4-BE49-F238E27FC236}">
                <a16:creationId xmlns:a16="http://schemas.microsoft.com/office/drawing/2014/main" id="{91E0C0D4-CBB0-2F44-9D21-E297C605D00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198091" y="7969624"/>
            <a:ext cx="388687" cy="125683"/>
          </a:xfrm>
          <a:prstGeom prst="rect">
            <a:avLst/>
          </a:prstGeom>
        </p:spPr>
      </p:pic>
      <p:pic>
        <p:nvPicPr>
          <p:cNvPr id="1426" name="図 1425">
            <a:extLst>
              <a:ext uri="{FF2B5EF4-FFF2-40B4-BE49-F238E27FC236}">
                <a16:creationId xmlns:a16="http://schemas.microsoft.com/office/drawing/2014/main" id="{15924C87-FCA2-C027-E94B-5B3E939E19C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62141" y="7960367"/>
            <a:ext cx="388687" cy="125683"/>
          </a:xfrm>
          <a:prstGeom prst="rect">
            <a:avLst/>
          </a:prstGeom>
        </p:spPr>
      </p:pic>
      <p:pic>
        <p:nvPicPr>
          <p:cNvPr id="1427" name="図 1426">
            <a:extLst>
              <a:ext uri="{FF2B5EF4-FFF2-40B4-BE49-F238E27FC236}">
                <a16:creationId xmlns:a16="http://schemas.microsoft.com/office/drawing/2014/main" id="{E553008C-C23A-FC4C-65F9-AFBA859935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37" y="7985911"/>
            <a:ext cx="284985" cy="80205"/>
          </a:xfrm>
          <a:prstGeom prst="rect">
            <a:avLst/>
          </a:prstGeom>
        </p:spPr>
      </p:pic>
      <p:pic>
        <p:nvPicPr>
          <p:cNvPr id="1428" name="図 1427">
            <a:extLst>
              <a:ext uri="{FF2B5EF4-FFF2-40B4-BE49-F238E27FC236}">
                <a16:creationId xmlns:a16="http://schemas.microsoft.com/office/drawing/2014/main" id="{DD7D1452-6442-833D-2736-BDC28BCD131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707" y="7969040"/>
            <a:ext cx="91146" cy="74548"/>
          </a:xfrm>
          <a:prstGeom prst="rect">
            <a:avLst/>
          </a:prstGeom>
        </p:spPr>
      </p:pic>
      <p:pic>
        <p:nvPicPr>
          <p:cNvPr id="1429" name="図 1428">
            <a:extLst>
              <a:ext uri="{FF2B5EF4-FFF2-40B4-BE49-F238E27FC236}">
                <a16:creationId xmlns:a16="http://schemas.microsoft.com/office/drawing/2014/main" id="{23CC5D34-E08F-C2D3-475B-E2A0AA05FF2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98140" y="7956464"/>
            <a:ext cx="388687" cy="125683"/>
          </a:xfrm>
          <a:prstGeom prst="rect">
            <a:avLst/>
          </a:prstGeom>
        </p:spPr>
      </p:pic>
      <p:pic>
        <p:nvPicPr>
          <p:cNvPr id="1430" name="図 1429">
            <a:extLst>
              <a:ext uri="{FF2B5EF4-FFF2-40B4-BE49-F238E27FC236}">
                <a16:creationId xmlns:a16="http://schemas.microsoft.com/office/drawing/2014/main" id="{4FACDCC2-5C03-83CB-76D6-9136E20109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310" y="7977226"/>
            <a:ext cx="284985" cy="80205"/>
          </a:xfrm>
          <a:prstGeom prst="rect">
            <a:avLst/>
          </a:prstGeom>
        </p:spPr>
      </p:pic>
      <p:pic>
        <p:nvPicPr>
          <p:cNvPr id="1431" name="図 1430">
            <a:extLst>
              <a:ext uri="{FF2B5EF4-FFF2-40B4-BE49-F238E27FC236}">
                <a16:creationId xmlns:a16="http://schemas.microsoft.com/office/drawing/2014/main" id="{664E0061-7C49-C3DA-74F3-C4E340A192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723" y="7960275"/>
            <a:ext cx="91146" cy="74548"/>
          </a:xfrm>
          <a:prstGeom prst="rect">
            <a:avLst/>
          </a:prstGeom>
        </p:spPr>
      </p:pic>
      <p:pic>
        <p:nvPicPr>
          <p:cNvPr id="1432" name="図 1431">
            <a:extLst>
              <a:ext uri="{FF2B5EF4-FFF2-40B4-BE49-F238E27FC236}">
                <a16:creationId xmlns:a16="http://schemas.microsoft.com/office/drawing/2014/main" id="{099B1600-41EC-ABB7-FD95-A79E926EF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832" y="7986886"/>
            <a:ext cx="284985" cy="80205"/>
          </a:xfrm>
          <a:prstGeom prst="rect">
            <a:avLst/>
          </a:prstGeom>
        </p:spPr>
      </p:pic>
      <p:pic>
        <p:nvPicPr>
          <p:cNvPr id="1433" name="図 1432">
            <a:extLst>
              <a:ext uri="{FF2B5EF4-FFF2-40B4-BE49-F238E27FC236}">
                <a16:creationId xmlns:a16="http://schemas.microsoft.com/office/drawing/2014/main" id="{E27D6A30-BA13-5959-1A2B-77631D41613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536688" y="7956463"/>
            <a:ext cx="388687" cy="125683"/>
          </a:xfrm>
          <a:prstGeom prst="rect">
            <a:avLst/>
          </a:prstGeom>
        </p:spPr>
      </p:pic>
      <p:pic>
        <p:nvPicPr>
          <p:cNvPr id="1434" name="図 1433">
            <a:extLst>
              <a:ext uri="{FF2B5EF4-FFF2-40B4-BE49-F238E27FC236}">
                <a16:creationId xmlns:a16="http://schemas.microsoft.com/office/drawing/2014/main" id="{9C221432-4705-8BF4-E8E8-B65E6077B6B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007" y="7976968"/>
            <a:ext cx="91146" cy="74548"/>
          </a:xfrm>
          <a:prstGeom prst="rect">
            <a:avLst/>
          </a:prstGeom>
        </p:spPr>
      </p:pic>
      <p:pic>
        <p:nvPicPr>
          <p:cNvPr id="1438" name="図 1437">
            <a:extLst>
              <a:ext uri="{FF2B5EF4-FFF2-40B4-BE49-F238E27FC236}">
                <a16:creationId xmlns:a16="http://schemas.microsoft.com/office/drawing/2014/main" id="{9B43AD1C-96B5-8C29-CBE6-63FEC5255AB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781" y="7911363"/>
            <a:ext cx="91146" cy="74548"/>
          </a:xfrm>
          <a:prstGeom prst="rect">
            <a:avLst/>
          </a:prstGeom>
        </p:spPr>
      </p:pic>
      <p:pic>
        <p:nvPicPr>
          <p:cNvPr id="1439" name="図 1438">
            <a:extLst>
              <a:ext uri="{FF2B5EF4-FFF2-40B4-BE49-F238E27FC236}">
                <a16:creationId xmlns:a16="http://schemas.microsoft.com/office/drawing/2014/main" id="{4543C75B-EADD-0C09-5E17-362FDFFA82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960" y="7978948"/>
            <a:ext cx="284985" cy="80205"/>
          </a:xfrm>
          <a:prstGeom prst="rect">
            <a:avLst/>
          </a:prstGeom>
        </p:spPr>
      </p:pic>
      <p:pic>
        <p:nvPicPr>
          <p:cNvPr id="1440" name="図 1439">
            <a:extLst>
              <a:ext uri="{FF2B5EF4-FFF2-40B4-BE49-F238E27FC236}">
                <a16:creationId xmlns:a16="http://schemas.microsoft.com/office/drawing/2014/main" id="{EDA28EEA-EAB3-3922-0EEC-77D54FC6F4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50652" y="5894881"/>
            <a:ext cx="284992" cy="80207"/>
          </a:xfrm>
          <a:prstGeom prst="rect">
            <a:avLst/>
          </a:prstGeom>
        </p:spPr>
      </p:pic>
      <p:pic>
        <p:nvPicPr>
          <p:cNvPr id="1441" name="図 1440">
            <a:extLst>
              <a:ext uri="{FF2B5EF4-FFF2-40B4-BE49-F238E27FC236}">
                <a16:creationId xmlns:a16="http://schemas.microsoft.com/office/drawing/2014/main" id="{425CDBA8-11E0-83C0-7883-F280687393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80062" y="5920065"/>
            <a:ext cx="284992" cy="80207"/>
          </a:xfrm>
          <a:prstGeom prst="rect">
            <a:avLst/>
          </a:prstGeom>
        </p:spPr>
      </p:pic>
      <p:pic>
        <p:nvPicPr>
          <p:cNvPr id="1442" name="図 1441">
            <a:extLst>
              <a:ext uri="{FF2B5EF4-FFF2-40B4-BE49-F238E27FC236}">
                <a16:creationId xmlns:a16="http://schemas.microsoft.com/office/drawing/2014/main" id="{3883DF8C-1A69-4293-7635-992266E20D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366902" y="6145270"/>
            <a:ext cx="284992" cy="80207"/>
          </a:xfrm>
          <a:prstGeom prst="rect">
            <a:avLst/>
          </a:prstGeom>
        </p:spPr>
      </p:pic>
      <p:pic>
        <p:nvPicPr>
          <p:cNvPr id="1443" name="図 1442">
            <a:extLst>
              <a:ext uri="{FF2B5EF4-FFF2-40B4-BE49-F238E27FC236}">
                <a16:creationId xmlns:a16="http://schemas.microsoft.com/office/drawing/2014/main" id="{24EA7CB4-FF84-C23D-83A8-69A96BE195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26711" y="5933871"/>
            <a:ext cx="284992" cy="80207"/>
          </a:xfrm>
          <a:prstGeom prst="rect">
            <a:avLst/>
          </a:prstGeom>
        </p:spPr>
      </p:pic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C1DB926A-7899-637A-8A3E-F65934C75B0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49592" y="10688673"/>
            <a:ext cx="80220" cy="6787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CBFA7128-5274-B07A-7D12-846BFBD8DE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2687" y="6113086"/>
            <a:ext cx="284985" cy="11383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5C445B9-8861-752B-AD13-234FF59D6A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820" y="6102662"/>
            <a:ext cx="284985" cy="11383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595681A-5FC2-80FA-08C3-D2F8143C16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73735" y="6093600"/>
            <a:ext cx="284985" cy="11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2426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107</cp:revision>
  <cp:lastPrinted>2024-06-19T06:33:22Z</cp:lastPrinted>
  <dcterms:created xsi:type="dcterms:W3CDTF">2017-02-16T12:15:42Z</dcterms:created>
  <dcterms:modified xsi:type="dcterms:W3CDTF">2024-08-06T07:00:53Z</dcterms:modified>
</cp:coreProperties>
</file>