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66" d="100"/>
          <a:sy n="66" d="100"/>
        </p:scale>
        <p:origin x="5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図 59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92C59210-2399-7F95-1CFE-8999712F140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861" y="2028120"/>
            <a:ext cx="13208000" cy="7352907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4C3A698-8505-864C-8D81-EE481CF117E6}"/>
              </a:ext>
            </a:extLst>
          </p:cNvPr>
          <p:cNvSpPr/>
          <p:nvPr/>
        </p:nvSpPr>
        <p:spPr>
          <a:xfrm>
            <a:off x="1859464" y="1734559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0529865-D768-E885-FD06-A48D0C9F6D19}"/>
              </a:ext>
            </a:extLst>
          </p:cNvPr>
          <p:cNvSpPr txBox="1"/>
          <p:nvPr/>
        </p:nvSpPr>
        <p:spPr>
          <a:xfrm>
            <a:off x="2110386" y="1731417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601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F2544D8E-1105-0B85-A915-F3AC13C59EEC}"/>
              </a:ext>
            </a:extLst>
          </p:cNvPr>
          <p:cNvSpPr/>
          <p:nvPr userDrawn="1"/>
        </p:nvSpPr>
        <p:spPr>
          <a:xfrm>
            <a:off x="4120840" y="9116872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336B5F6-A4AA-EC15-0FFD-8CD092028D0D}"/>
              </a:ext>
            </a:extLst>
          </p:cNvPr>
          <p:cNvSpPr txBox="1"/>
          <p:nvPr userDrawn="1"/>
        </p:nvSpPr>
        <p:spPr>
          <a:xfrm>
            <a:off x="4338742" y="9113730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602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47" name="フリーフォーム: 図形 46">
            <a:extLst>
              <a:ext uri="{FF2B5EF4-FFF2-40B4-BE49-F238E27FC236}">
                <a16:creationId xmlns:a16="http://schemas.microsoft.com/office/drawing/2014/main" id="{CA2E6870-1EAA-4E6B-3DBE-2310D47B131C}"/>
              </a:ext>
            </a:extLst>
          </p:cNvPr>
          <p:cNvSpPr/>
          <p:nvPr userDrawn="1"/>
        </p:nvSpPr>
        <p:spPr>
          <a:xfrm>
            <a:off x="5535679" y="9116872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A402D8E-9DE5-DAFE-D47B-1EEFD8B96BA7}"/>
              </a:ext>
            </a:extLst>
          </p:cNvPr>
          <p:cNvSpPr txBox="1"/>
          <p:nvPr userDrawn="1"/>
        </p:nvSpPr>
        <p:spPr>
          <a:xfrm>
            <a:off x="5745316" y="9114835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603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D361E00B-31F5-E232-E3C7-75144969D878}"/>
              </a:ext>
            </a:extLst>
          </p:cNvPr>
          <p:cNvSpPr/>
          <p:nvPr userDrawn="1"/>
        </p:nvSpPr>
        <p:spPr>
          <a:xfrm>
            <a:off x="7502197" y="9098305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D79229C-2A4A-1B94-302B-8935C6EB132A}"/>
              </a:ext>
            </a:extLst>
          </p:cNvPr>
          <p:cNvSpPr txBox="1"/>
          <p:nvPr userDrawn="1"/>
        </p:nvSpPr>
        <p:spPr>
          <a:xfrm>
            <a:off x="7765582" y="9092308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604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1" name="フリーフォーム: 図形 50">
            <a:extLst>
              <a:ext uri="{FF2B5EF4-FFF2-40B4-BE49-F238E27FC236}">
                <a16:creationId xmlns:a16="http://schemas.microsoft.com/office/drawing/2014/main" id="{0D499AD9-EFC4-D228-9FD5-EBE3D9ECA14C}"/>
              </a:ext>
            </a:extLst>
          </p:cNvPr>
          <p:cNvSpPr/>
          <p:nvPr userDrawn="1"/>
        </p:nvSpPr>
        <p:spPr>
          <a:xfrm>
            <a:off x="11357557" y="8024494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2B28A8E-1139-A1E6-63E5-167806F40350}"/>
              </a:ext>
            </a:extLst>
          </p:cNvPr>
          <p:cNvSpPr txBox="1"/>
          <p:nvPr userDrawn="1"/>
        </p:nvSpPr>
        <p:spPr>
          <a:xfrm>
            <a:off x="11573607" y="8054069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605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3" name="フリーフォーム: 図形 52">
            <a:extLst>
              <a:ext uri="{FF2B5EF4-FFF2-40B4-BE49-F238E27FC236}">
                <a16:creationId xmlns:a16="http://schemas.microsoft.com/office/drawing/2014/main" id="{0D984885-526D-00DD-C013-7E047CFBFD1F}"/>
              </a:ext>
            </a:extLst>
          </p:cNvPr>
          <p:cNvSpPr/>
          <p:nvPr userDrawn="1"/>
        </p:nvSpPr>
        <p:spPr>
          <a:xfrm>
            <a:off x="11898852" y="5293780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40A85D0-C081-4265-321F-F1BCAF053E86}"/>
              </a:ext>
            </a:extLst>
          </p:cNvPr>
          <p:cNvSpPr txBox="1"/>
          <p:nvPr userDrawn="1"/>
        </p:nvSpPr>
        <p:spPr>
          <a:xfrm>
            <a:off x="12149774" y="5290638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606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5" name="フリーフォーム: 図形 54">
            <a:extLst>
              <a:ext uri="{FF2B5EF4-FFF2-40B4-BE49-F238E27FC236}">
                <a16:creationId xmlns:a16="http://schemas.microsoft.com/office/drawing/2014/main" id="{642E6BCF-F61F-713B-5D89-A1854724E014}"/>
              </a:ext>
            </a:extLst>
          </p:cNvPr>
          <p:cNvSpPr/>
          <p:nvPr userDrawn="1"/>
        </p:nvSpPr>
        <p:spPr>
          <a:xfrm>
            <a:off x="10324743" y="1705338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7C50B31-1EF3-DBF4-9512-29EFF8F4C3E4}"/>
              </a:ext>
            </a:extLst>
          </p:cNvPr>
          <p:cNvSpPr txBox="1"/>
          <p:nvPr userDrawn="1"/>
        </p:nvSpPr>
        <p:spPr>
          <a:xfrm>
            <a:off x="10575665" y="1702196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607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7" name="フリーフォーム: 図形 56">
            <a:extLst>
              <a:ext uri="{FF2B5EF4-FFF2-40B4-BE49-F238E27FC236}">
                <a16:creationId xmlns:a16="http://schemas.microsoft.com/office/drawing/2014/main" id="{8C7977A4-EC98-A8C5-C87D-3FB53CD12893}"/>
              </a:ext>
            </a:extLst>
          </p:cNvPr>
          <p:cNvSpPr/>
          <p:nvPr userDrawn="1"/>
        </p:nvSpPr>
        <p:spPr>
          <a:xfrm>
            <a:off x="8270709" y="1718988"/>
            <a:ext cx="1246749" cy="528310"/>
          </a:xfrm>
          <a:custGeom>
            <a:avLst/>
            <a:gdLst>
              <a:gd name="connsiteX0" fmla="*/ 1180702 w 1246749"/>
              <a:gd name="connsiteY0" fmla="*/ 0 h 528310"/>
              <a:gd name="connsiteX1" fmla="*/ 1246750 w 1246749"/>
              <a:gd name="connsiteY1" fmla="*/ 66048 h 528310"/>
              <a:gd name="connsiteX2" fmla="*/ 1246750 w 1246749"/>
              <a:gd name="connsiteY2" fmla="*/ 462263 h 528310"/>
              <a:gd name="connsiteX3" fmla="*/ 1180702 w 1246749"/>
              <a:gd name="connsiteY3" fmla="*/ 528311 h 528310"/>
              <a:gd name="connsiteX4" fmla="*/ 66048 w 1246749"/>
              <a:gd name="connsiteY4" fmla="*/ 528311 h 528310"/>
              <a:gd name="connsiteX5" fmla="*/ 0 w 1246749"/>
              <a:gd name="connsiteY5" fmla="*/ 462263 h 528310"/>
              <a:gd name="connsiteX6" fmla="*/ 0 w 1246749"/>
              <a:gd name="connsiteY6" fmla="*/ 66048 h 528310"/>
              <a:gd name="connsiteX7" fmla="*/ 66048 w 1246749"/>
              <a:gd name="connsiteY7" fmla="*/ 0 h 528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46749" h="528310">
                <a:moveTo>
                  <a:pt x="1180702" y="0"/>
                </a:moveTo>
                <a:cubicBezTo>
                  <a:pt x="1217179" y="0"/>
                  <a:pt x="1246750" y="29571"/>
                  <a:pt x="1246750" y="66048"/>
                </a:cubicBezTo>
                <a:lnTo>
                  <a:pt x="1246750" y="462263"/>
                </a:lnTo>
                <a:cubicBezTo>
                  <a:pt x="1246750" y="498740"/>
                  <a:pt x="1217179" y="528311"/>
                  <a:pt x="1180702" y="528311"/>
                </a:cubicBezTo>
                <a:lnTo>
                  <a:pt x="66048" y="528311"/>
                </a:lnTo>
                <a:cubicBezTo>
                  <a:pt x="29571" y="528311"/>
                  <a:pt x="0" y="498740"/>
                  <a:pt x="0" y="462263"/>
                </a:cubicBezTo>
                <a:lnTo>
                  <a:pt x="0" y="66048"/>
                </a:lnTo>
                <a:cubicBezTo>
                  <a:pt x="0" y="29571"/>
                  <a:pt x="29571" y="0"/>
                  <a:pt x="66048" y="0"/>
                </a:cubicBezTo>
                <a:close/>
              </a:path>
            </a:pathLst>
          </a:custGeom>
          <a:solidFill>
            <a:srgbClr val="727171">
              <a:alpha val="70000"/>
            </a:srgbClr>
          </a:solidFill>
          <a:ln w="232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D8998AD-BB48-FF53-9CD3-6115C49D76A3}"/>
              </a:ext>
            </a:extLst>
          </p:cNvPr>
          <p:cNvSpPr txBox="1"/>
          <p:nvPr userDrawn="1"/>
        </p:nvSpPr>
        <p:spPr>
          <a:xfrm>
            <a:off x="8521631" y="1715846"/>
            <a:ext cx="814647" cy="543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608</a:t>
            </a:r>
            <a:endParaRPr lang="ja-JP" altLang="en-US" sz="2935" spc="0" baseline="0" dirty="0">
              <a:ln/>
              <a:solidFill>
                <a:srgbClr val="FFFFFF"/>
              </a:solidFill>
              <a:latin typeface="Arial"/>
              <a:cs typeface="Arial"/>
              <a:sym typeface="Arial"/>
              <a:rtl val="0"/>
            </a:endParaRPr>
          </a:p>
        </p:txBody>
      </p:sp>
      <p:pic>
        <p:nvPicPr>
          <p:cNvPr id="2" name="図 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F00FCA4E-3744-F72B-78D7-45FD04BA16A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81" y="481436"/>
            <a:ext cx="3844367" cy="811841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0A6CFB05-02F8-996E-0370-862FEB0BE7C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16127" y="1656699"/>
            <a:ext cx="3847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（移動可）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97B9F74-32C8-7882-4F1F-1F5CCA35A99D}"/>
              </a:ext>
            </a:extLst>
          </p:cNvPr>
          <p:cNvSpPr txBox="1"/>
          <p:nvPr userDrawn="1"/>
        </p:nvSpPr>
        <p:spPr>
          <a:xfrm>
            <a:off x="6519532" y="1448532"/>
            <a:ext cx="143371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スライドパーテーション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6" name="グラフィックス 25">
            <a:extLst>
              <a:ext uri="{FF2B5EF4-FFF2-40B4-BE49-F238E27FC236}">
                <a16:creationId xmlns:a16="http://schemas.microsoft.com/office/drawing/2014/main" id="{552D9751-46E1-B4F6-7F82-AFEDA033F79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0389" y="104776"/>
            <a:ext cx="3572201" cy="1953996"/>
          </a:xfrm>
          <a:prstGeom prst="rect">
            <a:avLst/>
          </a:prstGeom>
        </p:spPr>
      </p:pic>
      <p:sp>
        <p:nvSpPr>
          <p:cNvPr id="27" name="Rectangle 12">
            <a:extLst>
              <a:ext uri="{FF2B5EF4-FFF2-40B4-BE49-F238E27FC236}">
                <a16:creationId xmlns:a16="http://schemas.microsoft.com/office/drawing/2014/main" id="{8C4A38CF-472A-80E8-0DEF-4A580F0D53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65871" y="46484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E447454B-1D1D-1A69-2548-0EC218D0875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53045" y="954442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00C12681-2D47-55ED-E0E4-6E8C45C3F85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684831" y="148630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163638D1-B3A3-FD49-5223-F07639856F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06315" y="95876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8147B92E-B37F-8197-D0AF-168E5FC2947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94890" y="949815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3FDB5252-F157-90D7-DB6F-115030C903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732100" y="464224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BD1800A8-EC0D-EEA4-416D-A8A5D39655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31417" y="95780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B25DC717-A605-CEBC-9276-BB6BA7AD1E2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94890" y="1478623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id="{B2805ECF-8A04-1361-69AC-18734355B6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94890" y="436930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6" name="グラフィックス 42">
            <a:extLst>
              <a:ext uri="{FF2B5EF4-FFF2-40B4-BE49-F238E27FC236}">
                <a16:creationId xmlns:a16="http://schemas.microsoft.com/office/drawing/2014/main" id="{1929ED5F-3F4C-BEA6-CEC3-1DF1D1F6C32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06531" y="645041"/>
            <a:ext cx="197099" cy="166777"/>
          </a:xfrm>
          <a:prstGeom prst="rect">
            <a:avLst/>
          </a:prstGeom>
        </p:spPr>
      </p:pic>
      <p:sp>
        <p:nvSpPr>
          <p:cNvPr id="37" name="Rectangle 12">
            <a:extLst>
              <a:ext uri="{FF2B5EF4-FFF2-40B4-BE49-F238E27FC236}">
                <a16:creationId xmlns:a16="http://schemas.microsoft.com/office/drawing/2014/main" id="{D581EAA8-48F7-E26F-0152-7EA33CBC87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043359" y="2058771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E4FB6618-AC71-B1CD-D2D7-6F99FBDC28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599294" y="471748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17753" y="7685935"/>
            <a:ext cx="614913" cy="180480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243BF281-562C-8D22-54DE-E1D1278709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39589" y="3521551"/>
            <a:ext cx="614913" cy="180480"/>
          </a:xfrm>
          <a:prstGeom prst="rect">
            <a:avLst/>
          </a:prstGeom>
        </p:spPr>
      </p:pic>
      <p:grpSp>
        <p:nvGrpSpPr>
          <p:cNvPr id="695" name="グループ化 694">
            <a:extLst>
              <a:ext uri="{FF2B5EF4-FFF2-40B4-BE49-F238E27FC236}">
                <a16:creationId xmlns:a16="http://schemas.microsoft.com/office/drawing/2014/main" id="{9E3105A9-F6E4-6C10-62A4-07A5092E88CD}"/>
              </a:ext>
            </a:extLst>
          </p:cNvPr>
          <p:cNvGrpSpPr/>
          <p:nvPr/>
        </p:nvGrpSpPr>
        <p:grpSpPr>
          <a:xfrm>
            <a:off x="1686965" y="7110396"/>
            <a:ext cx="2182784" cy="1326088"/>
            <a:chOff x="1566309" y="3008273"/>
            <a:chExt cx="2182784" cy="1326088"/>
          </a:xfrm>
        </p:grpSpPr>
        <p:sp>
          <p:nvSpPr>
            <p:cNvPr id="641" name="正方形/長方形 640">
              <a:extLst>
                <a:ext uri="{FF2B5EF4-FFF2-40B4-BE49-F238E27FC236}">
                  <a16:creationId xmlns:a16="http://schemas.microsoft.com/office/drawing/2014/main" id="{BE920115-DC6A-CA6A-A2E8-484828208443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42" name="図 641">
              <a:extLst>
                <a:ext uri="{FF2B5EF4-FFF2-40B4-BE49-F238E27FC236}">
                  <a16:creationId xmlns:a16="http://schemas.microsoft.com/office/drawing/2014/main" id="{FC07D223-BF34-6340-F960-B5514A6A2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643" name="図 642">
              <a:extLst>
                <a:ext uri="{FF2B5EF4-FFF2-40B4-BE49-F238E27FC236}">
                  <a16:creationId xmlns:a16="http://schemas.microsoft.com/office/drawing/2014/main" id="{8BAF0D1F-208D-3E97-66E6-5CB624181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644" name="図 643">
              <a:extLst>
                <a:ext uri="{FF2B5EF4-FFF2-40B4-BE49-F238E27FC236}">
                  <a16:creationId xmlns:a16="http://schemas.microsoft.com/office/drawing/2014/main" id="{45D2F62A-D04D-15C5-796F-7AFBA5667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645" name="図 644">
              <a:extLst>
                <a:ext uri="{FF2B5EF4-FFF2-40B4-BE49-F238E27FC236}">
                  <a16:creationId xmlns:a16="http://schemas.microsoft.com/office/drawing/2014/main" id="{78ECA1B5-A95A-41CF-7448-6E47AC477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650" name="図 649">
              <a:extLst>
                <a:ext uri="{FF2B5EF4-FFF2-40B4-BE49-F238E27FC236}">
                  <a16:creationId xmlns:a16="http://schemas.microsoft.com/office/drawing/2014/main" id="{5C0028C5-1402-3689-CBD0-A970ECE5D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651" name="図 650">
              <a:extLst>
                <a:ext uri="{FF2B5EF4-FFF2-40B4-BE49-F238E27FC236}">
                  <a16:creationId xmlns:a16="http://schemas.microsoft.com/office/drawing/2014/main" id="{39982143-E422-77BE-6497-5322A0C48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652" name="図 651">
              <a:extLst>
                <a:ext uri="{FF2B5EF4-FFF2-40B4-BE49-F238E27FC236}">
                  <a16:creationId xmlns:a16="http://schemas.microsoft.com/office/drawing/2014/main" id="{B2FF59EE-9FA0-00F2-79D3-999C627DC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653" name="図 652">
              <a:extLst>
                <a:ext uri="{FF2B5EF4-FFF2-40B4-BE49-F238E27FC236}">
                  <a16:creationId xmlns:a16="http://schemas.microsoft.com/office/drawing/2014/main" id="{3490BD07-9655-8169-0C78-91E33547C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654" name="図 653">
              <a:extLst>
                <a:ext uri="{FF2B5EF4-FFF2-40B4-BE49-F238E27FC236}">
                  <a16:creationId xmlns:a16="http://schemas.microsoft.com/office/drawing/2014/main" id="{3F9DED27-CC7A-6BF8-63BE-C6C498462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655" name="図 654">
              <a:extLst>
                <a:ext uri="{FF2B5EF4-FFF2-40B4-BE49-F238E27FC236}">
                  <a16:creationId xmlns:a16="http://schemas.microsoft.com/office/drawing/2014/main" id="{F92AF7F5-D5AF-8D33-FD71-4F76AC66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667" name="図 666">
              <a:extLst>
                <a:ext uri="{FF2B5EF4-FFF2-40B4-BE49-F238E27FC236}">
                  <a16:creationId xmlns:a16="http://schemas.microsoft.com/office/drawing/2014/main" id="{0F78586F-5EC7-A417-CDD5-9250CADE5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668" name="図 667">
              <a:extLst>
                <a:ext uri="{FF2B5EF4-FFF2-40B4-BE49-F238E27FC236}">
                  <a16:creationId xmlns:a16="http://schemas.microsoft.com/office/drawing/2014/main" id="{3BEE4C2C-17BD-DA61-377E-A98957B1D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669" name="図 668">
              <a:extLst>
                <a:ext uri="{FF2B5EF4-FFF2-40B4-BE49-F238E27FC236}">
                  <a16:creationId xmlns:a16="http://schemas.microsoft.com/office/drawing/2014/main" id="{B0E80F9C-3045-46F0-A404-CBF189471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B3A4A152-156B-82AD-4ABF-795D02394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pic>
        <p:nvPicPr>
          <p:cNvPr id="693" name="図 692">
            <a:extLst>
              <a:ext uri="{FF2B5EF4-FFF2-40B4-BE49-F238E27FC236}">
                <a16:creationId xmlns:a16="http://schemas.microsoft.com/office/drawing/2014/main" id="{9A264199-CE95-4784-77DB-4B75784388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415560" y="5551691"/>
            <a:ext cx="614913" cy="180480"/>
          </a:xfrm>
          <a:prstGeom prst="rect">
            <a:avLst/>
          </a:prstGeom>
        </p:spPr>
      </p:pic>
      <p:pic>
        <p:nvPicPr>
          <p:cNvPr id="694" name="図 693">
            <a:extLst>
              <a:ext uri="{FF2B5EF4-FFF2-40B4-BE49-F238E27FC236}">
                <a16:creationId xmlns:a16="http://schemas.microsoft.com/office/drawing/2014/main" id="{5089775B-69A4-647B-7C4C-5E77612753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41243" y="5553550"/>
            <a:ext cx="614913" cy="180480"/>
          </a:xfrm>
          <a:prstGeom prst="rect">
            <a:avLst/>
          </a:prstGeom>
        </p:spPr>
      </p:pic>
      <p:grpSp>
        <p:nvGrpSpPr>
          <p:cNvPr id="696" name="グループ化 695">
            <a:extLst>
              <a:ext uri="{FF2B5EF4-FFF2-40B4-BE49-F238E27FC236}">
                <a16:creationId xmlns:a16="http://schemas.microsoft.com/office/drawing/2014/main" id="{7164A27C-C156-AD76-983D-DE53F5FAAE2B}"/>
              </a:ext>
            </a:extLst>
          </p:cNvPr>
          <p:cNvGrpSpPr/>
          <p:nvPr/>
        </p:nvGrpSpPr>
        <p:grpSpPr>
          <a:xfrm>
            <a:off x="1699234" y="2959562"/>
            <a:ext cx="2182784" cy="1326088"/>
            <a:chOff x="1566309" y="3008273"/>
            <a:chExt cx="2182784" cy="1326088"/>
          </a:xfrm>
        </p:grpSpPr>
        <p:sp>
          <p:nvSpPr>
            <p:cNvPr id="697" name="正方形/長方形 696">
              <a:extLst>
                <a:ext uri="{FF2B5EF4-FFF2-40B4-BE49-F238E27FC236}">
                  <a16:creationId xmlns:a16="http://schemas.microsoft.com/office/drawing/2014/main" id="{AFF920CE-14C3-5A32-437A-4E2E852EE6CE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98" name="図 697">
              <a:extLst>
                <a:ext uri="{FF2B5EF4-FFF2-40B4-BE49-F238E27FC236}">
                  <a16:creationId xmlns:a16="http://schemas.microsoft.com/office/drawing/2014/main" id="{8CFA542F-EE00-6929-4DEF-77F6DCB36C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699" name="図 698">
              <a:extLst>
                <a:ext uri="{FF2B5EF4-FFF2-40B4-BE49-F238E27FC236}">
                  <a16:creationId xmlns:a16="http://schemas.microsoft.com/office/drawing/2014/main" id="{6D41ECBD-9FA3-66D4-7BCB-F441190FFD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700" name="図 699">
              <a:extLst>
                <a:ext uri="{FF2B5EF4-FFF2-40B4-BE49-F238E27FC236}">
                  <a16:creationId xmlns:a16="http://schemas.microsoft.com/office/drawing/2014/main" id="{BD3AF01D-F2E4-DE2D-5108-B3249B11B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701" name="図 700">
              <a:extLst>
                <a:ext uri="{FF2B5EF4-FFF2-40B4-BE49-F238E27FC236}">
                  <a16:creationId xmlns:a16="http://schemas.microsoft.com/office/drawing/2014/main" id="{6E5542E3-55C0-071E-501B-0B5D17B9AE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702" name="図 701">
              <a:extLst>
                <a:ext uri="{FF2B5EF4-FFF2-40B4-BE49-F238E27FC236}">
                  <a16:creationId xmlns:a16="http://schemas.microsoft.com/office/drawing/2014/main" id="{E3D84F92-7AEB-CEC2-58E1-7100CC6F3C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703" name="図 702">
              <a:extLst>
                <a:ext uri="{FF2B5EF4-FFF2-40B4-BE49-F238E27FC236}">
                  <a16:creationId xmlns:a16="http://schemas.microsoft.com/office/drawing/2014/main" id="{F5DEAFE6-5922-CE07-46BF-200659AA5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704" name="図 703">
              <a:extLst>
                <a:ext uri="{FF2B5EF4-FFF2-40B4-BE49-F238E27FC236}">
                  <a16:creationId xmlns:a16="http://schemas.microsoft.com/office/drawing/2014/main" id="{FCD2B7D3-843F-7A1D-061D-DB79B6511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705" name="図 704">
              <a:extLst>
                <a:ext uri="{FF2B5EF4-FFF2-40B4-BE49-F238E27FC236}">
                  <a16:creationId xmlns:a16="http://schemas.microsoft.com/office/drawing/2014/main" id="{C935FB8F-CB7D-9E8C-7A18-B8FB526956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707" name="図 706">
              <a:extLst>
                <a:ext uri="{FF2B5EF4-FFF2-40B4-BE49-F238E27FC236}">
                  <a16:creationId xmlns:a16="http://schemas.microsoft.com/office/drawing/2014/main" id="{2F12BC8E-9D08-F3F9-B6E3-AFDB3169A5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708" name="図 707">
              <a:extLst>
                <a:ext uri="{FF2B5EF4-FFF2-40B4-BE49-F238E27FC236}">
                  <a16:creationId xmlns:a16="http://schemas.microsoft.com/office/drawing/2014/main" id="{C3BA9EED-6676-753E-3EDF-4C11E7E72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709" name="図 708">
              <a:extLst>
                <a:ext uri="{FF2B5EF4-FFF2-40B4-BE49-F238E27FC236}">
                  <a16:creationId xmlns:a16="http://schemas.microsoft.com/office/drawing/2014/main" id="{DED69B33-23E3-76C8-8973-9EBB2CA30D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710" name="図 709">
              <a:extLst>
                <a:ext uri="{FF2B5EF4-FFF2-40B4-BE49-F238E27FC236}">
                  <a16:creationId xmlns:a16="http://schemas.microsoft.com/office/drawing/2014/main" id="{F27E49DF-C5AD-5F69-A29F-DF43C883CC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711" name="図 710">
              <a:extLst>
                <a:ext uri="{FF2B5EF4-FFF2-40B4-BE49-F238E27FC236}">
                  <a16:creationId xmlns:a16="http://schemas.microsoft.com/office/drawing/2014/main" id="{B95F6131-45A5-1E78-DA04-A030C0B17C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712" name="図 711">
              <a:extLst>
                <a:ext uri="{FF2B5EF4-FFF2-40B4-BE49-F238E27FC236}">
                  <a16:creationId xmlns:a16="http://schemas.microsoft.com/office/drawing/2014/main" id="{A76BA178-F0C9-1014-38E1-C7F6B16D4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grpSp>
        <p:nvGrpSpPr>
          <p:cNvPr id="713" name="グループ化 712">
            <a:extLst>
              <a:ext uri="{FF2B5EF4-FFF2-40B4-BE49-F238E27FC236}">
                <a16:creationId xmlns:a16="http://schemas.microsoft.com/office/drawing/2014/main" id="{92418559-DFAF-63F8-A004-8D2002274173}"/>
              </a:ext>
            </a:extLst>
          </p:cNvPr>
          <p:cNvGrpSpPr/>
          <p:nvPr/>
        </p:nvGrpSpPr>
        <p:grpSpPr>
          <a:xfrm>
            <a:off x="1701069" y="5003001"/>
            <a:ext cx="2182784" cy="1326088"/>
            <a:chOff x="1566309" y="3008273"/>
            <a:chExt cx="2182784" cy="1326088"/>
          </a:xfrm>
        </p:grpSpPr>
        <p:sp>
          <p:nvSpPr>
            <p:cNvPr id="714" name="正方形/長方形 713">
              <a:extLst>
                <a:ext uri="{FF2B5EF4-FFF2-40B4-BE49-F238E27FC236}">
                  <a16:creationId xmlns:a16="http://schemas.microsoft.com/office/drawing/2014/main" id="{71BB96AB-0906-D44B-0E0F-73DC6780684F}"/>
                </a:ext>
              </a:extLst>
            </p:cNvPr>
            <p:cNvSpPr/>
            <p:nvPr/>
          </p:nvSpPr>
          <p:spPr>
            <a:xfrm rot="16200000">
              <a:off x="1721467" y="351502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15" name="図 714">
              <a:extLst>
                <a:ext uri="{FF2B5EF4-FFF2-40B4-BE49-F238E27FC236}">
                  <a16:creationId xmlns:a16="http://schemas.microsoft.com/office/drawing/2014/main" id="{0940FD8B-7EA3-DA17-9A6A-7BC6C809B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184945"/>
              <a:ext cx="593413" cy="242379"/>
            </a:xfrm>
            <a:prstGeom prst="rect">
              <a:avLst/>
            </a:prstGeom>
          </p:spPr>
        </p:pic>
        <p:pic>
          <p:nvPicPr>
            <p:cNvPr id="716" name="図 715">
              <a:extLst>
                <a:ext uri="{FF2B5EF4-FFF2-40B4-BE49-F238E27FC236}">
                  <a16:creationId xmlns:a16="http://schemas.microsoft.com/office/drawing/2014/main" id="{EB1EBF0C-13CA-F412-B943-C913C40B15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184945"/>
              <a:ext cx="593413" cy="242379"/>
            </a:xfrm>
            <a:prstGeom prst="rect">
              <a:avLst/>
            </a:prstGeom>
          </p:spPr>
        </p:pic>
        <p:pic>
          <p:nvPicPr>
            <p:cNvPr id="717" name="図 716">
              <a:extLst>
                <a:ext uri="{FF2B5EF4-FFF2-40B4-BE49-F238E27FC236}">
                  <a16:creationId xmlns:a16="http://schemas.microsoft.com/office/drawing/2014/main" id="{1CE53048-96B9-4BFA-20D1-8ED3F66D65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184944"/>
              <a:ext cx="593413" cy="242379"/>
            </a:xfrm>
            <a:prstGeom prst="rect">
              <a:avLst/>
            </a:prstGeom>
          </p:spPr>
        </p:pic>
        <p:pic>
          <p:nvPicPr>
            <p:cNvPr id="718" name="図 717">
              <a:extLst>
                <a:ext uri="{FF2B5EF4-FFF2-40B4-BE49-F238E27FC236}">
                  <a16:creationId xmlns:a16="http://schemas.microsoft.com/office/drawing/2014/main" id="{0BD6883E-76A5-D8C1-610E-D043348D7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184944"/>
              <a:ext cx="593413" cy="242379"/>
            </a:xfrm>
            <a:prstGeom prst="rect">
              <a:avLst/>
            </a:prstGeom>
          </p:spPr>
        </p:pic>
        <p:pic>
          <p:nvPicPr>
            <p:cNvPr id="719" name="図 718">
              <a:extLst>
                <a:ext uri="{FF2B5EF4-FFF2-40B4-BE49-F238E27FC236}">
                  <a16:creationId xmlns:a16="http://schemas.microsoft.com/office/drawing/2014/main" id="{4A001A0A-9A63-C7DE-08AD-EE440E592E5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63520" y="3916465"/>
              <a:ext cx="593413" cy="242379"/>
            </a:xfrm>
            <a:prstGeom prst="rect">
              <a:avLst/>
            </a:prstGeom>
          </p:spPr>
        </p:pic>
        <p:pic>
          <p:nvPicPr>
            <p:cNvPr id="720" name="図 719">
              <a:extLst>
                <a:ext uri="{FF2B5EF4-FFF2-40B4-BE49-F238E27FC236}">
                  <a16:creationId xmlns:a16="http://schemas.microsoft.com/office/drawing/2014/main" id="{02FAC5A1-4809-33B5-11BC-F904DCF59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990451" y="3916465"/>
              <a:ext cx="593413" cy="242379"/>
            </a:xfrm>
            <a:prstGeom prst="rect">
              <a:avLst/>
            </a:prstGeom>
          </p:spPr>
        </p:pic>
        <p:pic>
          <p:nvPicPr>
            <p:cNvPr id="721" name="図 720">
              <a:extLst>
                <a:ext uri="{FF2B5EF4-FFF2-40B4-BE49-F238E27FC236}">
                  <a16:creationId xmlns:a16="http://schemas.microsoft.com/office/drawing/2014/main" id="{1F8AF213-5D3C-4828-61E0-63BB609EB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026300" y="3916464"/>
              <a:ext cx="593413" cy="242379"/>
            </a:xfrm>
            <a:prstGeom prst="rect">
              <a:avLst/>
            </a:prstGeom>
          </p:spPr>
        </p:pic>
        <p:pic>
          <p:nvPicPr>
            <p:cNvPr id="722" name="図 721">
              <a:extLst>
                <a:ext uri="{FF2B5EF4-FFF2-40B4-BE49-F238E27FC236}">
                  <a16:creationId xmlns:a16="http://schemas.microsoft.com/office/drawing/2014/main" id="{AF442E96-A3A6-DF93-729F-9FC7280611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53231" y="3916464"/>
              <a:ext cx="593413" cy="242379"/>
            </a:xfrm>
            <a:prstGeom prst="rect">
              <a:avLst/>
            </a:prstGeom>
          </p:spPr>
        </p:pic>
        <p:pic>
          <p:nvPicPr>
            <p:cNvPr id="723" name="図 722">
              <a:extLst>
                <a:ext uri="{FF2B5EF4-FFF2-40B4-BE49-F238E27FC236}">
                  <a16:creationId xmlns:a16="http://schemas.microsoft.com/office/drawing/2014/main" id="{A51B8334-111D-8B02-86F2-E1D78038F4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184943"/>
              <a:ext cx="593413" cy="242379"/>
            </a:xfrm>
            <a:prstGeom prst="rect">
              <a:avLst/>
            </a:prstGeom>
          </p:spPr>
        </p:pic>
        <p:pic>
          <p:nvPicPr>
            <p:cNvPr id="724" name="図 723">
              <a:extLst>
                <a:ext uri="{FF2B5EF4-FFF2-40B4-BE49-F238E27FC236}">
                  <a16:creationId xmlns:a16="http://schemas.microsoft.com/office/drawing/2014/main" id="{1EA7946A-FBF1-3FAC-18D4-49E3206DE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719028" y="3916463"/>
              <a:ext cx="593413" cy="242379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D47A5696-D3EE-0E07-3A5E-F6685DEA2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184945"/>
              <a:ext cx="593413" cy="242379"/>
            </a:xfrm>
            <a:prstGeom prst="rect">
              <a:avLst/>
            </a:prstGeom>
          </p:spPr>
        </p:pic>
        <p:pic>
          <p:nvPicPr>
            <p:cNvPr id="726" name="図 725">
              <a:extLst>
                <a:ext uri="{FF2B5EF4-FFF2-40B4-BE49-F238E27FC236}">
                  <a16:creationId xmlns:a16="http://schemas.microsoft.com/office/drawing/2014/main" id="{7BD02D46-0089-7D62-B6DB-774A615BB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390792" y="3916465"/>
              <a:ext cx="593413" cy="242379"/>
            </a:xfrm>
            <a:prstGeom prst="rect">
              <a:avLst/>
            </a:prstGeom>
          </p:spPr>
        </p:pic>
        <p:pic>
          <p:nvPicPr>
            <p:cNvPr id="727" name="図 726">
              <a:extLst>
                <a:ext uri="{FF2B5EF4-FFF2-40B4-BE49-F238E27FC236}">
                  <a16:creationId xmlns:a16="http://schemas.microsoft.com/office/drawing/2014/main" id="{E34A4CB6-461C-BD88-A51B-4DD05314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18928" y="3183790"/>
              <a:ext cx="593413" cy="242379"/>
            </a:xfrm>
            <a:prstGeom prst="rect">
              <a:avLst/>
            </a:prstGeom>
          </p:spPr>
        </p:pic>
        <p:pic>
          <p:nvPicPr>
            <p:cNvPr id="728" name="図 727">
              <a:extLst>
                <a:ext uri="{FF2B5EF4-FFF2-40B4-BE49-F238E27FC236}">
                  <a16:creationId xmlns:a16="http://schemas.microsoft.com/office/drawing/2014/main" id="{D50DC182-4FAA-F5E5-51D1-CF981C34C5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331197" y="3911296"/>
              <a:ext cx="593413" cy="242379"/>
            </a:xfrm>
            <a:prstGeom prst="rect">
              <a:avLst/>
            </a:prstGeom>
          </p:spPr>
        </p:pic>
      </p:grpSp>
      <p:sp>
        <p:nvSpPr>
          <p:cNvPr id="730" name="正方形/長方形 729">
            <a:extLst>
              <a:ext uri="{FF2B5EF4-FFF2-40B4-BE49-F238E27FC236}">
                <a16:creationId xmlns:a16="http://schemas.microsoft.com/office/drawing/2014/main" id="{7CF42509-665A-3590-F462-5023B928188C}"/>
              </a:ext>
            </a:extLst>
          </p:cNvPr>
          <p:cNvSpPr/>
          <p:nvPr/>
        </p:nvSpPr>
        <p:spPr>
          <a:xfrm rot="5400000">
            <a:off x="10757339" y="8937064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05" name="グループ化 804">
            <a:extLst>
              <a:ext uri="{FF2B5EF4-FFF2-40B4-BE49-F238E27FC236}">
                <a16:creationId xmlns:a16="http://schemas.microsoft.com/office/drawing/2014/main" id="{03F24E8D-C972-AF14-E6BE-D09E7449F0A5}"/>
              </a:ext>
            </a:extLst>
          </p:cNvPr>
          <p:cNvGrpSpPr/>
          <p:nvPr/>
        </p:nvGrpSpPr>
        <p:grpSpPr>
          <a:xfrm>
            <a:off x="5768697" y="7716335"/>
            <a:ext cx="478834" cy="593413"/>
            <a:chOff x="5694340" y="7786925"/>
            <a:chExt cx="478834" cy="593413"/>
          </a:xfrm>
        </p:grpSpPr>
        <p:pic>
          <p:nvPicPr>
            <p:cNvPr id="737" name="図 736">
              <a:extLst>
                <a:ext uri="{FF2B5EF4-FFF2-40B4-BE49-F238E27FC236}">
                  <a16:creationId xmlns:a16="http://schemas.microsoft.com/office/drawing/2014/main" id="{D3468E79-6519-1701-FA41-25C21F5098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55278" y="7962442"/>
              <a:ext cx="593413" cy="242379"/>
            </a:xfrm>
            <a:prstGeom prst="rect">
              <a:avLst/>
            </a:prstGeom>
          </p:spPr>
        </p:pic>
        <p:pic>
          <p:nvPicPr>
            <p:cNvPr id="738" name="図 737">
              <a:extLst>
                <a:ext uri="{FF2B5EF4-FFF2-40B4-BE49-F238E27FC236}">
                  <a16:creationId xmlns:a16="http://schemas.microsoft.com/office/drawing/2014/main" id="{FCC5CD35-4AE9-BFDE-82A1-D15D2E6486D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518823" y="7962442"/>
              <a:ext cx="593413" cy="242379"/>
            </a:xfrm>
            <a:prstGeom prst="rect">
              <a:avLst/>
            </a:prstGeom>
          </p:spPr>
        </p:pic>
      </p:grpSp>
      <p:pic>
        <p:nvPicPr>
          <p:cNvPr id="746" name="図 745">
            <a:extLst>
              <a:ext uri="{FF2B5EF4-FFF2-40B4-BE49-F238E27FC236}">
                <a16:creationId xmlns:a16="http://schemas.microsoft.com/office/drawing/2014/main" id="{9C2B4D96-6F11-6655-0930-9624B516F6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451320" y="3353105"/>
            <a:ext cx="614913" cy="180480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3D77863-6ACD-684E-AD3B-7A580858275A}"/>
              </a:ext>
            </a:extLst>
          </p:cNvPr>
          <p:cNvGrpSpPr/>
          <p:nvPr/>
        </p:nvGrpSpPr>
        <p:grpSpPr>
          <a:xfrm>
            <a:off x="8153335" y="2776796"/>
            <a:ext cx="1078663" cy="773464"/>
            <a:chOff x="8153335" y="2776796"/>
            <a:chExt cx="1078663" cy="773464"/>
          </a:xfrm>
        </p:grpSpPr>
        <p:pic>
          <p:nvPicPr>
            <p:cNvPr id="750" name="図 749">
              <a:extLst>
                <a:ext uri="{FF2B5EF4-FFF2-40B4-BE49-F238E27FC236}">
                  <a16:creationId xmlns:a16="http://schemas.microsoft.com/office/drawing/2014/main" id="{0C4E58AD-AA9F-AD2A-44A3-094DA5D1CD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6205" y="3307881"/>
              <a:ext cx="593413" cy="242379"/>
            </a:xfrm>
            <a:prstGeom prst="rect">
              <a:avLst/>
            </a:prstGeom>
          </p:spPr>
        </p:pic>
        <p:pic>
          <p:nvPicPr>
            <p:cNvPr id="751" name="図 750">
              <a:extLst>
                <a:ext uri="{FF2B5EF4-FFF2-40B4-BE49-F238E27FC236}">
                  <a16:creationId xmlns:a16="http://schemas.microsoft.com/office/drawing/2014/main" id="{A12CA6DE-E6A9-9A28-EECA-393AD9C6C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8396206" y="2776796"/>
              <a:ext cx="593413" cy="242379"/>
            </a:xfrm>
            <a:prstGeom prst="rect">
              <a:avLst/>
            </a:prstGeom>
          </p:spPr>
        </p:pic>
        <p:pic>
          <p:nvPicPr>
            <p:cNvPr id="752" name="図 751">
              <a:extLst>
                <a:ext uri="{FF2B5EF4-FFF2-40B4-BE49-F238E27FC236}">
                  <a16:creationId xmlns:a16="http://schemas.microsoft.com/office/drawing/2014/main" id="{C2991C2B-BD6F-6462-0A12-44D2DAC766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977818" y="3037220"/>
              <a:ext cx="593413" cy="242379"/>
            </a:xfrm>
            <a:prstGeom prst="rect">
              <a:avLst/>
            </a:prstGeom>
          </p:spPr>
        </p:pic>
        <p:pic>
          <p:nvPicPr>
            <p:cNvPr id="758" name="図 757">
              <a:extLst>
                <a:ext uri="{FF2B5EF4-FFF2-40B4-BE49-F238E27FC236}">
                  <a16:creationId xmlns:a16="http://schemas.microsoft.com/office/drawing/2014/main" id="{B9C3AC25-B9D2-6830-9AB6-F305F47A52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814102" y="3048754"/>
              <a:ext cx="593413" cy="242379"/>
            </a:xfrm>
            <a:prstGeom prst="rect">
              <a:avLst/>
            </a:prstGeom>
          </p:spPr>
        </p:pic>
      </p:grpSp>
      <p:pic>
        <p:nvPicPr>
          <p:cNvPr id="357" name="図 356">
            <a:extLst>
              <a:ext uri="{FF2B5EF4-FFF2-40B4-BE49-F238E27FC236}">
                <a16:creationId xmlns:a16="http://schemas.microsoft.com/office/drawing/2014/main" id="{F4359627-956F-E75E-8A91-1712DC9661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082680" y="6930625"/>
            <a:ext cx="614913" cy="180480"/>
          </a:xfrm>
          <a:prstGeom prst="rect">
            <a:avLst/>
          </a:prstGeom>
        </p:spPr>
      </p:pic>
      <p:pic>
        <p:nvPicPr>
          <p:cNvPr id="359" name="図 358">
            <a:extLst>
              <a:ext uri="{FF2B5EF4-FFF2-40B4-BE49-F238E27FC236}">
                <a16:creationId xmlns:a16="http://schemas.microsoft.com/office/drawing/2014/main" id="{0AFDA43E-B11F-F66A-4E48-3DA215CC5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165321" y="2999035"/>
            <a:ext cx="614913" cy="180480"/>
          </a:xfrm>
          <a:prstGeom prst="rect">
            <a:avLst/>
          </a:prstGeom>
        </p:spPr>
      </p:pic>
      <p:grpSp>
        <p:nvGrpSpPr>
          <p:cNvPr id="360" name="グループ化 359">
            <a:extLst>
              <a:ext uri="{FF2B5EF4-FFF2-40B4-BE49-F238E27FC236}">
                <a16:creationId xmlns:a16="http://schemas.microsoft.com/office/drawing/2014/main" id="{AB0412ED-3321-ABC3-45E9-DFD29FE92A52}"/>
              </a:ext>
            </a:extLst>
          </p:cNvPr>
          <p:cNvGrpSpPr/>
          <p:nvPr/>
        </p:nvGrpSpPr>
        <p:grpSpPr>
          <a:xfrm rot="10800000">
            <a:off x="10017788" y="2768780"/>
            <a:ext cx="1204818" cy="1324935"/>
            <a:chOff x="9144646" y="3100109"/>
            <a:chExt cx="1204818" cy="1324935"/>
          </a:xfrm>
        </p:grpSpPr>
        <p:sp>
          <p:nvSpPr>
            <p:cNvPr id="361" name="正方形/長方形 360">
              <a:extLst>
                <a:ext uri="{FF2B5EF4-FFF2-40B4-BE49-F238E27FC236}">
                  <a16:creationId xmlns:a16="http://schemas.microsoft.com/office/drawing/2014/main" id="{50A41853-9C71-0C34-2F29-6D172FD75754}"/>
                </a:ext>
              </a:extLst>
            </p:cNvPr>
            <p:cNvSpPr/>
            <p:nvPr/>
          </p:nvSpPr>
          <p:spPr>
            <a:xfrm rot="16200000">
              <a:off x="9299804" y="3605708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62" name="図 361">
              <a:extLst>
                <a:ext uri="{FF2B5EF4-FFF2-40B4-BE49-F238E27FC236}">
                  <a16:creationId xmlns:a16="http://schemas.microsoft.com/office/drawing/2014/main" id="{3793A1FA-91E4-BB55-64F4-D8D314382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604637" y="3275627"/>
              <a:ext cx="593413" cy="242379"/>
            </a:xfrm>
            <a:prstGeom prst="rect">
              <a:avLst/>
            </a:prstGeom>
          </p:spPr>
        </p:pic>
        <p:pic>
          <p:nvPicPr>
            <p:cNvPr id="363" name="図 362">
              <a:extLst>
                <a:ext uri="{FF2B5EF4-FFF2-40B4-BE49-F238E27FC236}">
                  <a16:creationId xmlns:a16="http://schemas.microsoft.com/office/drawing/2014/main" id="{509B883D-8C8F-92A9-8BD3-72B99948D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931568" y="3275627"/>
              <a:ext cx="593413" cy="242379"/>
            </a:xfrm>
            <a:prstGeom prst="rect">
              <a:avLst/>
            </a:prstGeom>
          </p:spPr>
        </p:pic>
        <p:pic>
          <p:nvPicPr>
            <p:cNvPr id="364" name="図 363">
              <a:extLst>
                <a:ext uri="{FF2B5EF4-FFF2-40B4-BE49-F238E27FC236}">
                  <a16:creationId xmlns:a16="http://schemas.microsoft.com/office/drawing/2014/main" id="{0A81A307-172C-22BD-F810-9C4341BE8D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604637" y="4007147"/>
              <a:ext cx="593413" cy="242379"/>
            </a:xfrm>
            <a:prstGeom prst="rect">
              <a:avLst/>
            </a:prstGeom>
          </p:spPr>
        </p:pic>
        <p:pic>
          <p:nvPicPr>
            <p:cNvPr id="365" name="図 364">
              <a:extLst>
                <a:ext uri="{FF2B5EF4-FFF2-40B4-BE49-F238E27FC236}">
                  <a16:creationId xmlns:a16="http://schemas.microsoft.com/office/drawing/2014/main" id="{88FEE0B6-6152-41A2-585D-C8C079FE5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931568" y="4007147"/>
              <a:ext cx="593413" cy="242379"/>
            </a:xfrm>
            <a:prstGeom prst="rect">
              <a:avLst/>
            </a:prstGeom>
          </p:spPr>
        </p:pic>
        <p:pic>
          <p:nvPicPr>
            <p:cNvPr id="366" name="図 365">
              <a:extLst>
                <a:ext uri="{FF2B5EF4-FFF2-40B4-BE49-F238E27FC236}">
                  <a16:creationId xmlns:a16="http://schemas.microsoft.com/office/drawing/2014/main" id="{BA8F0045-A0AD-2BD1-6ED4-8EBC505C07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297365" y="3275626"/>
              <a:ext cx="593413" cy="242379"/>
            </a:xfrm>
            <a:prstGeom prst="rect">
              <a:avLst/>
            </a:prstGeom>
          </p:spPr>
        </p:pic>
        <p:pic>
          <p:nvPicPr>
            <p:cNvPr id="367" name="図 366">
              <a:extLst>
                <a:ext uri="{FF2B5EF4-FFF2-40B4-BE49-F238E27FC236}">
                  <a16:creationId xmlns:a16="http://schemas.microsoft.com/office/drawing/2014/main" id="{550D0D1B-0BF4-FBBB-DBB8-C007F5FAB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297365" y="4007146"/>
              <a:ext cx="593413" cy="242379"/>
            </a:xfrm>
            <a:prstGeom prst="rect">
              <a:avLst/>
            </a:prstGeom>
          </p:spPr>
        </p:pic>
        <p:pic>
          <p:nvPicPr>
            <p:cNvPr id="368" name="図 367">
              <a:extLst>
                <a:ext uri="{FF2B5EF4-FFF2-40B4-BE49-F238E27FC236}">
                  <a16:creationId xmlns:a16="http://schemas.microsoft.com/office/drawing/2014/main" id="{C376044A-7DEF-0945-4712-475F95F26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69129" y="3275628"/>
              <a:ext cx="593413" cy="242379"/>
            </a:xfrm>
            <a:prstGeom prst="rect">
              <a:avLst/>
            </a:prstGeom>
          </p:spPr>
        </p:pic>
        <p:pic>
          <p:nvPicPr>
            <p:cNvPr id="369" name="図 368">
              <a:extLst>
                <a:ext uri="{FF2B5EF4-FFF2-40B4-BE49-F238E27FC236}">
                  <a16:creationId xmlns:a16="http://schemas.microsoft.com/office/drawing/2014/main" id="{EE3AB278-03C5-9777-E87D-774ABFDB0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69129" y="4007148"/>
              <a:ext cx="593413" cy="242379"/>
            </a:xfrm>
            <a:prstGeom prst="rect">
              <a:avLst/>
            </a:prstGeom>
          </p:spPr>
        </p:pic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221B927-DD91-3610-D66A-8609373369C1}"/>
              </a:ext>
            </a:extLst>
          </p:cNvPr>
          <p:cNvGrpSpPr/>
          <p:nvPr/>
        </p:nvGrpSpPr>
        <p:grpSpPr>
          <a:xfrm>
            <a:off x="10166084" y="6865997"/>
            <a:ext cx="779560" cy="1066471"/>
            <a:chOff x="10166084" y="6865997"/>
            <a:chExt cx="779560" cy="1066471"/>
          </a:xfrm>
        </p:grpSpPr>
        <p:pic>
          <p:nvPicPr>
            <p:cNvPr id="372" name="図 371">
              <a:extLst>
                <a:ext uri="{FF2B5EF4-FFF2-40B4-BE49-F238E27FC236}">
                  <a16:creationId xmlns:a16="http://schemas.microsoft.com/office/drawing/2014/main" id="{059BE26F-8D1B-8881-68BA-2541BA8AE1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9990567" y="7278288"/>
              <a:ext cx="593413" cy="242379"/>
            </a:xfrm>
            <a:prstGeom prst="rect">
              <a:avLst/>
            </a:prstGeom>
          </p:spPr>
        </p:pic>
        <p:pic>
          <p:nvPicPr>
            <p:cNvPr id="373" name="図 372">
              <a:extLst>
                <a:ext uri="{FF2B5EF4-FFF2-40B4-BE49-F238E27FC236}">
                  <a16:creationId xmlns:a16="http://schemas.microsoft.com/office/drawing/2014/main" id="{15E75FBB-31D1-CF7D-53BB-41816FB50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27748" y="7278289"/>
              <a:ext cx="593413" cy="242379"/>
            </a:xfrm>
            <a:prstGeom prst="rect">
              <a:avLst/>
            </a:prstGeom>
          </p:spPr>
        </p:pic>
        <p:pic>
          <p:nvPicPr>
            <p:cNvPr id="374" name="図 373">
              <a:extLst>
                <a:ext uri="{FF2B5EF4-FFF2-40B4-BE49-F238E27FC236}">
                  <a16:creationId xmlns:a16="http://schemas.microsoft.com/office/drawing/2014/main" id="{A5FA9120-F147-3A7E-031C-ACDCCBE4E0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55132" y="6865997"/>
              <a:ext cx="593413" cy="242379"/>
            </a:xfrm>
            <a:prstGeom prst="rect">
              <a:avLst/>
            </a:prstGeom>
          </p:spPr>
        </p:pic>
        <p:pic>
          <p:nvPicPr>
            <p:cNvPr id="375" name="図 374">
              <a:extLst>
                <a:ext uri="{FF2B5EF4-FFF2-40B4-BE49-F238E27FC236}">
                  <a16:creationId xmlns:a16="http://schemas.microsoft.com/office/drawing/2014/main" id="{0CE9F9F8-66B4-E6CE-C7DD-83C36B844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61886" y="7690089"/>
              <a:ext cx="593413" cy="242379"/>
            </a:xfrm>
            <a:prstGeom prst="rect">
              <a:avLst/>
            </a:prstGeom>
          </p:spPr>
        </p:pic>
      </p:grpSp>
      <p:sp>
        <p:nvSpPr>
          <p:cNvPr id="778" name="正方形/長方形 777">
            <a:extLst>
              <a:ext uri="{FF2B5EF4-FFF2-40B4-BE49-F238E27FC236}">
                <a16:creationId xmlns:a16="http://schemas.microsoft.com/office/drawing/2014/main" id="{61ED82F4-D022-4CCC-EA88-10E81DA88801}"/>
              </a:ext>
            </a:extLst>
          </p:cNvPr>
          <p:cNvSpPr/>
          <p:nvPr/>
        </p:nvSpPr>
        <p:spPr>
          <a:xfrm rot="16200000">
            <a:off x="7070896" y="7850182"/>
            <a:ext cx="387399" cy="20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94" name="グループ化 793">
            <a:extLst>
              <a:ext uri="{FF2B5EF4-FFF2-40B4-BE49-F238E27FC236}">
                <a16:creationId xmlns:a16="http://schemas.microsoft.com/office/drawing/2014/main" id="{1182E31B-C00D-D23D-C240-BA8ADB7C965C}"/>
              </a:ext>
            </a:extLst>
          </p:cNvPr>
          <p:cNvGrpSpPr/>
          <p:nvPr/>
        </p:nvGrpSpPr>
        <p:grpSpPr>
          <a:xfrm>
            <a:off x="7233088" y="7361718"/>
            <a:ext cx="1854548" cy="1326088"/>
            <a:chOff x="7243974" y="7343430"/>
            <a:chExt cx="1854548" cy="1326088"/>
          </a:xfrm>
        </p:grpSpPr>
        <p:pic>
          <p:nvPicPr>
            <p:cNvPr id="779" name="図 778">
              <a:extLst>
                <a:ext uri="{FF2B5EF4-FFF2-40B4-BE49-F238E27FC236}">
                  <a16:creationId xmlns:a16="http://schemas.microsoft.com/office/drawing/2014/main" id="{A6F52113-4E1F-59D9-938A-7D2B86122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12949" y="7520102"/>
              <a:ext cx="593413" cy="242379"/>
            </a:xfrm>
            <a:prstGeom prst="rect">
              <a:avLst/>
            </a:prstGeom>
          </p:spPr>
        </p:pic>
        <p:pic>
          <p:nvPicPr>
            <p:cNvPr id="780" name="図 779">
              <a:extLst>
                <a:ext uri="{FF2B5EF4-FFF2-40B4-BE49-F238E27FC236}">
                  <a16:creationId xmlns:a16="http://schemas.microsoft.com/office/drawing/2014/main" id="{493A454D-AF74-BDFC-1001-6AE6C68523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39880" y="7520102"/>
              <a:ext cx="593413" cy="242379"/>
            </a:xfrm>
            <a:prstGeom prst="rect">
              <a:avLst/>
            </a:prstGeom>
          </p:spPr>
        </p:pic>
        <p:pic>
          <p:nvPicPr>
            <p:cNvPr id="781" name="図 780">
              <a:extLst>
                <a:ext uri="{FF2B5EF4-FFF2-40B4-BE49-F238E27FC236}">
                  <a16:creationId xmlns:a16="http://schemas.microsoft.com/office/drawing/2014/main" id="{BDBB9892-E03E-A915-9891-BA9C903AB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75729" y="7520101"/>
              <a:ext cx="593413" cy="242379"/>
            </a:xfrm>
            <a:prstGeom prst="rect">
              <a:avLst/>
            </a:prstGeom>
          </p:spPr>
        </p:pic>
        <p:pic>
          <p:nvPicPr>
            <p:cNvPr id="782" name="図 781">
              <a:extLst>
                <a:ext uri="{FF2B5EF4-FFF2-40B4-BE49-F238E27FC236}">
                  <a16:creationId xmlns:a16="http://schemas.microsoft.com/office/drawing/2014/main" id="{11BD485E-DE5E-5EF7-7BBD-C821347A7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02660" y="7520101"/>
              <a:ext cx="593413" cy="242379"/>
            </a:xfrm>
            <a:prstGeom prst="rect">
              <a:avLst/>
            </a:prstGeom>
          </p:spPr>
        </p:pic>
        <p:pic>
          <p:nvPicPr>
            <p:cNvPr id="783" name="図 782">
              <a:extLst>
                <a:ext uri="{FF2B5EF4-FFF2-40B4-BE49-F238E27FC236}">
                  <a16:creationId xmlns:a16="http://schemas.microsoft.com/office/drawing/2014/main" id="{BA44CEA3-AFC9-4152-482C-3383F4F18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12949" y="8251622"/>
              <a:ext cx="593413" cy="242379"/>
            </a:xfrm>
            <a:prstGeom prst="rect">
              <a:avLst/>
            </a:prstGeom>
          </p:spPr>
        </p:pic>
        <p:pic>
          <p:nvPicPr>
            <p:cNvPr id="784" name="図 783">
              <a:extLst>
                <a:ext uri="{FF2B5EF4-FFF2-40B4-BE49-F238E27FC236}">
                  <a16:creationId xmlns:a16="http://schemas.microsoft.com/office/drawing/2014/main" id="{4045E38D-BE04-CCAE-6CAF-29B4C1BAEC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39880" y="8251622"/>
              <a:ext cx="593413" cy="242379"/>
            </a:xfrm>
            <a:prstGeom prst="rect">
              <a:avLst/>
            </a:prstGeom>
          </p:spPr>
        </p:pic>
        <p:pic>
          <p:nvPicPr>
            <p:cNvPr id="785" name="図 784">
              <a:extLst>
                <a:ext uri="{FF2B5EF4-FFF2-40B4-BE49-F238E27FC236}">
                  <a16:creationId xmlns:a16="http://schemas.microsoft.com/office/drawing/2014/main" id="{2C8A8EB1-3B78-9052-36E4-280EE2714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375729" y="8251621"/>
              <a:ext cx="593413" cy="242379"/>
            </a:xfrm>
            <a:prstGeom prst="rect">
              <a:avLst/>
            </a:prstGeom>
          </p:spPr>
        </p:pic>
        <p:pic>
          <p:nvPicPr>
            <p:cNvPr id="786" name="図 785">
              <a:extLst>
                <a:ext uri="{FF2B5EF4-FFF2-40B4-BE49-F238E27FC236}">
                  <a16:creationId xmlns:a16="http://schemas.microsoft.com/office/drawing/2014/main" id="{8E27FDE0-B106-F9BB-4F80-65F763A96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02660" y="8251621"/>
              <a:ext cx="593413" cy="242379"/>
            </a:xfrm>
            <a:prstGeom prst="rect">
              <a:avLst/>
            </a:prstGeom>
          </p:spPr>
        </p:pic>
        <p:pic>
          <p:nvPicPr>
            <p:cNvPr id="787" name="図 786">
              <a:extLst>
                <a:ext uri="{FF2B5EF4-FFF2-40B4-BE49-F238E27FC236}">
                  <a16:creationId xmlns:a16="http://schemas.microsoft.com/office/drawing/2014/main" id="{C96416CA-D6DC-2023-02DC-1723E95D3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68457" y="7520100"/>
              <a:ext cx="593413" cy="242379"/>
            </a:xfrm>
            <a:prstGeom prst="rect">
              <a:avLst/>
            </a:prstGeom>
          </p:spPr>
        </p:pic>
        <p:pic>
          <p:nvPicPr>
            <p:cNvPr id="788" name="図 787">
              <a:extLst>
                <a:ext uri="{FF2B5EF4-FFF2-40B4-BE49-F238E27FC236}">
                  <a16:creationId xmlns:a16="http://schemas.microsoft.com/office/drawing/2014/main" id="{AE37E418-3728-AF05-3972-0ED365DFAB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068457" y="8251620"/>
              <a:ext cx="593413" cy="242379"/>
            </a:xfrm>
            <a:prstGeom prst="rect">
              <a:avLst/>
            </a:prstGeom>
          </p:spPr>
        </p:pic>
        <p:pic>
          <p:nvPicPr>
            <p:cNvPr id="791" name="図 790">
              <a:extLst>
                <a:ext uri="{FF2B5EF4-FFF2-40B4-BE49-F238E27FC236}">
                  <a16:creationId xmlns:a16="http://schemas.microsoft.com/office/drawing/2014/main" id="{1EDAC957-F012-CBEB-C1D0-180411DB93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668357" y="7518947"/>
              <a:ext cx="593413" cy="242379"/>
            </a:xfrm>
            <a:prstGeom prst="rect">
              <a:avLst/>
            </a:prstGeom>
          </p:spPr>
        </p:pic>
        <p:pic>
          <p:nvPicPr>
            <p:cNvPr id="792" name="図 791">
              <a:extLst>
                <a:ext uri="{FF2B5EF4-FFF2-40B4-BE49-F238E27FC236}">
                  <a16:creationId xmlns:a16="http://schemas.microsoft.com/office/drawing/2014/main" id="{1EBEAE51-ADC0-18EC-CA38-E857C29BA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680626" y="8246453"/>
              <a:ext cx="593413" cy="242379"/>
            </a:xfrm>
            <a:prstGeom prst="rect">
              <a:avLst/>
            </a:prstGeom>
          </p:spPr>
        </p:pic>
      </p:grpSp>
      <p:pic>
        <p:nvPicPr>
          <p:cNvPr id="793" name="図 792">
            <a:extLst>
              <a:ext uri="{FF2B5EF4-FFF2-40B4-BE49-F238E27FC236}">
                <a16:creationId xmlns:a16="http://schemas.microsoft.com/office/drawing/2014/main" id="{A6891358-0287-DFA6-7D44-BFADCE9DCF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102" y="8496794"/>
            <a:ext cx="614913" cy="180480"/>
          </a:xfrm>
          <a:prstGeom prst="rect">
            <a:avLst/>
          </a:prstGeom>
        </p:spPr>
      </p:pic>
      <p:grpSp>
        <p:nvGrpSpPr>
          <p:cNvPr id="795" name="グループ化 794">
            <a:extLst>
              <a:ext uri="{FF2B5EF4-FFF2-40B4-BE49-F238E27FC236}">
                <a16:creationId xmlns:a16="http://schemas.microsoft.com/office/drawing/2014/main" id="{A8DA2C32-18C3-DB52-4A9D-7A952A1997E6}"/>
              </a:ext>
            </a:extLst>
          </p:cNvPr>
          <p:cNvGrpSpPr/>
          <p:nvPr/>
        </p:nvGrpSpPr>
        <p:grpSpPr>
          <a:xfrm rot="10800000">
            <a:off x="10055625" y="4937774"/>
            <a:ext cx="1204818" cy="1324935"/>
            <a:chOff x="9144646" y="3100109"/>
            <a:chExt cx="1204818" cy="1324935"/>
          </a:xfrm>
        </p:grpSpPr>
        <p:sp>
          <p:nvSpPr>
            <p:cNvPr id="796" name="正方形/長方形 795">
              <a:extLst>
                <a:ext uri="{FF2B5EF4-FFF2-40B4-BE49-F238E27FC236}">
                  <a16:creationId xmlns:a16="http://schemas.microsoft.com/office/drawing/2014/main" id="{6EB7BF4B-E294-2B39-7599-599E005E95F7}"/>
                </a:ext>
              </a:extLst>
            </p:cNvPr>
            <p:cNvSpPr/>
            <p:nvPr/>
          </p:nvSpPr>
          <p:spPr>
            <a:xfrm rot="16200000">
              <a:off x="9299804" y="3605708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797" name="図 796">
              <a:extLst>
                <a:ext uri="{FF2B5EF4-FFF2-40B4-BE49-F238E27FC236}">
                  <a16:creationId xmlns:a16="http://schemas.microsoft.com/office/drawing/2014/main" id="{706122CC-2FB5-EE7C-8180-2209F68DB5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604637" y="3275627"/>
              <a:ext cx="593413" cy="242379"/>
            </a:xfrm>
            <a:prstGeom prst="rect">
              <a:avLst/>
            </a:prstGeom>
          </p:spPr>
        </p:pic>
        <p:pic>
          <p:nvPicPr>
            <p:cNvPr id="798" name="図 797">
              <a:extLst>
                <a:ext uri="{FF2B5EF4-FFF2-40B4-BE49-F238E27FC236}">
                  <a16:creationId xmlns:a16="http://schemas.microsoft.com/office/drawing/2014/main" id="{9CF73BC8-5FEC-49F3-96F3-BC55A29DF8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931568" y="3275627"/>
              <a:ext cx="593413" cy="242379"/>
            </a:xfrm>
            <a:prstGeom prst="rect">
              <a:avLst/>
            </a:prstGeom>
          </p:spPr>
        </p:pic>
        <p:pic>
          <p:nvPicPr>
            <p:cNvPr id="799" name="図 798">
              <a:extLst>
                <a:ext uri="{FF2B5EF4-FFF2-40B4-BE49-F238E27FC236}">
                  <a16:creationId xmlns:a16="http://schemas.microsoft.com/office/drawing/2014/main" id="{0F1F8672-FF67-012B-A917-4107C8954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604637" y="4007147"/>
              <a:ext cx="593413" cy="242379"/>
            </a:xfrm>
            <a:prstGeom prst="rect">
              <a:avLst/>
            </a:prstGeom>
          </p:spPr>
        </p:pic>
        <p:pic>
          <p:nvPicPr>
            <p:cNvPr id="800" name="図 799">
              <a:extLst>
                <a:ext uri="{FF2B5EF4-FFF2-40B4-BE49-F238E27FC236}">
                  <a16:creationId xmlns:a16="http://schemas.microsoft.com/office/drawing/2014/main" id="{99F0016D-7718-3772-4101-187C8D4170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931568" y="4007147"/>
              <a:ext cx="593413" cy="242379"/>
            </a:xfrm>
            <a:prstGeom prst="rect">
              <a:avLst/>
            </a:prstGeom>
          </p:spPr>
        </p:pic>
        <p:pic>
          <p:nvPicPr>
            <p:cNvPr id="801" name="図 800">
              <a:extLst>
                <a:ext uri="{FF2B5EF4-FFF2-40B4-BE49-F238E27FC236}">
                  <a16:creationId xmlns:a16="http://schemas.microsoft.com/office/drawing/2014/main" id="{971D1E3D-5EF0-CD49-5D52-5BB8A6685C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297365" y="3275626"/>
              <a:ext cx="593413" cy="242379"/>
            </a:xfrm>
            <a:prstGeom prst="rect">
              <a:avLst/>
            </a:prstGeom>
          </p:spPr>
        </p:pic>
        <p:pic>
          <p:nvPicPr>
            <p:cNvPr id="802" name="図 801">
              <a:extLst>
                <a:ext uri="{FF2B5EF4-FFF2-40B4-BE49-F238E27FC236}">
                  <a16:creationId xmlns:a16="http://schemas.microsoft.com/office/drawing/2014/main" id="{F4D9FBD0-7149-130B-F2D5-16194718BB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297365" y="4007146"/>
              <a:ext cx="593413" cy="242379"/>
            </a:xfrm>
            <a:prstGeom prst="rect">
              <a:avLst/>
            </a:prstGeom>
          </p:spPr>
        </p:pic>
        <p:pic>
          <p:nvPicPr>
            <p:cNvPr id="803" name="図 802">
              <a:extLst>
                <a:ext uri="{FF2B5EF4-FFF2-40B4-BE49-F238E27FC236}">
                  <a16:creationId xmlns:a16="http://schemas.microsoft.com/office/drawing/2014/main" id="{F34C4521-46A6-15BC-3EAE-57FEAA16A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69129" y="3275628"/>
              <a:ext cx="593413" cy="242379"/>
            </a:xfrm>
            <a:prstGeom prst="rect">
              <a:avLst/>
            </a:prstGeom>
          </p:spPr>
        </p:pic>
        <p:pic>
          <p:nvPicPr>
            <p:cNvPr id="804" name="図 803">
              <a:extLst>
                <a:ext uri="{FF2B5EF4-FFF2-40B4-BE49-F238E27FC236}">
                  <a16:creationId xmlns:a16="http://schemas.microsoft.com/office/drawing/2014/main" id="{083A2577-9F41-FE43-5D92-AD709E44A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69129" y="4007148"/>
              <a:ext cx="593413" cy="242379"/>
            </a:xfrm>
            <a:prstGeom prst="rect">
              <a:avLst/>
            </a:prstGeom>
          </p:spPr>
        </p:pic>
      </p:grpSp>
      <p:grpSp>
        <p:nvGrpSpPr>
          <p:cNvPr id="806" name="グループ化 805">
            <a:extLst>
              <a:ext uri="{FF2B5EF4-FFF2-40B4-BE49-F238E27FC236}">
                <a16:creationId xmlns:a16="http://schemas.microsoft.com/office/drawing/2014/main" id="{3E6DBE34-29C4-C67E-D40D-75673F3810FA}"/>
              </a:ext>
            </a:extLst>
          </p:cNvPr>
          <p:cNvGrpSpPr/>
          <p:nvPr/>
        </p:nvGrpSpPr>
        <p:grpSpPr>
          <a:xfrm>
            <a:off x="4603791" y="7718279"/>
            <a:ext cx="478834" cy="593413"/>
            <a:chOff x="5694340" y="7786925"/>
            <a:chExt cx="478834" cy="593413"/>
          </a:xfrm>
        </p:grpSpPr>
        <p:pic>
          <p:nvPicPr>
            <p:cNvPr id="807" name="図 806">
              <a:extLst>
                <a:ext uri="{FF2B5EF4-FFF2-40B4-BE49-F238E27FC236}">
                  <a16:creationId xmlns:a16="http://schemas.microsoft.com/office/drawing/2014/main" id="{DFB4EBEB-6E7E-7795-2941-E4E271443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55278" y="7962442"/>
              <a:ext cx="593413" cy="242379"/>
            </a:xfrm>
            <a:prstGeom prst="rect">
              <a:avLst/>
            </a:prstGeom>
          </p:spPr>
        </p:pic>
        <p:pic>
          <p:nvPicPr>
            <p:cNvPr id="808" name="図 807">
              <a:extLst>
                <a:ext uri="{FF2B5EF4-FFF2-40B4-BE49-F238E27FC236}">
                  <a16:creationId xmlns:a16="http://schemas.microsoft.com/office/drawing/2014/main" id="{77E0CB57-98EA-A376-91D6-2BF45A62B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518823" y="7962442"/>
              <a:ext cx="593413" cy="242379"/>
            </a:xfrm>
            <a:prstGeom prst="rect">
              <a:avLst/>
            </a:prstGeom>
          </p:spPr>
        </p:pic>
      </p:grpSp>
      <p:pic>
        <p:nvPicPr>
          <p:cNvPr id="809" name="図 808">
            <a:extLst>
              <a:ext uri="{FF2B5EF4-FFF2-40B4-BE49-F238E27FC236}">
                <a16:creationId xmlns:a16="http://schemas.microsoft.com/office/drawing/2014/main" id="{FDAB57C6-D12E-412E-A165-EF6487F70F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987" y="8496794"/>
            <a:ext cx="614913" cy="180480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DEC872D8-4D2E-C358-FFCE-323A41FB92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457213" y="7975684"/>
            <a:ext cx="614913" cy="18048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596EE4E-BAAF-2D30-4BEC-25FE29920516}"/>
              </a:ext>
            </a:extLst>
          </p:cNvPr>
          <p:cNvCxnSpPr>
            <a:cxnSpLocks/>
          </p:cNvCxnSpPr>
          <p:nvPr/>
        </p:nvCxnSpPr>
        <p:spPr>
          <a:xfrm>
            <a:off x="6747043" y="1803280"/>
            <a:ext cx="831269" cy="0"/>
          </a:xfrm>
          <a:prstGeom prst="line">
            <a:avLst/>
          </a:prstGeom>
          <a:ln w="3492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>
            <a:extLst>
              <a:ext uri="{FF2B5EF4-FFF2-40B4-BE49-F238E27FC236}">
                <a16:creationId xmlns:a16="http://schemas.microsoft.com/office/drawing/2014/main" id="{78FBAF24-A796-17E7-C634-4144561636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766" y="1643349"/>
            <a:ext cx="620675" cy="18048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C37E4E95-8F67-3423-1224-77754FEFF5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422" y="617348"/>
            <a:ext cx="585457" cy="14966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34EF3F7-99F8-995C-507D-76B87895737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241" y="1110625"/>
            <a:ext cx="198087" cy="16287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D534503-7CF0-8B5E-2318-A8E595FA48A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000" y="1119097"/>
            <a:ext cx="167045" cy="157362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F9920B6-0019-CE9D-EBCF-A1B2AB6856A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7616" y="626588"/>
            <a:ext cx="107948" cy="8213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502ED229-79E3-531A-861D-DA2A2C357E8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425" y="1076271"/>
            <a:ext cx="837774" cy="27691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47E1502-4DD3-774E-0ACA-D0A9CA492D4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362" y="1621341"/>
            <a:ext cx="592453" cy="24481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33D56C60-8FFB-46AE-62B6-61DA25CE828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362" y="1108730"/>
            <a:ext cx="592453" cy="24481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D5968BE-1203-8960-0676-ACBA02F0E48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362" y="590093"/>
            <a:ext cx="592453" cy="24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120</cp:revision>
  <cp:lastPrinted>2022-06-20T00:25:10Z</cp:lastPrinted>
  <dcterms:created xsi:type="dcterms:W3CDTF">2017-02-16T12:15:42Z</dcterms:created>
  <dcterms:modified xsi:type="dcterms:W3CDTF">2025-11-21T02:31:42Z</dcterms:modified>
</cp:coreProperties>
</file>