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sldIdLst>
    <p:sldId id="264" r:id="rId2"/>
  </p:sldIdLst>
  <p:sldSz cx="13208000" cy="9906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22AEA62-683A-4420-9B61-096A48E47971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>
        <p:scale>
          <a:sx n="150" d="100"/>
          <a:sy n="150" d="100"/>
        </p:scale>
        <p:origin x="-2914" y="-4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DDE34-3482-4E42-BE06-BA61EAF1CE4F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8861E-6D46-4150-AA11-B80D8F8DDE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62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78861E-6D46-4150-AA11-B80D8F8DDED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844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5350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図 67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02B930CB-4B0D-5EC9-C73C-BA965E83B62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210" y="2028120"/>
            <a:ext cx="13208000" cy="7352907"/>
          </a:xfrm>
          <a:prstGeom prst="rect">
            <a:avLst/>
          </a:prstGeom>
        </p:spPr>
      </p:pic>
      <p:sp>
        <p:nvSpPr>
          <p:cNvPr id="4" name="フリーフォーム: 図形 3">
            <a:extLst>
              <a:ext uri="{FF2B5EF4-FFF2-40B4-BE49-F238E27FC236}">
                <a16:creationId xmlns:a16="http://schemas.microsoft.com/office/drawing/2014/main" id="{2336711B-8476-A5DA-8998-A67254597318}"/>
              </a:ext>
            </a:extLst>
          </p:cNvPr>
          <p:cNvSpPr/>
          <p:nvPr/>
        </p:nvSpPr>
        <p:spPr>
          <a:xfrm>
            <a:off x="10809" y="426754"/>
            <a:ext cx="1374895" cy="1107729"/>
          </a:xfrm>
          <a:custGeom>
            <a:avLst/>
            <a:gdLst>
              <a:gd name="connsiteX0" fmla="*/ 0 w 1374895"/>
              <a:gd name="connsiteY0" fmla="*/ 0 h 1107729"/>
              <a:gd name="connsiteX1" fmla="*/ 1374896 w 1374895"/>
              <a:gd name="connsiteY1" fmla="*/ 0 h 1107729"/>
              <a:gd name="connsiteX2" fmla="*/ 1374896 w 1374895"/>
              <a:gd name="connsiteY2" fmla="*/ 1107729 h 1107729"/>
              <a:gd name="connsiteX3" fmla="*/ 0 w 1374895"/>
              <a:gd name="connsiteY3" fmla="*/ 1107729 h 1107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4895" h="1107729">
                <a:moveTo>
                  <a:pt x="0" y="0"/>
                </a:moveTo>
                <a:lnTo>
                  <a:pt x="1374896" y="0"/>
                </a:lnTo>
                <a:lnTo>
                  <a:pt x="1374896" y="1107729"/>
                </a:lnTo>
                <a:lnTo>
                  <a:pt x="0" y="1107729"/>
                </a:lnTo>
                <a:close/>
              </a:path>
            </a:pathLst>
          </a:custGeom>
          <a:solidFill>
            <a:srgbClr val="666666"/>
          </a:solidFill>
          <a:ln w="125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3E1824E-D370-A9BD-3330-60E6A9B055F1}"/>
              </a:ext>
            </a:extLst>
          </p:cNvPr>
          <p:cNvSpPr txBox="1"/>
          <p:nvPr/>
        </p:nvSpPr>
        <p:spPr>
          <a:xfrm>
            <a:off x="188014" y="551197"/>
            <a:ext cx="1008609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5</a:t>
            </a:r>
            <a:r>
              <a:rPr lang="ja-JP" altLang="en-US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F</a:t>
            </a:r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64C3A698-8505-864C-8D81-EE481CF117E6}"/>
              </a:ext>
            </a:extLst>
          </p:cNvPr>
          <p:cNvSpPr/>
          <p:nvPr/>
        </p:nvSpPr>
        <p:spPr>
          <a:xfrm>
            <a:off x="1859464" y="1734559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0529865-D768-E885-FD06-A48D0C9F6D19}"/>
              </a:ext>
            </a:extLst>
          </p:cNvPr>
          <p:cNvSpPr txBox="1"/>
          <p:nvPr/>
        </p:nvSpPr>
        <p:spPr>
          <a:xfrm>
            <a:off x="2000969" y="1734559"/>
            <a:ext cx="1066318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501A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F2544D8E-1105-0B85-A915-F3AC13C59EEC}"/>
              </a:ext>
            </a:extLst>
          </p:cNvPr>
          <p:cNvSpPr/>
          <p:nvPr userDrawn="1"/>
        </p:nvSpPr>
        <p:spPr>
          <a:xfrm>
            <a:off x="7303126" y="9162897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336B5F6-A4AA-EC15-0FFD-8CD092028D0D}"/>
              </a:ext>
            </a:extLst>
          </p:cNvPr>
          <p:cNvSpPr txBox="1"/>
          <p:nvPr userDrawn="1"/>
        </p:nvSpPr>
        <p:spPr>
          <a:xfrm>
            <a:off x="7521028" y="9159755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502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47" name="フリーフォーム: 図形 46">
            <a:extLst>
              <a:ext uri="{FF2B5EF4-FFF2-40B4-BE49-F238E27FC236}">
                <a16:creationId xmlns:a16="http://schemas.microsoft.com/office/drawing/2014/main" id="{CA2E6870-1EAA-4E6B-3DBE-2310D47B131C}"/>
              </a:ext>
            </a:extLst>
          </p:cNvPr>
          <p:cNvSpPr/>
          <p:nvPr userDrawn="1"/>
        </p:nvSpPr>
        <p:spPr>
          <a:xfrm>
            <a:off x="11880887" y="5309146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5A402D8E-9DE5-DAFE-D47B-1EEFD8B96BA7}"/>
              </a:ext>
            </a:extLst>
          </p:cNvPr>
          <p:cNvSpPr txBox="1"/>
          <p:nvPr userDrawn="1"/>
        </p:nvSpPr>
        <p:spPr>
          <a:xfrm>
            <a:off x="12090524" y="5307109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503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49" name="フリーフォーム: 図形 48">
            <a:extLst>
              <a:ext uri="{FF2B5EF4-FFF2-40B4-BE49-F238E27FC236}">
                <a16:creationId xmlns:a16="http://schemas.microsoft.com/office/drawing/2014/main" id="{D361E00B-31F5-E232-E3C7-75144969D878}"/>
              </a:ext>
            </a:extLst>
          </p:cNvPr>
          <p:cNvSpPr/>
          <p:nvPr userDrawn="1"/>
        </p:nvSpPr>
        <p:spPr>
          <a:xfrm>
            <a:off x="9563008" y="1745571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DD79229C-2A4A-1B94-302B-8935C6EB132A}"/>
              </a:ext>
            </a:extLst>
          </p:cNvPr>
          <p:cNvSpPr txBox="1"/>
          <p:nvPr userDrawn="1"/>
        </p:nvSpPr>
        <p:spPr>
          <a:xfrm>
            <a:off x="9799097" y="1739574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504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61" name="フリーフォーム: 図形 60">
            <a:extLst>
              <a:ext uri="{FF2B5EF4-FFF2-40B4-BE49-F238E27FC236}">
                <a16:creationId xmlns:a16="http://schemas.microsoft.com/office/drawing/2014/main" id="{F626B79A-7334-D0C0-B8A5-53C3AA34545A}"/>
              </a:ext>
            </a:extLst>
          </p:cNvPr>
          <p:cNvSpPr/>
          <p:nvPr userDrawn="1"/>
        </p:nvSpPr>
        <p:spPr>
          <a:xfrm>
            <a:off x="1866300" y="9165263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065EEBF7-A6DA-C1F2-7D0D-F6D47451FFF3}"/>
              </a:ext>
            </a:extLst>
          </p:cNvPr>
          <p:cNvSpPr txBox="1"/>
          <p:nvPr userDrawn="1"/>
        </p:nvSpPr>
        <p:spPr>
          <a:xfrm>
            <a:off x="2007805" y="9165263"/>
            <a:ext cx="1066318" cy="543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501B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63" name="フリーフォーム: 図形 62">
            <a:extLst>
              <a:ext uri="{FF2B5EF4-FFF2-40B4-BE49-F238E27FC236}">
                <a16:creationId xmlns:a16="http://schemas.microsoft.com/office/drawing/2014/main" id="{D4F06863-77BD-B863-F972-4CA8B663A201}"/>
              </a:ext>
            </a:extLst>
          </p:cNvPr>
          <p:cNvSpPr/>
          <p:nvPr userDrawn="1"/>
        </p:nvSpPr>
        <p:spPr>
          <a:xfrm>
            <a:off x="165862" y="5026181"/>
            <a:ext cx="1030762" cy="995657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BD152292-BD2E-7D8C-919D-440C6837238F}"/>
              </a:ext>
            </a:extLst>
          </p:cNvPr>
          <p:cNvSpPr txBox="1"/>
          <p:nvPr userDrawn="1"/>
        </p:nvSpPr>
        <p:spPr>
          <a:xfrm>
            <a:off x="226838" y="5026182"/>
            <a:ext cx="901545" cy="995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501</a:t>
            </a:r>
          </a:p>
          <a:p>
            <a:pPr algn="ctr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A+B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pic>
        <p:nvPicPr>
          <p:cNvPr id="66" name="図 65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EFCEC4C6-DD89-C579-82FC-03F78A99D96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3481" y="481436"/>
            <a:ext cx="3844367" cy="811841"/>
          </a:xfrm>
          <a:prstGeom prst="rect">
            <a:avLst/>
          </a:prstGeom>
        </p:spPr>
      </p:pic>
      <p:pic>
        <p:nvPicPr>
          <p:cNvPr id="36" name="グラフィックス 35">
            <a:extLst>
              <a:ext uri="{FF2B5EF4-FFF2-40B4-BE49-F238E27FC236}">
                <a16:creationId xmlns:a16="http://schemas.microsoft.com/office/drawing/2014/main" id="{331B6056-CF3F-6944-9B2A-E62713FEDDC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906071" y="104776"/>
            <a:ext cx="3572201" cy="1953996"/>
          </a:xfrm>
          <a:prstGeom prst="rect">
            <a:avLst/>
          </a:prstGeom>
        </p:spPr>
      </p:pic>
      <p:sp>
        <p:nvSpPr>
          <p:cNvPr id="9" name="Rectangle 12">
            <a:extLst>
              <a:ext uri="{FF2B5EF4-FFF2-40B4-BE49-F238E27FC236}">
                <a16:creationId xmlns:a16="http://schemas.microsoft.com/office/drawing/2014/main" id="{4EE3A153-5461-E744-B418-BB7F94018E0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261809" y="1656699"/>
            <a:ext cx="384721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（移動可）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10C4912-8930-65A5-5AB5-2A9B571C3D30}"/>
              </a:ext>
            </a:extLst>
          </p:cNvPr>
          <p:cNvSpPr txBox="1"/>
          <p:nvPr userDrawn="1"/>
        </p:nvSpPr>
        <p:spPr>
          <a:xfrm>
            <a:off x="6865214" y="1448532"/>
            <a:ext cx="143371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スライドパーテーション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16E5F3E4-497D-DEF3-8182-C0758C400BF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288681" y="2058771"/>
            <a:ext cx="26836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有料備品については、ホームページにて</a:t>
            </a:r>
            <a:endParaRPr kumimoji="0" lang="en-US" altLang="ja-JP" sz="1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 </a:t>
            </a: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ご確認ください。</a:t>
            </a:r>
            <a:endParaRPr kumimoji="0" lang="ja-JP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12">
            <a:extLst>
              <a:ext uri="{FF2B5EF4-FFF2-40B4-BE49-F238E27FC236}">
                <a16:creationId xmlns:a16="http://schemas.microsoft.com/office/drawing/2014/main" id="{2E5967B1-A58C-E4C6-7517-68910E8A15B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111553" y="464847"/>
            <a:ext cx="744200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プロジェクター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12">
            <a:extLst>
              <a:ext uri="{FF2B5EF4-FFF2-40B4-BE49-F238E27FC236}">
                <a16:creationId xmlns:a16="http://schemas.microsoft.com/office/drawing/2014/main" id="{A10DEE2D-D0D3-29C0-E9BE-39D31035408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198727" y="954442"/>
            <a:ext cx="531571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スクリーン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ctangle 12">
            <a:extLst>
              <a:ext uri="{FF2B5EF4-FFF2-40B4-BE49-F238E27FC236}">
                <a16:creationId xmlns:a16="http://schemas.microsoft.com/office/drawing/2014/main" id="{5C993D06-51FC-AD6E-CE78-AC43557A76E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30513" y="1486302"/>
            <a:ext cx="744200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ホワイトボード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Rectangle 12">
            <a:extLst>
              <a:ext uri="{FF2B5EF4-FFF2-40B4-BE49-F238E27FC236}">
                <a16:creationId xmlns:a16="http://schemas.microsoft.com/office/drawing/2014/main" id="{21906126-CAE9-50F1-C438-33E86D37B04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151997" y="958760"/>
            <a:ext cx="212629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演台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12">
            <a:extLst>
              <a:ext uri="{FF2B5EF4-FFF2-40B4-BE49-F238E27FC236}">
                <a16:creationId xmlns:a16="http://schemas.microsoft.com/office/drawing/2014/main" id="{BDE8879D-E2DB-056F-FB52-E37B457705D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140572" y="949815"/>
            <a:ext cx="698795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Rectangle 12">
            <a:extLst>
              <a:ext uri="{FF2B5EF4-FFF2-40B4-BE49-F238E27FC236}">
                <a16:creationId xmlns:a16="http://schemas.microsoft.com/office/drawing/2014/main" id="{E0719296-6FDF-0330-BDA9-DF40579CD2A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77782" y="464224"/>
            <a:ext cx="744200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机（椅子なし）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Rectangle 12">
            <a:extLst>
              <a:ext uri="{FF2B5EF4-FFF2-40B4-BE49-F238E27FC236}">
                <a16:creationId xmlns:a16="http://schemas.microsoft.com/office/drawing/2014/main" id="{A1A29835-37D1-4A5C-FE49-0C806D9E4AC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577099" y="957805"/>
            <a:ext cx="284690" cy="130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椅子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ectangle 12">
            <a:extLst>
              <a:ext uri="{FF2B5EF4-FFF2-40B4-BE49-F238E27FC236}">
                <a16:creationId xmlns:a16="http://schemas.microsoft.com/office/drawing/2014/main" id="{A47C748B-0EC5-9654-C4F1-08E11DE6366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140572" y="1478623"/>
            <a:ext cx="698795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12">
            <a:extLst>
              <a:ext uri="{FF2B5EF4-FFF2-40B4-BE49-F238E27FC236}">
                <a16:creationId xmlns:a16="http://schemas.microsoft.com/office/drawing/2014/main" id="{68976B9B-710D-1BC1-EF48-E5A4F8874A1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140572" y="436930"/>
            <a:ext cx="698795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3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5" name="グラフィックス 42">
            <a:extLst>
              <a:ext uri="{FF2B5EF4-FFF2-40B4-BE49-F238E27FC236}">
                <a16:creationId xmlns:a16="http://schemas.microsoft.com/office/drawing/2014/main" id="{A552005B-3B7F-0810-D75B-51697E2FDDE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113173" y="645041"/>
            <a:ext cx="197099" cy="166777"/>
          </a:xfrm>
          <a:prstGeom prst="rect">
            <a:avLst/>
          </a:prstGeom>
        </p:spPr>
      </p:pic>
      <p:sp>
        <p:nvSpPr>
          <p:cNvPr id="37" name="Rectangle 12">
            <a:extLst>
              <a:ext uri="{FF2B5EF4-FFF2-40B4-BE49-F238E27FC236}">
                <a16:creationId xmlns:a16="http://schemas.microsoft.com/office/drawing/2014/main" id="{0B1C8701-29D1-987F-F479-0A0BCD50F8E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000733" y="471748"/>
            <a:ext cx="744200" cy="130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ミキサー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57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" name="図 347">
            <a:extLst>
              <a:ext uri="{FF2B5EF4-FFF2-40B4-BE49-F238E27FC236}">
                <a16:creationId xmlns:a16="http://schemas.microsoft.com/office/drawing/2014/main" id="{5EC1EFC1-BEA0-9440-C2E0-F1031824D9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31657" y="7685935"/>
            <a:ext cx="614913" cy="180480"/>
          </a:xfrm>
          <a:prstGeom prst="rect">
            <a:avLst/>
          </a:prstGeom>
        </p:spPr>
      </p:pic>
      <p:pic>
        <p:nvPicPr>
          <p:cNvPr id="59" name="図 58">
            <a:extLst>
              <a:ext uri="{FF2B5EF4-FFF2-40B4-BE49-F238E27FC236}">
                <a16:creationId xmlns:a16="http://schemas.microsoft.com/office/drawing/2014/main" id="{243BF281-562C-8D22-54DE-E1D1278709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98901" y="3521551"/>
            <a:ext cx="614913" cy="180480"/>
          </a:xfrm>
          <a:prstGeom prst="rect">
            <a:avLst/>
          </a:prstGeom>
        </p:spPr>
      </p:pic>
      <p:grpSp>
        <p:nvGrpSpPr>
          <p:cNvPr id="695" name="グループ化 694">
            <a:extLst>
              <a:ext uri="{FF2B5EF4-FFF2-40B4-BE49-F238E27FC236}">
                <a16:creationId xmlns:a16="http://schemas.microsoft.com/office/drawing/2014/main" id="{9E3105A9-F6E4-6C10-62A4-07A5092E88CD}"/>
              </a:ext>
            </a:extLst>
          </p:cNvPr>
          <p:cNvGrpSpPr/>
          <p:nvPr/>
        </p:nvGrpSpPr>
        <p:grpSpPr>
          <a:xfrm>
            <a:off x="1850741" y="7110396"/>
            <a:ext cx="2182784" cy="1326088"/>
            <a:chOff x="1566309" y="3008273"/>
            <a:chExt cx="2182784" cy="1326088"/>
          </a:xfrm>
        </p:grpSpPr>
        <p:sp>
          <p:nvSpPr>
            <p:cNvPr id="641" name="正方形/長方形 640">
              <a:extLst>
                <a:ext uri="{FF2B5EF4-FFF2-40B4-BE49-F238E27FC236}">
                  <a16:creationId xmlns:a16="http://schemas.microsoft.com/office/drawing/2014/main" id="{BE920115-DC6A-CA6A-A2E8-484828208443}"/>
                </a:ext>
              </a:extLst>
            </p:cNvPr>
            <p:cNvSpPr/>
            <p:nvPr/>
          </p:nvSpPr>
          <p:spPr>
            <a:xfrm rot="16200000">
              <a:off x="1721467" y="3515025"/>
              <a:ext cx="387399" cy="203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642" name="図 641">
              <a:extLst>
                <a:ext uri="{FF2B5EF4-FFF2-40B4-BE49-F238E27FC236}">
                  <a16:creationId xmlns:a16="http://schemas.microsoft.com/office/drawing/2014/main" id="{FC07D223-BF34-6340-F960-B5514A6A22A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63520" y="3184945"/>
              <a:ext cx="593413" cy="242379"/>
            </a:xfrm>
            <a:prstGeom prst="rect">
              <a:avLst/>
            </a:prstGeom>
          </p:spPr>
        </p:pic>
        <p:pic>
          <p:nvPicPr>
            <p:cNvPr id="643" name="図 642">
              <a:extLst>
                <a:ext uri="{FF2B5EF4-FFF2-40B4-BE49-F238E27FC236}">
                  <a16:creationId xmlns:a16="http://schemas.microsoft.com/office/drawing/2014/main" id="{8BAF0D1F-208D-3E97-66E6-5CB62418100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990451" y="3184945"/>
              <a:ext cx="593413" cy="242379"/>
            </a:xfrm>
            <a:prstGeom prst="rect">
              <a:avLst/>
            </a:prstGeom>
          </p:spPr>
        </p:pic>
        <p:pic>
          <p:nvPicPr>
            <p:cNvPr id="644" name="図 643">
              <a:extLst>
                <a:ext uri="{FF2B5EF4-FFF2-40B4-BE49-F238E27FC236}">
                  <a16:creationId xmlns:a16="http://schemas.microsoft.com/office/drawing/2014/main" id="{45D2F62A-D04D-15C5-796F-7AFBA566743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026300" y="3184944"/>
              <a:ext cx="593413" cy="242379"/>
            </a:xfrm>
            <a:prstGeom prst="rect">
              <a:avLst/>
            </a:prstGeom>
          </p:spPr>
        </p:pic>
        <p:pic>
          <p:nvPicPr>
            <p:cNvPr id="645" name="図 644">
              <a:extLst>
                <a:ext uri="{FF2B5EF4-FFF2-40B4-BE49-F238E27FC236}">
                  <a16:creationId xmlns:a16="http://schemas.microsoft.com/office/drawing/2014/main" id="{78ECA1B5-A95A-41CF-7448-6E47AC47768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53231" y="3184944"/>
              <a:ext cx="593413" cy="242379"/>
            </a:xfrm>
            <a:prstGeom prst="rect">
              <a:avLst/>
            </a:prstGeom>
          </p:spPr>
        </p:pic>
        <p:pic>
          <p:nvPicPr>
            <p:cNvPr id="650" name="図 649">
              <a:extLst>
                <a:ext uri="{FF2B5EF4-FFF2-40B4-BE49-F238E27FC236}">
                  <a16:creationId xmlns:a16="http://schemas.microsoft.com/office/drawing/2014/main" id="{5C0028C5-1402-3689-CBD0-A970ECE5DAA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63520" y="3916465"/>
              <a:ext cx="593413" cy="242379"/>
            </a:xfrm>
            <a:prstGeom prst="rect">
              <a:avLst/>
            </a:prstGeom>
          </p:spPr>
        </p:pic>
        <p:pic>
          <p:nvPicPr>
            <p:cNvPr id="651" name="図 650">
              <a:extLst>
                <a:ext uri="{FF2B5EF4-FFF2-40B4-BE49-F238E27FC236}">
                  <a16:creationId xmlns:a16="http://schemas.microsoft.com/office/drawing/2014/main" id="{39982143-E422-77BE-6497-5322A0C48EA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990451" y="3916465"/>
              <a:ext cx="593413" cy="242379"/>
            </a:xfrm>
            <a:prstGeom prst="rect">
              <a:avLst/>
            </a:prstGeom>
          </p:spPr>
        </p:pic>
        <p:pic>
          <p:nvPicPr>
            <p:cNvPr id="652" name="図 651">
              <a:extLst>
                <a:ext uri="{FF2B5EF4-FFF2-40B4-BE49-F238E27FC236}">
                  <a16:creationId xmlns:a16="http://schemas.microsoft.com/office/drawing/2014/main" id="{B2FF59EE-9FA0-00F2-79D3-999C627DCB0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026300" y="3916464"/>
              <a:ext cx="593413" cy="242379"/>
            </a:xfrm>
            <a:prstGeom prst="rect">
              <a:avLst/>
            </a:prstGeom>
          </p:spPr>
        </p:pic>
        <p:pic>
          <p:nvPicPr>
            <p:cNvPr id="653" name="図 652">
              <a:extLst>
                <a:ext uri="{FF2B5EF4-FFF2-40B4-BE49-F238E27FC236}">
                  <a16:creationId xmlns:a16="http://schemas.microsoft.com/office/drawing/2014/main" id="{3490BD07-9655-8169-0C78-91E33547C5F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53231" y="3916464"/>
              <a:ext cx="593413" cy="242379"/>
            </a:xfrm>
            <a:prstGeom prst="rect">
              <a:avLst/>
            </a:prstGeom>
          </p:spPr>
        </p:pic>
        <p:pic>
          <p:nvPicPr>
            <p:cNvPr id="654" name="図 653">
              <a:extLst>
                <a:ext uri="{FF2B5EF4-FFF2-40B4-BE49-F238E27FC236}">
                  <a16:creationId xmlns:a16="http://schemas.microsoft.com/office/drawing/2014/main" id="{3F9DED27-CC7A-6BF8-63BE-C6C4984625A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719028" y="3184943"/>
              <a:ext cx="593413" cy="242379"/>
            </a:xfrm>
            <a:prstGeom prst="rect">
              <a:avLst/>
            </a:prstGeom>
          </p:spPr>
        </p:pic>
        <p:pic>
          <p:nvPicPr>
            <p:cNvPr id="655" name="図 654">
              <a:extLst>
                <a:ext uri="{FF2B5EF4-FFF2-40B4-BE49-F238E27FC236}">
                  <a16:creationId xmlns:a16="http://schemas.microsoft.com/office/drawing/2014/main" id="{F92AF7F5-D5AF-8D33-FD71-4F76AC66742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719028" y="3916463"/>
              <a:ext cx="593413" cy="242379"/>
            </a:xfrm>
            <a:prstGeom prst="rect">
              <a:avLst/>
            </a:prstGeom>
          </p:spPr>
        </p:pic>
        <p:pic>
          <p:nvPicPr>
            <p:cNvPr id="667" name="図 666">
              <a:extLst>
                <a:ext uri="{FF2B5EF4-FFF2-40B4-BE49-F238E27FC236}">
                  <a16:creationId xmlns:a16="http://schemas.microsoft.com/office/drawing/2014/main" id="{0F78586F-5EC7-A417-CDD5-9250CADE5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390792" y="3184945"/>
              <a:ext cx="593413" cy="242379"/>
            </a:xfrm>
            <a:prstGeom prst="rect">
              <a:avLst/>
            </a:prstGeom>
          </p:spPr>
        </p:pic>
        <p:pic>
          <p:nvPicPr>
            <p:cNvPr id="668" name="図 667">
              <a:extLst>
                <a:ext uri="{FF2B5EF4-FFF2-40B4-BE49-F238E27FC236}">
                  <a16:creationId xmlns:a16="http://schemas.microsoft.com/office/drawing/2014/main" id="{3BEE4C2C-17BD-DA61-377E-A98957B1D31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390792" y="3916465"/>
              <a:ext cx="593413" cy="242379"/>
            </a:xfrm>
            <a:prstGeom prst="rect">
              <a:avLst/>
            </a:prstGeom>
          </p:spPr>
        </p:pic>
        <p:pic>
          <p:nvPicPr>
            <p:cNvPr id="669" name="図 668">
              <a:extLst>
                <a:ext uri="{FF2B5EF4-FFF2-40B4-BE49-F238E27FC236}">
                  <a16:creationId xmlns:a16="http://schemas.microsoft.com/office/drawing/2014/main" id="{B0E80F9C-3045-46F0-A404-CBF189471AD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318928" y="3183790"/>
              <a:ext cx="593413" cy="242379"/>
            </a:xfrm>
            <a:prstGeom prst="rect">
              <a:avLst/>
            </a:prstGeom>
          </p:spPr>
        </p:pic>
        <p:pic>
          <p:nvPicPr>
            <p:cNvPr id="687" name="図 686">
              <a:extLst>
                <a:ext uri="{FF2B5EF4-FFF2-40B4-BE49-F238E27FC236}">
                  <a16:creationId xmlns:a16="http://schemas.microsoft.com/office/drawing/2014/main" id="{B3A4A152-156B-82AD-4ABF-795D0239450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331197" y="3911296"/>
              <a:ext cx="593413" cy="242379"/>
            </a:xfrm>
            <a:prstGeom prst="rect">
              <a:avLst/>
            </a:prstGeom>
          </p:spPr>
        </p:pic>
      </p:grpSp>
      <p:pic>
        <p:nvPicPr>
          <p:cNvPr id="693" name="図 692">
            <a:extLst>
              <a:ext uri="{FF2B5EF4-FFF2-40B4-BE49-F238E27FC236}">
                <a16:creationId xmlns:a16="http://schemas.microsoft.com/office/drawing/2014/main" id="{9A264199-CE95-4784-77DB-4B75784388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1415560" y="5611851"/>
            <a:ext cx="614913" cy="180480"/>
          </a:xfrm>
          <a:prstGeom prst="rect">
            <a:avLst/>
          </a:prstGeom>
        </p:spPr>
      </p:pic>
      <p:pic>
        <p:nvPicPr>
          <p:cNvPr id="694" name="図 693">
            <a:extLst>
              <a:ext uri="{FF2B5EF4-FFF2-40B4-BE49-F238E27FC236}">
                <a16:creationId xmlns:a16="http://schemas.microsoft.com/office/drawing/2014/main" id="{5089775B-69A4-647B-7C4C-5E77612753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55147" y="5553550"/>
            <a:ext cx="614913" cy="180480"/>
          </a:xfrm>
          <a:prstGeom prst="rect">
            <a:avLst/>
          </a:prstGeom>
        </p:spPr>
      </p:pic>
      <p:grpSp>
        <p:nvGrpSpPr>
          <p:cNvPr id="696" name="グループ化 695">
            <a:extLst>
              <a:ext uri="{FF2B5EF4-FFF2-40B4-BE49-F238E27FC236}">
                <a16:creationId xmlns:a16="http://schemas.microsoft.com/office/drawing/2014/main" id="{7164A27C-C156-AD76-983D-DE53F5FAAE2B}"/>
              </a:ext>
            </a:extLst>
          </p:cNvPr>
          <p:cNvGrpSpPr/>
          <p:nvPr/>
        </p:nvGrpSpPr>
        <p:grpSpPr>
          <a:xfrm>
            <a:off x="1890306" y="2959562"/>
            <a:ext cx="2182784" cy="1326088"/>
            <a:chOff x="1566309" y="3008273"/>
            <a:chExt cx="2182784" cy="1326088"/>
          </a:xfrm>
        </p:grpSpPr>
        <p:sp>
          <p:nvSpPr>
            <p:cNvPr id="697" name="正方形/長方形 696">
              <a:extLst>
                <a:ext uri="{FF2B5EF4-FFF2-40B4-BE49-F238E27FC236}">
                  <a16:creationId xmlns:a16="http://schemas.microsoft.com/office/drawing/2014/main" id="{AFF920CE-14C3-5A32-437A-4E2E852EE6CE}"/>
                </a:ext>
              </a:extLst>
            </p:cNvPr>
            <p:cNvSpPr/>
            <p:nvPr/>
          </p:nvSpPr>
          <p:spPr>
            <a:xfrm rot="16200000">
              <a:off x="1721467" y="3515025"/>
              <a:ext cx="387399" cy="203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698" name="図 697">
              <a:extLst>
                <a:ext uri="{FF2B5EF4-FFF2-40B4-BE49-F238E27FC236}">
                  <a16:creationId xmlns:a16="http://schemas.microsoft.com/office/drawing/2014/main" id="{8CFA542F-EE00-6929-4DEF-77F6DCB36CA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63520" y="3184945"/>
              <a:ext cx="593413" cy="242379"/>
            </a:xfrm>
            <a:prstGeom prst="rect">
              <a:avLst/>
            </a:prstGeom>
          </p:spPr>
        </p:pic>
        <p:pic>
          <p:nvPicPr>
            <p:cNvPr id="699" name="図 698">
              <a:extLst>
                <a:ext uri="{FF2B5EF4-FFF2-40B4-BE49-F238E27FC236}">
                  <a16:creationId xmlns:a16="http://schemas.microsoft.com/office/drawing/2014/main" id="{6D41ECBD-9FA3-66D4-7BCB-F441190FFDF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990451" y="3184945"/>
              <a:ext cx="593413" cy="242379"/>
            </a:xfrm>
            <a:prstGeom prst="rect">
              <a:avLst/>
            </a:prstGeom>
          </p:spPr>
        </p:pic>
        <p:pic>
          <p:nvPicPr>
            <p:cNvPr id="700" name="図 699">
              <a:extLst>
                <a:ext uri="{FF2B5EF4-FFF2-40B4-BE49-F238E27FC236}">
                  <a16:creationId xmlns:a16="http://schemas.microsoft.com/office/drawing/2014/main" id="{BD3AF01D-F2E4-DE2D-5108-B3249B11B78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026300" y="3184944"/>
              <a:ext cx="593413" cy="242379"/>
            </a:xfrm>
            <a:prstGeom prst="rect">
              <a:avLst/>
            </a:prstGeom>
          </p:spPr>
        </p:pic>
        <p:pic>
          <p:nvPicPr>
            <p:cNvPr id="701" name="図 700">
              <a:extLst>
                <a:ext uri="{FF2B5EF4-FFF2-40B4-BE49-F238E27FC236}">
                  <a16:creationId xmlns:a16="http://schemas.microsoft.com/office/drawing/2014/main" id="{6E5542E3-55C0-071E-501B-0B5D17B9AE1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53231" y="3184944"/>
              <a:ext cx="593413" cy="242379"/>
            </a:xfrm>
            <a:prstGeom prst="rect">
              <a:avLst/>
            </a:prstGeom>
          </p:spPr>
        </p:pic>
        <p:pic>
          <p:nvPicPr>
            <p:cNvPr id="702" name="図 701">
              <a:extLst>
                <a:ext uri="{FF2B5EF4-FFF2-40B4-BE49-F238E27FC236}">
                  <a16:creationId xmlns:a16="http://schemas.microsoft.com/office/drawing/2014/main" id="{E3D84F92-7AEB-CEC2-58E1-7100CC6F3C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63520" y="3916465"/>
              <a:ext cx="593413" cy="242379"/>
            </a:xfrm>
            <a:prstGeom prst="rect">
              <a:avLst/>
            </a:prstGeom>
          </p:spPr>
        </p:pic>
        <p:pic>
          <p:nvPicPr>
            <p:cNvPr id="703" name="図 702">
              <a:extLst>
                <a:ext uri="{FF2B5EF4-FFF2-40B4-BE49-F238E27FC236}">
                  <a16:creationId xmlns:a16="http://schemas.microsoft.com/office/drawing/2014/main" id="{F5DEAFE6-5922-CE07-46BF-200659AA531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990451" y="3916465"/>
              <a:ext cx="593413" cy="242379"/>
            </a:xfrm>
            <a:prstGeom prst="rect">
              <a:avLst/>
            </a:prstGeom>
          </p:spPr>
        </p:pic>
        <p:pic>
          <p:nvPicPr>
            <p:cNvPr id="704" name="図 703">
              <a:extLst>
                <a:ext uri="{FF2B5EF4-FFF2-40B4-BE49-F238E27FC236}">
                  <a16:creationId xmlns:a16="http://schemas.microsoft.com/office/drawing/2014/main" id="{FCD2B7D3-843F-7A1D-061D-DB79B6511D6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026300" y="3916464"/>
              <a:ext cx="593413" cy="242379"/>
            </a:xfrm>
            <a:prstGeom prst="rect">
              <a:avLst/>
            </a:prstGeom>
          </p:spPr>
        </p:pic>
        <p:pic>
          <p:nvPicPr>
            <p:cNvPr id="705" name="図 704">
              <a:extLst>
                <a:ext uri="{FF2B5EF4-FFF2-40B4-BE49-F238E27FC236}">
                  <a16:creationId xmlns:a16="http://schemas.microsoft.com/office/drawing/2014/main" id="{C935FB8F-CB7D-9E8C-7A18-B8FB5269566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53231" y="3916464"/>
              <a:ext cx="593413" cy="242379"/>
            </a:xfrm>
            <a:prstGeom prst="rect">
              <a:avLst/>
            </a:prstGeom>
          </p:spPr>
        </p:pic>
        <p:pic>
          <p:nvPicPr>
            <p:cNvPr id="707" name="図 706">
              <a:extLst>
                <a:ext uri="{FF2B5EF4-FFF2-40B4-BE49-F238E27FC236}">
                  <a16:creationId xmlns:a16="http://schemas.microsoft.com/office/drawing/2014/main" id="{2F12BC8E-9D08-F3F9-B6E3-AFDB3169A5B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719028" y="3184943"/>
              <a:ext cx="593413" cy="242379"/>
            </a:xfrm>
            <a:prstGeom prst="rect">
              <a:avLst/>
            </a:prstGeom>
          </p:spPr>
        </p:pic>
        <p:pic>
          <p:nvPicPr>
            <p:cNvPr id="708" name="図 707">
              <a:extLst>
                <a:ext uri="{FF2B5EF4-FFF2-40B4-BE49-F238E27FC236}">
                  <a16:creationId xmlns:a16="http://schemas.microsoft.com/office/drawing/2014/main" id="{C3BA9EED-6676-753E-3EDF-4C11E7E728B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719028" y="3916463"/>
              <a:ext cx="593413" cy="242379"/>
            </a:xfrm>
            <a:prstGeom prst="rect">
              <a:avLst/>
            </a:prstGeom>
          </p:spPr>
        </p:pic>
        <p:pic>
          <p:nvPicPr>
            <p:cNvPr id="709" name="図 708">
              <a:extLst>
                <a:ext uri="{FF2B5EF4-FFF2-40B4-BE49-F238E27FC236}">
                  <a16:creationId xmlns:a16="http://schemas.microsoft.com/office/drawing/2014/main" id="{DED69B33-23E3-76C8-8973-9EBB2CA30D3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390792" y="3184945"/>
              <a:ext cx="593413" cy="242379"/>
            </a:xfrm>
            <a:prstGeom prst="rect">
              <a:avLst/>
            </a:prstGeom>
          </p:spPr>
        </p:pic>
        <p:pic>
          <p:nvPicPr>
            <p:cNvPr id="710" name="図 709">
              <a:extLst>
                <a:ext uri="{FF2B5EF4-FFF2-40B4-BE49-F238E27FC236}">
                  <a16:creationId xmlns:a16="http://schemas.microsoft.com/office/drawing/2014/main" id="{F27E49DF-C5AD-5F69-A29F-DF43C883CCA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390792" y="3916465"/>
              <a:ext cx="593413" cy="242379"/>
            </a:xfrm>
            <a:prstGeom prst="rect">
              <a:avLst/>
            </a:prstGeom>
          </p:spPr>
        </p:pic>
        <p:pic>
          <p:nvPicPr>
            <p:cNvPr id="711" name="図 710">
              <a:extLst>
                <a:ext uri="{FF2B5EF4-FFF2-40B4-BE49-F238E27FC236}">
                  <a16:creationId xmlns:a16="http://schemas.microsoft.com/office/drawing/2014/main" id="{B95F6131-45A5-1E78-DA04-A030C0B17C4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318928" y="3183790"/>
              <a:ext cx="593413" cy="242379"/>
            </a:xfrm>
            <a:prstGeom prst="rect">
              <a:avLst/>
            </a:prstGeom>
          </p:spPr>
        </p:pic>
        <p:pic>
          <p:nvPicPr>
            <p:cNvPr id="712" name="図 711">
              <a:extLst>
                <a:ext uri="{FF2B5EF4-FFF2-40B4-BE49-F238E27FC236}">
                  <a16:creationId xmlns:a16="http://schemas.microsoft.com/office/drawing/2014/main" id="{A76BA178-F0C9-1014-38E1-C7F6B16D404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331197" y="3911296"/>
              <a:ext cx="593413" cy="242379"/>
            </a:xfrm>
            <a:prstGeom prst="rect">
              <a:avLst/>
            </a:prstGeom>
          </p:spPr>
        </p:pic>
      </p:grpSp>
      <p:grpSp>
        <p:nvGrpSpPr>
          <p:cNvPr id="713" name="グループ化 712">
            <a:extLst>
              <a:ext uri="{FF2B5EF4-FFF2-40B4-BE49-F238E27FC236}">
                <a16:creationId xmlns:a16="http://schemas.microsoft.com/office/drawing/2014/main" id="{92418559-DFAF-63F8-A004-8D2002274173}"/>
              </a:ext>
            </a:extLst>
          </p:cNvPr>
          <p:cNvGrpSpPr/>
          <p:nvPr/>
        </p:nvGrpSpPr>
        <p:grpSpPr>
          <a:xfrm>
            <a:off x="1878493" y="5003001"/>
            <a:ext cx="2182784" cy="1326088"/>
            <a:chOff x="1566309" y="3008273"/>
            <a:chExt cx="2182784" cy="1326088"/>
          </a:xfrm>
        </p:grpSpPr>
        <p:sp>
          <p:nvSpPr>
            <p:cNvPr id="714" name="正方形/長方形 713">
              <a:extLst>
                <a:ext uri="{FF2B5EF4-FFF2-40B4-BE49-F238E27FC236}">
                  <a16:creationId xmlns:a16="http://schemas.microsoft.com/office/drawing/2014/main" id="{71BB96AB-0906-D44B-0E0F-73DC6780684F}"/>
                </a:ext>
              </a:extLst>
            </p:cNvPr>
            <p:cNvSpPr/>
            <p:nvPr/>
          </p:nvSpPr>
          <p:spPr>
            <a:xfrm rot="16200000">
              <a:off x="1721467" y="3515025"/>
              <a:ext cx="387399" cy="203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715" name="図 714">
              <a:extLst>
                <a:ext uri="{FF2B5EF4-FFF2-40B4-BE49-F238E27FC236}">
                  <a16:creationId xmlns:a16="http://schemas.microsoft.com/office/drawing/2014/main" id="{0940FD8B-7EA3-DA17-9A6A-7BC6C809B9A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63520" y="3184945"/>
              <a:ext cx="593413" cy="242379"/>
            </a:xfrm>
            <a:prstGeom prst="rect">
              <a:avLst/>
            </a:prstGeom>
          </p:spPr>
        </p:pic>
        <p:pic>
          <p:nvPicPr>
            <p:cNvPr id="716" name="図 715">
              <a:extLst>
                <a:ext uri="{FF2B5EF4-FFF2-40B4-BE49-F238E27FC236}">
                  <a16:creationId xmlns:a16="http://schemas.microsoft.com/office/drawing/2014/main" id="{EB1EBF0C-13CA-F412-B943-C913C40B15A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990451" y="3184945"/>
              <a:ext cx="593413" cy="242379"/>
            </a:xfrm>
            <a:prstGeom prst="rect">
              <a:avLst/>
            </a:prstGeom>
          </p:spPr>
        </p:pic>
        <p:pic>
          <p:nvPicPr>
            <p:cNvPr id="717" name="図 716">
              <a:extLst>
                <a:ext uri="{FF2B5EF4-FFF2-40B4-BE49-F238E27FC236}">
                  <a16:creationId xmlns:a16="http://schemas.microsoft.com/office/drawing/2014/main" id="{1CE53048-96B9-4BFA-20D1-8ED3F66D657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026300" y="3184944"/>
              <a:ext cx="593413" cy="242379"/>
            </a:xfrm>
            <a:prstGeom prst="rect">
              <a:avLst/>
            </a:prstGeom>
          </p:spPr>
        </p:pic>
        <p:pic>
          <p:nvPicPr>
            <p:cNvPr id="718" name="図 717">
              <a:extLst>
                <a:ext uri="{FF2B5EF4-FFF2-40B4-BE49-F238E27FC236}">
                  <a16:creationId xmlns:a16="http://schemas.microsoft.com/office/drawing/2014/main" id="{0BD6883E-76A5-D8C1-610E-D043348D78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53231" y="3184944"/>
              <a:ext cx="593413" cy="242379"/>
            </a:xfrm>
            <a:prstGeom prst="rect">
              <a:avLst/>
            </a:prstGeom>
          </p:spPr>
        </p:pic>
        <p:pic>
          <p:nvPicPr>
            <p:cNvPr id="719" name="図 718">
              <a:extLst>
                <a:ext uri="{FF2B5EF4-FFF2-40B4-BE49-F238E27FC236}">
                  <a16:creationId xmlns:a16="http://schemas.microsoft.com/office/drawing/2014/main" id="{4A001A0A-9A63-C7DE-08AD-EE440E592E5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63520" y="3916465"/>
              <a:ext cx="593413" cy="242379"/>
            </a:xfrm>
            <a:prstGeom prst="rect">
              <a:avLst/>
            </a:prstGeom>
          </p:spPr>
        </p:pic>
        <p:pic>
          <p:nvPicPr>
            <p:cNvPr id="720" name="図 719">
              <a:extLst>
                <a:ext uri="{FF2B5EF4-FFF2-40B4-BE49-F238E27FC236}">
                  <a16:creationId xmlns:a16="http://schemas.microsoft.com/office/drawing/2014/main" id="{02FAC5A1-4809-33B5-11BC-F904DCF5905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990451" y="3916465"/>
              <a:ext cx="593413" cy="242379"/>
            </a:xfrm>
            <a:prstGeom prst="rect">
              <a:avLst/>
            </a:prstGeom>
          </p:spPr>
        </p:pic>
        <p:pic>
          <p:nvPicPr>
            <p:cNvPr id="721" name="図 720">
              <a:extLst>
                <a:ext uri="{FF2B5EF4-FFF2-40B4-BE49-F238E27FC236}">
                  <a16:creationId xmlns:a16="http://schemas.microsoft.com/office/drawing/2014/main" id="{1F8AF213-5D3C-4828-61E0-63BB609EB0A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026300" y="3916464"/>
              <a:ext cx="593413" cy="242379"/>
            </a:xfrm>
            <a:prstGeom prst="rect">
              <a:avLst/>
            </a:prstGeom>
          </p:spPr>
        </p:pic>
        <p:pic>
          <p:nvPicPr>
            <p:cNvPr id="722" name="図 721">
              <a:extLst>
                <a:ext uri="{FF2B5EF4-FFF2-40B4-BE49-F238E27FC236}">
                  <a16:creationId xmlns:a16="http://schemas.microsoft.com/office/drawing/2014/main" id="{AF442E96-A3A6-DF93-729F-9FC72806117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53231" y="3916464"/>
              <a:ext cx="593413" cy="242379"/>
            </a:xfrm>
            <a:prstGeom prst="rect">
              <a:avLst/>
            </a:prstGeom>
          </p:spPr>
        </p:pic>
        <p:pic>
          <p:nvPicPr>
            <p:cNvPr id="723" name="図 722">
              <a:extLst>
                <a:ext uri="{FF2B5EF4-FFF2-40B4-BE49-F238E27FC236}">
                  <a16:creationId xmlns:a16="http://schemas.microsoft.com/office/drawing/2014/main" id="{A51B8334-111D-8B02-86F2-E1D78038F4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719028" y="3184943"/>
              <a:ext cx="593413" cy="242379"/>
            </a:xfrm>
            <a:prstGeom prst="rect">
              <a:avLst/>
            </a:prstGeom>
          </p:spPr>
        </p:pic>
        <p:pic>
          <p:nvPicPr>
            <p:cNvPr id="724" name="図 723">
              <a:extLst>
                <a:ext uri="{FF2B5EF4-FFF2-40B4-BE49-F238E27FC236}">
                  <a16:creationId xmlns:a16="http://schemas.microsoft.com/office/drawing/2014/main" id="{1EA7946A-FBF1-3FAC-18D4-49E3206DE16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719028" y="3916463"/>
              <a:ext cx="593413" cy="242379"/>
            </a:xfrm>
            <a:prstGeom prst="rect">
              <a:avLst/>
            </a:prstGeom>
          </p:spPr>
        </p:pic>
        <p:pic>
          <p:nvPicPr>
            <p:cNvPr id="725" name="図 724">
              <a:extLst>
                <a:ext uri="{FF2B5EF4-FFF2-40B4-BE49-F238E27FC236}">
                  <a16:creationId xmlns:a16="http://schemas.microsoft.com/office/drawing/2014/main" id="{D47A5696-D3EE-0E07-3A5E-F6685DEA24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390792" y="3184945"/>
              <a:ext cx="593413" cy="242379"/>
            </a:xfrm>
            <a:prstGeom prst="rect">
              <a:avLst/>
            </a:prstGeom>
          </p:spPr>
        </p:pic>
        <p:pic>
          <p:nvPicPr>
            <p:cNvPr id="726" name="図 725">
              <a:extLst>
                <a:ext uri="{FF2B5EF4-FFF2-40B4-BE49-F238E27FC236}">
                  <a16:creationId xmlns:a16="http://schemas.microsoft.com/office/drawing/2014/main" id="{7BD02D46-0089-7D62-B6DB-774A615BB46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390792" y="3916465"/>
              <a:ext cx="593413" cy="242379"/>
            </a:xfrm>
            <a:prstGeom prst="rect">
              <a:avLst/>
            </a:prstGeom>
          </p:spPr>
        </p:pic>
        <p:pic>
          <p:nvPicPr>
            <p:cNvPr id="727" name="図 726">
              <a:extLst>
                <a:ext uri="{FF2B5EF4-FFF2-40B4-BE49-F238E27FC236}">
                  <a16:creationId xmlns:a16="http://schemas.microsoft.com/office/drawing/2014/main" id="{E34A4CB6-461C-BD88-A51B-4DD05314B4C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318928" y="3183790"/>
              <a:ext cx="593413" cy="242379"/>
            </a:xfrm>
            <a:prstGeom prst="rect">
              <a:avLst/>
            </a:prstGeom>
          </p:spPr>
        </p:pic>
        <p:pic>
          <p:nvPicPr>
            <p:cNvPr id="728" name="図 727">
              <a:extLst>
                <a:ext uri="{FF2B5EF4-FFF2-40B4-BE49-F238E27FC236}">
                  <a16:creationId xmlns:a16="http://schemas.microsoft.com/office/drawing/2014/main" id="{D50DC182-4FAA-F5E5-51D1-CF981C34C56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331197" y="3911296"/>
              <a:ext cx="593413" cy="242379"/>
            </a:xfrm>
            <a:prstGeom prst="rect">
              <a:avLst/>
            </a:prstGeom>
          </p:spPr>
        </p:pic>
      </p:grpSp>
      <p:sp>
        <p:nvSpPr>
          <p:cNvPr id="730" name="正方形/長方形 729">
            <a:extLst>
              <a:ext uri="{FF2B5EF4-FFF2-40B4-BE49-F238E27FC236}">
                <a16:creationId xmlns:a16="http://schemas.microsoft.com/office/drawing/2014/main" id="{7CF42509-665A-3590-F462-5023B928188C}"/>
              </a:ext>
            </a:extLst>
          </p:cNvPr>
          <p:cNvSpPr/>
          <p:nvPr/>
        </p:nvSpPr>
        <p:spPr>
          <a:xfrm rot="5400000">
            <a:off x="10757339" y="8937064"/>
            <a:ext cx="387399" cy="2039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46" name="図 745">
            <a:extLst>
              <a:ext uri="{FF2B5EF4-FFF2-40B4-BE49-F238E27FC236}">
                <a16:creationId xmlns:a16="http://schemas.microsoft.com/office/drawing/2014/main" id="{9C2B4D96-6F11-6655-0930-9624B516F64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1424024" y="3426015"/>
            <a:ext cx="614913" cy="180480"/>
          </a:xfrm>
          <a:prstGeom prst="rect">
            <a:avLst/>
          </a:prstGeom>
        </p:spPr>
      </p:pic>
      <p:pic>
        <p:nvPicPr>
          <p:cNvPr id="357" name="図 356">
            <a:extLst>
              <a:ext uri="{FF2B5EF4-FFF2-40B4-BE49-F238E27FC236}">
                <a16:creationId xmlns:a16="http://schemas.microsoft.com/office/drawing/2014/main" id="{F4359627-956F-E75E-8A91-1712DC9661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655329" y="7668227"/>
            <a:ext cx="614913" cy="180480"/>
          </a:xfrm>
          <a:prstGeom prst="rect">
            <a:avLst/>
          </a:prstGeom>
        </p:spPr>
      </p:pic>
      <p:sp>
        <p:nvSpPr>
          <p:cNvPr id="778" name="正方形/長方形 777">
            <a:extLst>
              <a:ext uri="{FF2B5EF4-FFF2-40B4-BE49-F238E27FC236}">
                <a16:creationId xmlns:a16="http://schemas.microsoft.com/office/drawing/2014/main" id="{61ED82F4-D022-4CCC-EA88-10E81DA88801}"/>
              </a:ext>
            </a:extLst>
          </p:cNvPr>
          <p:cNvSpPr/>
          <p:nvPr/>
        </p:nvSpPr>
        <p:spPr>
          <a:xfrm rot="16200000">
            <a:off x="7070896" y="7850182"/>
            <a:ext cx="387399" cy="2039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13" name="直線コネクタ 812">
            <a:extLst>
              <a:ext uri="{FF2B5EF4-FFF2-40B4-BE49-F238E27FC236}">
                <a16:creationId xmlns:a16="http://schemas.microsoft.com/office/drawing/2014/main" id="{8498FD67-F2A3-7683-5F5C-2D6063FF9794}"/>
              </a:ext>
            </a:extLst>
          </p:cNvPr>
          <p:cNvCxnSpPr>
            <a:cxnSpLocks/>
          </p:cNvCxnSpPr>
          <p:nvPr/>
        </p:nvCxnSpPr>
        <p:spPr>
          <a:xfrm>
            <a:off x="1032724" y="4586938"/>
            <a:ext cx="3725247" cy="40852"/>
          </a:xfrm>
          <a:prstGeom prst="line">
            <a:avLst/>
          </a:prstGeom>
          <a:ln w="3492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8" name="グループ化 817">
            <a:extLst>
              <a:ext uri="{FF2B5EF4-FFF2-40B4-BE49-F238E27FC236}">
                <a16:creationId xmlns:a16="http://schemas.microsoft.com/office/drawing/2014/main" id="{E6998311-2C10-AC2A-C3E7-F88748DCD926}"/>
              </a:ext>
            </a:extLst>
          </p:cNvPr>
          <p:cNvGrpSpPr/>
          <p:nvPr/>
        </p:nvGrpSpPr>
        <p:grpSpPr>
          <a:xfrm rot="5400000">
            <a:off x="8105479" y="6293093"/>
            <a:ext cx="1326088" cy="3211828"/>
            <a:chOff x="2063931" y="3212721"/>
            <a:chExt cx="1326088" cy="3211828"/>
          </a:xfrm>
        </p:grpSpPr>
        <p:sp>
          <p:nvSpPr>
            <p:cNvPr id="819" name="正方形/長方形 818">
              <a:extLst>
                <a:ext uri="{FF2B5EF4-FFF2-40B4-BE49-F238E27FC236}">
                  <a16:creationId xmlns:a16="http://schemas.microsoft.com/office/drawing/2014/main" id="{AD3AD4E1-158B-9284-ED18-CFEC56373818}"/>
                </a:ext>
              </a:extLst>
            </p:cNvPr>
            <p:cNvSpPr/>
            <p:nvPr/>
          </p:nvSpPr>
          <p:spPr>
            <a:xfrm>
              <a:off x="2587582" y="3459592"/>
              <a:ext cx="387399" cy="203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820" name="図 819">
              <a:extLst>
                <a:ext uri="{FF2B5EF4-FFF2-40B4-BE49-F238E27FC236}">
                  <a16:creationId xmlns:a16="http://schemas.microsoft.com/office/drawing/2014/main" id="{EE4E9515-C630-2B13-7780-1D3A356E38C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451" y="4485449"/>
              <a:ext cx="593413" cy="242379"/>
            </a:xfrm>
            <a:prstGeom prst="rect">
              <a:avLst/>
            </a:prstGeom>
          </p:spPr>
        </p:pic>
        <p:pic>
          <p:nvPicPr>
            <p:cNvPr id="821" name="図 820">
              <a:extLst>
                <a:ext uri="{FF2B5EF4-FFF2-40B4-BE49-F238E27FC236}">
                  <a16:creationId xmlns:a16="http://schemas.microsoft.com/office/drawing/2014/main" id="{FAF3E330-4DDF-56D3-C696-807EF116983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451" y="4812380"/>
              <a:ext cx="593413" cy="242379"/>
            </a:xfrm>
            <a:prstGeom prst="rect">
              <a:avLst/>
            </a:prstGeom>
          </p:spPr>
        </p:pic>
        <p:pic>
          <p:nvPicPr>
            <p:cNvPr id="822" name="図 821">
              <a:extLst>
                <a:ext uri="{FF2B5EF4-FFF2-40B4-BE49-F238E27FC236}">
                  <a16:creationId xmlns:a16="http://schemas.microsoft.com/office/drawing/2014/main" id="{D236ABF7-7052-62B0-B7D3-722F8A69499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452" y="3848229"/>
              <a:ext cx="593413" cy="242379"/>
            </a:xfrm>
            <a:prstGeom prst="rect">
              <a:avLst/>
            </a:prstGeom>
          </p:spPr>
        </p:pic>
        <p:pic>
          <p:nvPicPr>
            <p:cNvPr id="823" name="図 822">
              <a:extLst>
                <a:ext uri="{FF2B5EF4-FFF2-40B4-BE49-F238E27FC236}">
                  <a16:creationId xmlns:a16="http://schemas.microsoft.com/office/drawing/2014/main" id="{A8FA3C5D-E3F5-8D8A-6E3D-BCFEDB38A85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452" y="4175160"/>
              <a:ext cx="593413" cy="242379"/>
            </a:xfrm>
            <a:prstGeom prst="rect">
              <a:avLst/>
            </a:prstGeom>
          </p:spPr>
        </p:pic>
        <p:pic>
          <p:nvPicPr>
            <p:cNvPr id="824" name="図 823">
              <a:extLst>
                <a:ext uri="{FF2B5EF4-FFF2-40B4-BE49-F238E27FC236}">
                  <a16:creationId xmlns:a16="http://schemas.microsoft.com/office/drawing/2014/main" id="{863DEB87-5A57-9A83-22D7-A3057525576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3931" y="4485449"/>
              <a:ext cx="593413" cy="242379"/>
            </a:xfrm>
            <a:prstGeom prst="rect">
              <a:avLst/>
            </a:prstGeom>
          </p:spPr>
        </p:pic>
        <p:pic>
          <p:nvPicPr>
            <p:cNvPr id="825" name="図 824">
              <a:extLst>
                <a:ext uri="{FF2B5EF4-FFF2-40B4-BE49-F238E27FC236}">
                  <a16:creationId xmlns:a16="http://schemas.microsoft.com/office/drawing/2014/main" id="{472FE9AE-8EE8-9737-8E0E-8C83744BAAC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3931" y="4812380"/>
              <a:ext cx="593413" cy="242379"/>
            </a:xfrm>
            <a:prstGeom prst="rect">
              <a:avLst/>
            </a:prstGeom>
          </p:spPr>
        </p:pic>
        <p:pic>
          <p:nvPicPr>
            <p:cNvPr id="826" name="図 825">
              <a:extLst>
                <a:ext uri="{FF2B5EF4-FFF2-40B4-BE49-F238E27FC236}">
                  <a16:creationId xmlns:a16="http://schemas.microsoft.com/office/drawing/2014/main" id="{14411C6B-C233-BEBE-E5F8-78CC0EB5A39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3932" y="3848229"/>
              <a:ext cx="593413" cy="242379"/>
            </a:xfrm>
            <a:prstGeom prst="rect">
              <a:avLst/>
            </a:prstGeom>
          </p:spPr>
        </p:pic>
        <p:pic>
          <p:nvPicPr>
            <p:cNvPr id="827" name="図 826">
              <a:extLst>
                <a:ext uri="{FF2B5EF4-FFF2-40B4-BE49-F238E27FC236}">
                  <a16:creationId xmlns:a16="http://schemas.microsoft.com/office/drawing/2014/main" id="{595FAC0A-58E7-4C88-348D-182FC98D4FE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3932" y="4175160"/>
              <a:ext cx="593413" cy="242379"/>
            </a:xfrm>
            <a:prstGeom prst="rect">
              <a:avLst/>
            </a:prstGeom>
          </p:spPr>
        </p:pic>
        <p:pic>
          <p:nvPicPr>
            <p:cNvPr id="828" name="図 827">
              <a:extLst>
                <a:ext uri="{FF2B5EF4-FFF2-40B4-BE49-F238E27FC236}">
                  <a16:creationId xmlns:a16="http://schemas.microsoft.com/office/drawing/2014/main" id="{0F2B1DBE-8DE5-0D21-64D5-AE0C35B9B34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453" y="3540957"/>
              <a:ext cx="593413" cy="242379"/>
            </a:xfrm>
            <a:prstGeom prst="rect">
              <a:avLst/>
            </a:prstGeom>
          </p:spPr>
        </p:pic>
        <p:pic>
          <p:nvPicPr>
            <p:cNvPr id="829" name="図 828">
              <a:extLst>
                <a:ext uri="{FF2B5EF4-FFF2-40B4-BE49-F238E27FC236}">
                  <a16:creationId xmlns:a16="http://schemas.microsoft.com/office/drawing/2014/main" id="{B4EC4EB7-F536-5964-D77F-BF00CB40355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3933" y="3540957"/>
              <a:ext cx="593413" cy="242379"/>
            </a:xfrm>
            <a:prstGeom prst="rect">
              <a:avLst/>
            </a:prstGeom>
          </p:spPr>
        </p:pic>
        <p:pic>
          <p:nvPicPr>
            <p:cNvPr id="830" name="図 829">
              <a:extLst>
                <a:ext uri="{FF2B5EF4-FFF2-40B4-BE49-F238E27FC236}">
                  <a16:creationId xmlns:a16="http://schemas.microsoft.com/office/drawing/2014/main" id="{48E77BD8-9AFC-7DB1-AB4D-44C717A4988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451" y="3212721"/>
              <a:ext cx="593413" cy="242379"/>
            </a:xfrm>
            <a:prstGeom prst="rect">
              <a:avLst/>
            </a:prstGeom>
          </p:spPr>
        </p:pic>
        <p:pic>
          <p:nvPicPr>
            <p:cNvPr id="831" name="図 830">
              <a:extLst>
                <a:ext uri="{FF2B5EF4-FFF2-40B4-BE49-F238E27FC236}">
                  <a16:creationId xmlns:a16="http://schemas.microsoft.com/office/drawing/2014/main" id="{50EE2402-32A8-F77C-052B-3EB5C77824C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3931" y="3212721"/>
              <a:ext cx="593413" cy="242379"/>
            </a:xfrm>
            <a:prstGeom prst="rect">
              <a:avLst/>
            </a:prstGeom>
          </p:spPr>
        </p:pic>
        <p:pic>
          <p:nvPicPr>
            <p:cNvPr id="832" name="図 831">
              <a:extLst>
                <a:ext uri="{FF2B5EF4-FFF2-40B4-BE49-F238E27FC236}">
                  <a16:creationId xmlns:a16="http://schemas.microsoft.com/office/drawing/2014/main" id="{BC343CAB-3E6A-B9F6-FCB0-9319808AB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6606" y="5140857"/>
              <a:ext cx="593413" cy="242379"/>
            </a:xfrm>
            <a:prstGeom prst="rect">
              <a:avLst/>
            </a:prstGeom>
          </p:spPr>
        </p:pic>
        <p:pic>
          <p:nvPicPr>
            <p:cNvPr id="833" name="図 832">
              <a:extLst>
                <a:ext uri="{FF2B5EF4-FFF2-40B4-BE49-F238E27FC236}">
                  <a16:creationId xmlns:a16="http://schemas.microsoft.com/office/drawing/2014/main" id="{AB66DB21-68E8-2045-DB2F-8230A1A711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6606" y="5467788"/>
              <a:ext cx="593413" cy="242379"/>
            </a:xfrm>
            <a:prstGeom prst="rect">
              <a:avLst/>
            </a:prstGeom>
          </p:spPr>
        </p:pic>
        <p:pic>
          <p:nvPicPr>
            <p:cNvPr id="834" name="図 833">
              <a:extLst>
                <a:ext uri="{FF2B5EF4-FFF2-40B4-BE49-F238E27FC236}">
                  <a16:creationId xmlns:a16="http://schemas.microsoft.com/office/drawing/2014/main" id="{4C92537B-1AEC-7930-4387-CA88495C03C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9100" y="5153126"/>
              <a:ext cx="593413" cy="242379"/>
            </a:xfrm>
            <a:prstGeom prst="rect">
              <a:avLst/>
            </a:prstGeom>
          </p:spPr>
        </p:pic>
        <p:pic>
          <p:nvPicPr>
            <p:cNvPr id="835" name="図 834">
              <a:extLst>
                <a:ext uri="{FF2B5EF4-FFF2-40B4-BE49-F238E27FC236}">
                  <a16:creationId xmlns:a16="http://schemas.microsoft.com/office/drawing/2014/main" id="{3609A318-D665-2FC2-DFF8-46334D9EF0E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748" y="5480057"/>
              <a:ext cx="593413" cy="242379"/>
            </a:xfrm>
            <a:prstGeom prst="rect">
              <a:avLst/>
            </a:prstGeom>
          </p:spPr>
        </p:pic>
        <p:pic>
          <p:nvPicPr>
            <p:cNvPr id="836" name="図 835">
              <a:extLst>
                <a:ext uri="{FF2B5EF4-FFF2-40B4-BE49-F238E27FC236}">
                  <a16:creationId xmlns:a16="http://schemas.microsoft.com/office/drawing/2014/main" id="{C63CDC15-C390-23B5-B1BA-00B8C2B97F8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92426" y="5820803"/>
              <a:ext cx="593413" cy="242379"/>
            </a:xfrm>
            <a:prstGeom prst="rect">
              <a:avLst/>
            </a:prstGeom>
          </p:spPr>
        </p:pic>
        <p:pic>
          <p:nvPicPr>
            <p:cNvPr id="837" name="図 836">
              <a:extLst>
                <a:ext uri="{FF2B5EF4-FFF2-40B4-BE49-F238E27FC236}">
                  <a16:creationId xmlns:a16="http://schemas.microsoft.com/office/drawing/2014/main" id="{9E849A47-E852-9FFC-36F7-4DBE522AEF7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6416" y="6182170"/>
              <a:ext cx="593413" cy="242379"/>
            </a:xfrm>
            <a:prstGeom prst="rect">
              <a:avLst/>
            </a:prstGeom>
          </p:spPr>
        </p:pic>
        <p:pic>
          <p:nvPicPr>
            <p:cNvPr id="838" name="図 837">
              <a:extLst>
                <a:ext uri="{FF2B5EF4-FFF2-40B4-BE49-F238E27FC236}">
                  <a16:creationId xmlns:a16="http://schemas.microsoft.com/office/drawing/2014/main" id="{9897F3C8-D70F-A755-2AC1-07DA71A2DB9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450" y="5822860"/>
              <a:ext cx="593413" cy="242379"/>
            </a:xfrm>
            <a:prstGeom prst="rect">
              <a:avLst/>
            </a:prstGeom>
          </p:spPr>
        </p:pic>
        <p:pic>
          <p:nvPicPr>
            <p:cNvPr id="839" name="図 838">
              <a:extLst>
                <a:ext uri="{FF2B5EF4-FFF2-40B4-BE49-F238E27FC236}">
                  <a16:creationId xmlns:a16="http://schemas.microsoft.com/office/drawing/2014/main" id="{F3E9C76A-494B-F297-5C6A-FFB24EC61F6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5773" y="6182170"/>
              <a:ext cx="593413" cy="242379"/>
            </a:xfrm>
            <a:prstGeom prst="rect">
              <a:avLst/>
            </a:prstGeom>
          </p:spPr>
        </p:pic>
      </p:grpSp>
      <p:grpSp>
        <p:nvGrpSpPr>
          <p:cNvPr id="840" name="グループ化 839">
            <a:extLst>
              <a:ext uri="{FF2B5EF4-FFF2-40B4-BE49-F238E27FC236}">
                <a16:creationId xmlns:a16="http://schemas.microsoft.com/office/drawing/2014/main" id="{7AF73C3E-632D-51D5-1596-7404F56191CC}"/>
              </a:ext>
            </a:extLst>
          </p:cNvPr>
          <p:cNvGrpSpPr/>
          <p:nvPr/>
        </p:nvGrpSpPr>
        <p:grpSpPr>
          <a:xfrm rot="10800000">
            <a:off x="9370979" y="5039047"/>
            <a:ext cx="1854548" cy="1326088"/>
            <a:chOff x="7243974" y="7343430"/>
            <a:chExt cx="1854548" cy="1326088"/>
          </a:xfrm>
        </p:grpSpPr>
        <p:pic>
          <p:nvPicPr>
            <p:cNvPr id="841" name="図 840">
              <a:extLst>
                <a:ext uri="{FF2B5EF4-FFF2-40B4-BE49-F238E27FC236}">
                  <a16:creationId xmlns:a16="http://schemas.microsoft.com/office/drawing/2014/main" id="{9C37451A-D848-65A3-9142-9B43A5D170E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12949" y="7520102"/>
              <a:ext cx="593413" cy="242379"/>
            </a:xfrm>
            <a:prstGeom prst="rect">
              <a:avLst/>
            </a:prstGeom>
          </p:spPr>
        </p:pic>
        <p:pic>
          <p:nvPicPr>
            <p:cNvPr id="842" name="図 841">
              <a:extLst>
                <a:ext uri="{FF2B5EF4-FFF2-40B4-BE49-F238E27FC236}">
                  <a16:creationId xmlns:a16="http://schemas.microsoft.com/office/drawing/2014/main" id="{234202B0-FE85-6399-2E03-73E7989E8DC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39880" y="7520102"/>
              <a:ext cx="593413" cy="242379"/>
            </a:xfrm>
            <a:prstGeom prst="rect">
              <a:avLst/>
            </a:prstGeom>
          </p:spPr>
        </p:pic>
        <p:pic>
          <p:nvPicPr>
            <p:cNvPr id="843" name="図 842">
              <a:extLst>
                <a:ext uri="{FF2B5EF4-FFF2-40B4-BE49-F238E27FC236}">
                  <a16:creationId xmlns:a16="http://schemas.microsoft.com/office/drawing/2014/main" id="{C5C26D6B-7DD4-1B77-BD43-168C8FC4F2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375729" y="7520101"/>
              <a:ext cx="593413" cy="242379"/>
            </a:xfrm>
            <a:prstGeom prst="rect">
              <a:avLst/>
            </a:prstGeom>
          </p:spPr>
        </p:pic>
        <p:pic>
          <p:nvPicPr>
            <p:cNvPr id="844" name="図 843">
              <a:extLst>
                <a:ext uri="{FF2B5EF4-FFF2-40B4-BE49-F238E27FC236}">
                  <a16:creationId xmlns:a16="http://schemas.microsoft.com/office/drawing/2014/main" id="{C51C4CF6-A057-952F-E168-EEB597E0015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702660" y="7520101"/>
              <a:ext cx="593413" cy="242379"/>
            </a:xfrm>
            <a:prstGeom prst="rect">
              <a:avLst/>
            </a:prstGeom>
          </p:spPr>
        </p:pic>
        <p:pic>
          <p:nvPicPr>
            <p:cNvPr id="845" name="図 844">
              <a:extLst>
                <a:ext uri="{FF2B5EF4-FFF2-40B4-BE49-F238E27FC236}">
                  <a16:creationId xmlns:a16="http://schemas.microsoft.com/office/drawing/2014/main" id="{6AF54397-0CAB-6948-898A-2C39BFA6C56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12949" y="8251622"/>
              <a:ext cx="593413" cy="242379"/>
            </a:xfrm>
            <a:prstGeom prst="rect">
              <a:avLst/>
            </a:prstGeom>
          </p:spPr>
        </p:pic>
        <p:pic>
          <p:nvPicPr>
            <p:cNvPr id="846" name="図 845">
              <a:extLst>
                <a:ext uri="{FF2B5EF4-FFF2-40B4-BE49-F238E27FC236}">
                  <a16:creationId xmlns:a16="http://schemas.microsoft.com/office/drawing/2014/main" id="{6AC88F21-AF70-19A5-EBA2-61711674209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39880" y="8251622"/>
              <a:ext cx="593413" cy="242379"/>
            </a:xfrm>
            <a:prstGeom prst="rect">
              <a:avLst/>
            </a:prstGeom>
          </p:spPr>
        </p:pic>
        <p:pic>
          <p:nvPicPr>
            <p:cNvPr id="847" name="図 846">
              <a:extLst>
                <a:ext uri="{FF2B5EF4-FFF2-40B4-BE49-F238E27FC236}">
                  <a16:creationId xmlns:a16="http://schemas.microsoft.com/office/drawing/2014/main" id="{937B2581-E6B5-C9EA-8D2C-3B9A9A0CC74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375729" y="8251621"/>
              <a:ext cx="593413" cy="242379"/>
            </a:xfrm>
            <a:prstGeom prst="rect">
              <a:avLst/>
            </a:prstGeom>
          </p:spPr>
        </p:pic>
        <p:pic>
          <p:nvPicPr>
            <p:cNvPr id="848" name="図 847">
              <a:extLst>
                <a:ext uri="{FF2B5EF4-FFF2-40B4-BE49-F238E27FC236}">
                  <a16:creationId xmlns:a16="http://schemas.microsoft.com/office/drawing/2014/main" id="{6A48CA85-8000-25E6-6748-4F9292C6151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702660" y="8251621"/>
              <a:ext cx="593413" cy="242379"/>
            </a:xfrm>
            <a:prstGeom prst="rect">
              <a:avLst/>
            </a:prstGeom>
          </p:spPr>
        </p:pic>
        <p:pic>
          <p:nvPicPr>
            <p:cNvPr id="849" name="図 848">
              <a:extLst>
                <a:ext uri="{FF2B5EF4-FFF2-40B4-BE49-F238E27FC236}">
                  <a16:creationId xmlns:a16="http://schemas.microsoft.com/office/drawing/2014/main" id="{B4F8F5A1-BBAD-01FE-35D1-F7D2D895DB4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068457" y="7520100"/>
              <a:ext cx="593413" cy="242379"/>
            </a:xfrm>
            <a:prstGeom prst="rect">
              <a:avLst/>
            </a:prstGeom>
          </p:spPr>
        </p:pic>
        <p:pic>
          <p:nvPicPr>
            <p:cNvPr id="850" name="図 849">
              <a:extLst>
                <a:ext uri="{FF2B5EF4-FFF2-40B4-BE49-F238E27FC236}">
                  <a16:creationId xmlns:a16="http://schemas.microsoft.com/office/drawing/2014/main" id="{9E22DBB1-24E1-20A1-743F-FCCAD190A0F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068457" y="8251620"/>
              <a:ext cx="593413" cy="242379"/>
            </a:xfrm>
            <a:prstGeom prst="rect">
              <a:avLst/>
            </a:prstGeom>
          </p:spPr>
        </p:pic>
        <p:pic>
          <p:nvPicPr>
            <p:cNvPr id="851" name="図 850">
              <a:extLst>
                <a:ext uri="{FF2B5EF4-FFF2-40B4-BE49-F238E27FC236}">
                  <a16:creationId xmlns:a16="http://schemas.microsoft.com/office/drawing/2014/main" id="{A3024090-9A7C-FEAF-6B4C-F1318D68A15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668357" y="7518947"/>
              <a:ext cx="593413" cy="242379"/>
            </a:xfrm>
            <a:prstGeom prst="rect">
              <a:avLst/>
            </a:prstGeom>
          </p:spPr>
        </p:pic>
        <p:pic>
          <p:nvPicPr>
            <p:cNvPr id="852" name="図 851">
              <a:extLst>
                <a:ext uri="{FF2B5EF4-FFF2-40B4-BE49-F238E27FC236}">
                  <a16:creationId xmlns:a16="http://schemas.microsoft.com/office/drawing/2014/main" id="{BF155972-BFB8-C05E-6C63-9A5D0494739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680626" y="8246453"/>
              <a:ext cx="593413" cy="242379"/>
            </a:xfrm>
            <a:prstGeom prst="rect">
              <a:avLst/>
            </a:prstGeom>
          </p:spPr>
        </p:pic>
      </p:grpSp>
      <p:grpSp>
        <p:nvGrpSpPr>
          <p:cNvPr id="875" name="グループ化 874">
            <a:extLst>
              <a:ext uri="{FF2B5EF4-FFF2-40B4-BE49-F238E27FC236}">
                <a16:creationId xmlns:a16="http://schemas.microsoft.com/office/drawing/2014/main" id="{15AD3E77-1CB4-D204-6F44-1685D8DC317A}"/>
              </a:ext>
            </a:extLst>
          </p:cNvPr>
          <p:cNvGrpSpPr/>
          <p:nvPr/>
        </p:nvGrpSpPr>
        <p:grpSpPr>
          <a:xfrm>
            <a:off x="8790181" y="2870953"/>
            <a:ext cx="2509715" cy="1326088"/>
            <a:chOff x="8970662" y="2843656"/>
            <a:chExt cx="2509715" cy="1326088"/>
          </a:xfrm>
        </p:grpSpPr>
        <p:sp>
          <p:nvSpPr>
            <p:cNvPr id="854" name="正方形/長方形 853">
              <a:extLst>
                <a:ext uri="{FF2B5EF4-FFF2-40B4-BE49-F238E27FC236}">
                  <a16:creationId xmlns:a16="http://schemas.microsoft.com/office/drawing/2014/main" id="{4237B478-DD59-5081-D88E-D54AE9DD346D}"/>
                </a:ext>
              </a:extLst>
            </p:cNvPr>
            <p:cNvSpPr/>
            <p:nvPr/>
          </p:nvSpPr>
          <p:spPr>
            <a:xfrm rot="5400000">
              <a:off x="10937821" y="3459020"/>
              <a:ext cx="387399" cy="203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855" name="図 854">
              <a:extLst>
                <a:ext uri="{FF2B5EF4-FFF2-40B4-BE49-F238E27FC236}">
                  <a16:creationId xmlns:a16="http://schemas.microsoft.com/office/drawing/2014/main" id="{D4D906B3-80C9-B310-D250-03D3E69695F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9789753" y="3750693"/>
              <a:ext cx="593413" cy="242379"/>
            </a:xfrm>
            <a:prstGeom prst="rect">
              <a:avLst/>
            </a:prstGeom>
          </p:spPr>
        </p:pic>
        <p:pic>
          <p:nvPicPr>
            <p:cNvPr id="856" name="図 855">
              <a:extLst>
                <a:ext uri="{FF2B5EF4-FFF2-40B4-BE49-F238E27FC236}">
                  <a16:creationId xmlns:a16="http://schemas.microsoft.com/office/drawing/2014/main" id="{292AA8E5-461D-FB91-9F3A-27C8BBDD7A6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9462822" y="3750693"/>
              <a:ext cx="593413" cy="242379"/>
            </a:xfrm>
            <a:prstGeom prst="rect">
              <a:avLst/>
            </a:prstGeom>
          </p:spPr>
        </p:pic>
        <p:pic>
          <p:nvPicPr>
            <p:cNvPr id="857" name="図 856">
              <a:extLst>
                <a:ext uri="{FF2B5EF4-FFF2-40B4-BE49-F238E27FC236}">
                  <a16:creationId xmlns:a16="http://schemas.microsoft.com/office/drawing/2014/main" id="{C2C81E1A-E15D-6A11-A591-CEA5D4CEB0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426973" y="3750694"/>
              <a:ext cx="593413" cy="242379"/>
            </a:xfrm>
            <a:prstGeom prst="rect">
              <a:avLst/>
            </a:prstGeom>
          </p:spPr>
        </p:pic>
        <p:pic>
          <p:nvPicPr>
            <p:cNvPr id="858" name="図 857">
              <a:extLst>
                <a:ext uri="{FF2B5EF4-FFF2-40B4-BE49-F238E27FC236}">
                  <a16:creationId xmlns:a16="http://schemas.microsoft.com/office/drawing/2014/main" id="{B5A6E1E7-31AC-0E99-755A-F83D5AB8A58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100042" y="3750694"/>
              <a:ext cx="593413" cy="242379"/>
            </a:xfrm>
            <a:prstGeom prst="rect">
              <a:avLst/>
            </a:prstGeom>
          </p:spPr>
        </p:pic>
        <p:pic>
          <p:nvPicPr>
            <p:cNvPr id="859" name="図 858">
              <a:extLst>
                <a:ext uri="{FF2B5EF4-FFF2-40B4-BE49-F238E27FC236}">
                  <a16:creationId xmlns:a16="http://schemas.microsoft.com/office/drawing/2014/main" id="{A73BA480-4A14-66B8-A33E-799FC9D8A2A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9789753" y="3019173"/>
              <a:ext cx="593413" cy="242379"/>
            </a:xfrm>
            <a:prstGeom prst="rect">
              <a:avLst/>
            </a:prstGeom>
          </p:spPr>
        </p:pic>
        <p:pic>
          <p:nvPicPr>
            <p:cNvPr id="860" name="図 859">
              <a:extLst>
                <a:ext uri="{FF2B5EF4-FFF2-40B4-BE49-F238E27FC236}">
                  <a16:creationId xmlns:a16="http://schemas.microsoft.com/office/drawing/2014/main" id="{7A86335E-97EC-A7D9-5960-39CB4AF525C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9462822" y="3019173"/>
              <a:ext cx="593413" cy="242379"/>
            </a:xfrm>
            <a:prstGeom prst="rect">
              <a:avLst/>
            </a:prstGeom>
          </p:spPr>
        </p:pic>
        <p:pic>
          <p:nvPicPr>
            <p:cNvPr id="861" name="図 860">
              <a:extLst>
                <a:ext uri="{FF2B5EF4-FFF2-40B4-BE49-F238E27FC236}">
                  <a16:creationId xmlns:a16="http://schemas.microsoft.com/office/drawing/2014/main" id="{3E1F122A-8EDD-4FD7-7F0C-3373FD7A114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426973" y="3019174"/>
              <a:ext cx="593413" cy="242379"/>
            </a:xfrm>
            <a:prstGeom prst="rect">
              <a:avLst/>
            </a:prstGeom>
          </p:spPr>
        </p:pic>
        <p:pic>
          <p:nvPicPr>
            <p:cNvPr id="862" name="図 861">
              <a:extLst>
                <a:ext uri="{FF2B5EF4-FFF2-40B4-BE49-F238E27FC236}">
                  <a16:creationId xmlns:a16="http://schemas.microsoft.com/office/drawing/2014/main" id="{3FBD6B41-F60D-63E1-FC81-98D3BC4F890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100042" y="3019174"/>
              <a:ext cx="593413" cy="242379"/>
            </a:xfrm>
            <a:prstGeom prst="rect">
              <a:avLst/>
            </a:prstGeom>
          </p:spPr>
        </p:pic>
        <p:pic>
          <p:nvPicPr>
            <p:cNvPr id="863" name="図 862">
              <a:extLst>
                <a:ext uri="{FF2B5EF4-FFF2-40B4-BE49-F238E27FC236}">
                  <a16:creationId xmlns:a16="http://schemas.microsoft.com/office/drawing/2014/main" id="{1217B4B1-BB7E-7DEF-5CA0-4CEF540B2BC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34245" y="3750695"/>
              <a:ext cx="593413" cy="242379"/>
            </a:xfrm>
            <a:prstGeom prst="rect">
              <a:avLst/>
            </a:prstGeom>
          </p:spPr>
        </p:pic>
        <p:pic>
          <p:nvPicPr>
            <p:cNvPr id="864" name="図 863">
              <a:extLst>
                <a:ext uri="{FF2B5EF4-FFF2-40B4-BE49-F238E27FC236}">
                  <a16:creationId xmlns:a16="http://schemas.microsoft.com/office/drawing/2014/main" id="{C8F51F7C-985B-7325-34AC-3514CD21D2D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34245" y="3019175"/>
              <a:ext cx="593413" cy="242379"/>
            </a:xfrm>
            <a:prstGeom prst="rect">
              <a:avLst/>
            </a:prstGeom>
          </p:spPr>
        </p:pic>
        <p:pic>
          <p:nvPicPr>
            <p:cNvPr id="865" name="図 864">
              <a:extLst>
                <a:ext uri="{FF2B5EF4-FFF2-40B4-BE49-F238E27FC236}">
                  <a16:creationId xmlns:a16="http://schemas.microsoft.com/office/drawing/2014/main" id="{0170E72C-2C8B-45CE-1D9C-211FE1C85B5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1062481" y="3750693"/>
              <a:ext cx="593413" cy="242379"/>
            </a:xfrm>
            <a:prstGeom prst="rect">
              <a:avLst/>
            </a:prstGeom>
          </p:spPr>
        </p:pic>
        <p:pic>
          <p:nvPicPr>
            <p:cNvPr id="866" name="図 865">
              <a:extLst>
                <a:ext uri="{FF2B5EF4-FFF2-40B4-BE49-F238E27FC236}">
                  <a16:creationId xmlns:a16="http://schemas.microsoft.com/office/drawing/2014/main" id="{90369E22-523F-4890-99B5-41E1DDD982D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1062481" y="3019173"/>
              <a:ext cx="593413" cy="242379"/>
            </a:xfrm>
            <a:prstGeom prst="rect">
              <a:avLst/>
            </a:prstGeom>
          </p:spPr>
        </p:pic>
        <p:pic>
          <p:nvPicPr>
            <p:cNvPr id="867" name="図 866">
              <a:extLst>
                <a:ext uri="{FF2B5EF4-FFF2-40B4-BE49-F238E27FC236}">
                  <a16:creationId xmlns:a16="http://schemas.microsoft.com/office/drawing/2014/main" id="{79020FA1-8C2F-16A0-3056-0DFDAB384FF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9134345" y="3751848"/>
              <a:ext cx="593413" cy="242379"/>
            </a:xfrm>
            <a:prstGeom prst="rect">
              <a:avLst/>
            </a:prstGeom>
          </p:spPr>
        </p:pic>
        <p:pic>
          <p:nvPicPr>
            <p:cNvPr id="868" name="図 867">
              <a:extLst>
                <a:ext uri="{FF2B5EF4-FFF2-40B4-BE49-F238E27FC236}">
                  <a16:creationId xmlns:a16="http://schemas.microsoft.com/office/drawing/2014/main" id="{A8CDE9BC-9F73-69F8-07C6-4AAE1DBBF1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8807414" y="3751848"/>
              <a:ext cx="593413" cy="242379"/>
            </a:xfrm>
            <a:prstGeom prst="rect">
              <a:avLst/>
            </a:prstGeom>
          </p:spPr>
        </p:pic>
        <p:pic>
          <p:nvPicPr>
            <p:cNvPr id="869" name="図 868">
              <a:extLst>
                <a:ext uri="{FF2B5EF4-FFF2-40B4-BE49-F238E27FC236}">
                  <a16:creationId xmlns:a16="http://schemas.microsoft.com/office/drawing/2014/main" id="{37C944C4-62D3-3552-FD1E-E62236184F6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9122076" y="3024342"/>
              <a:ext cx="593413" cy="242379"/>
            </a:xfrm>
            <a:prstGeom prst="rect">
              <a:avLst/>
            </a:prstGeom>
          </p:spPr>
        </p:pic>
        <p:pic>
          <p:nvPicPr>
            <p:cNvPr id="870" name="図 869">
              <a:extLst>
                <a:ext uri="{FF2B5EF4-FFF2-40B4-BE49-F238E27FC236}">
                  <a16:creationId xmlns:a16="http://schemas.microsoft.com/office/drawing/2014/main" id="{A26997AD-52ED-9E12-276B-2936A07CAEA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8795145" y="3037990"/>
              <a:ext cx="593413" cy="242379"/>
            </a:xfrm>
            <a:prstGeom prst="rect">
              <a:avLst/>
            </a:prstGeom>
          </p:spPr>
        </p:pic>
      </p:grp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7ACC49F5-581E-C60E-43C6-E907693B96BD}"/>
              </a:ext>
            </a:extLst>
          </p:cNvPr>
          <p:cNvCxnSpPr>
            <a:cxnSpLocks/>
          </p:cNvCxnSpPr>
          <p:nvPr/>
        </p:nvCxnSpPr>
        <p:spPr>
          <a:xfrm>
            <a:off x="7181932" y="1825582"/>
            <a:ext cx="831269" cy="0"/>
          </a:xfrm>
          <a:prstGeom prst="line">
            <a:avLst/>
          </a:prstGeom>
          <a:ln w="3492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図 12">
            <a:extLst>
              <a:ext uri="{FF2B5EF4-FFF2-40B4-BE49-F238E27FC236}">
                <a16:creationId xmlns:a16="http://schemas.microsoft.com/office/drawing/2014/main" id="{D0216672-5E75-3851-18BA-9B2EFEB4AF1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900" y="1643349"/>
            <a:ext cx="620675" cy="180480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CABB7A70-200E-5E0F-4F79-211BD7447FA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7596" y="617348"/>
            <a:ext cx="585457" cy="149666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F91D579D-0455-22C4-8B55-40B9DFF49C7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7771" y="1110625"/>
            <a:ext cx="198087" cy="162872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7D23C6AD-4E45-46A0-74E8-9D56504C8F4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9530" y="1139417"/>
            <a:ext cx="167045" cy="157362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5A6366DB-26CE-D1F3-B98B-5C65D887A3B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6750" y="626588"/>
            <a:ext cx="107948" cy="82134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82F7240C-998E-F097-8E19-0FB9F65A0D9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559" y="1076271"/>
            <a:ext cx="837774" cy="276913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D0CE9CB1-C7E8-29CF-A100-F7945348E2CD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98" y="1618103"/>
            <a:ext cx="592453" cy="244815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12D6040D-8CD8-0383-0634-66AF7AFB0D0A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98" y="1105492"/>
            <a:ext cx="592453" cy="244815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24BBD880-3953-1D0D-5464-3AAA4600B4F3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98" y="586855"/>
            <a:ext cx="592453" cy="244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228272"/>
      </p:ext>
    </p:extLst>
  </p:cSld>
  <p:clrMapOvr>
    <a:masterClrMapping/>
  </p:clrMapOvr>
</p:sld>
</file>

<file path=ppt/theme/theme1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2079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游ゴシック</vt:lpstr>
      <vt:lpstr>Arial</vt:lpstr>
      <vt:lpstr>3_デザインの設定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西野 謙太郎</cp:lastModifiedBy>
  <cp:revision>120</cp:revision>
  <cp:lastPrinted>2022-06-20T00:25:10Z</cp:lastPrinted>
  <dcterms:created xsi:type="dcterms:W3CDTF">2017-02-16T12:15:42Z</dcterms:created>
  <dcterms:modified xsi:type="dcterms:W3CDTF">2025-11-21T02:30:11Z</dcterms:modified>
</cp:coreProperties>
</file>