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"/>
  </p:notesMasterIdLst>
  <p:sldIdLst>
    <p:sldId id="264" r:id="rId2"/>
  </p:sldIdLst>
  <p:sldSz cx="13208000" cy="9906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022AEA62-683A-4420-9B61-096A48E47971}">
          <p14:sldIdLst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 varScale="1">
        <p:scale>
          <a:sx n="53" d="100"/>
          <a:sy n="53" d="100"/>
        </p:scale>
        <p:origin x="11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DDE34-3482-4E42-BE06-BA61EAF1CE4F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78861E-6D46-4150-AA11-B80D8F8DDE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629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78861E-6D46-4150-AA11-B80D8F8DDED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7844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5350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図 69" descr="ダイアグラム&#10;&#10;AI 生成コンテンツは誤りを含む可能性があります。">
            <a:extLst>
              <a:ext uri="{FF2B5EF4-FFF2-40B4-BE49-F238E27FC236}">
                <a16:creationId xmlns:a16="http://schemas.microsoft.com/office/drawing/2014/main" id="{C7673672-A5E0-B607-EEA5-F68368AE054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46810"/>
            <a:ext cx="13208000" cy="7352907"/>
          </a:xfrm>
          <a:prstGeom prst="rect">
            <a:avLst/>
          </a:prstGeom>
        </p:spPr>
      </p:pic>
      <p:sp>
        <p:nvSpPr>
          <p:cNvPr id="4" name="フリーフォーム: 図形 3">
            <a:extLst>
              <a:ext uri="{FF2B5EF4-FFF2-40B4-BE49-F238E27FC236}">
                <a16:creationId xmlns:a16="http://schemas.microsoft.com/office/drawing/2014/main" id="{2336711B-8476-A5DA-8998-A67254597318}"/>
              </a:ext>
            </a:extLst>
          </p:cNvPr>
          <p:cNvSpPr/>
          <p:nvPr/>
        </p:nvSpPr>
        <p:spPr>
          <a:xfrm>
            <a:off x="10809" y="426754"/>
            <a:ext cx="1374895" cy="1107729"/>
          </a:xfrm>
          <a:custGeom>
            <a:avLst/>
            <a:gdLst>
              <a:gd name="connsiteX0" fmla="*/ 0 w 1374895"/>
              <a:gd name="connsiteY0" fmla="*/ 0 h 1107729"/>
              <a:gd name="connsiteX1" fmla="*/ 1374896 w 1374895"/>
              <a:gd name="connsiteY1" fmla="*/ 0 h 1107729"/>
              <a:gd name="connsiteX2" fmla="*/ 1374896 w 1374895"/>
              <a:gd name="connsiteY2" fmla="*/ 1107729 h 1107729"/>
              <a:gd name="connsiteX3" fmla="*/ 0 w 1374895"/>
              <a:gd name="connsiteY3" fmla="*/ 1107729 h 1107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4895" h="1107729">
                <a:moveTo>
                  <a:pt x="0" y="0"/>
                </a:moveTo>
                <a:lnTo>
                  <a:pt x="1374896" y="0"/>
                </a:lnTo>
                <a:lnTo>
                  <a:pt x="1374896" y="1107729"/>
                </a:lnTo>
                <a:lnTo>
                  <a:pt x="0" y="1107729"/>
                </a:lnTo>
                <a:close/>
              </a:path>
            </a:pathLst>
          </a:custGeom>
          <a:solidFill>
            <a:srgbClr val="666666"/>
          </a:solidFill>
          <a:ln w="125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3E1824E-D370-A9BD-3330-60E6A9B055F1}"/>
              </a:ext>
            </a:extLst>
          </p:cNvPr>
          <p:cNvSpPr txBox="1"/>
          <p:nvPr/>
        </p:nvSpPr>
        <p:spPr>
          <a:xfrm>
            <a:off x="215310" y="551197"/>
            <a:ext cx="1008609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55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4</a:t>
            </a:r>
            <a:r>
              <a:rPr lang="ja-JP" altLang="en-US" sz="55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F</a:t>
            </a:r>
          </a:p>
        </p:txBody>
      </p:sp>
      <p:sp>
        <p:nvSpPr>
          <p:cNvPr id="12" name="フリーフォーム: 図形 11">
            <a:extLst>
              <a:ext uri="{FF2B5EF4-FFF2-40B4-BE49-F238E27FC236}">
                <a16:creationId xmlns:a16="http://schemas.microsoft.com/office/drawing/2014/main" id="{64C3A698-8505-864C-8D81-EE481CF117E6}"/>
              </a:ext>
            </a:extLst>
          </p:cNvPr>
          <p:cNvSpPr/>
          <p:nvPr/>
        </p:nvSpPr>
        <p:spPr>
          <a:xfrm>
            <a:off x="1554263" y="1744175"/>
            <a:ext cx="1246749" cy="528310"/>
          </a:xfrm>
          <a:custGeom>
            <a:avLst/>
            <a:gdLst>
              <a:gd name="connsiteX0" fmla="*/ 1180702 w 1246749"/>
              <a:gd name="connsiteY0" fmla="*/ 0 h 528310"/>
              <a:gd name="connsiteX1" fmla="*/ 1246750 w 1246749"/>
              <a:gd name="connsiteY1" fmla="*/ 66048 h 528310"/>
              <a:gd name="connsiteX2" fmla="*/ 1246750 w 1246749"/>
              <a:gd name="connsiteY2" fmla="*/ 462263 h 528310"/>
              <a:gd name="connsiteX3" fmla="*/ 1180702 w 1246749"/>
              <a:gd name="connsiteY3" fmla="*/ 528311 h 528310"/>
              <a:gd name="connsiteX4" fmla="*/ 66048 w 1246749"/>
              <a:gd name="connsiteY4" fmla="*/ 528311 h 528310"/>
              <a:gd name="connsiteX5" fmla="*/ 0 w 1246749"/>
              <a:gd name="connsiteY5" fmla="*/ 462263 h 528310"/>
              <a:gd name="connsiteX6" fmla="*/ 0 w 1246749"/>
              <a:gd name="connsiteY6" fmla="*/ 66048 h 528310"/>
              <a:gd name="connsiteX7" fmla="*/ 66048 w 1246749"/>
              <a:gd name="connsiteY7" fmla="*/ 0 h 528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6749" h="528310">
                <a:moveTo>
                  <a:pt x="1180702" y="0"/>
                </a:moveTo>
                <a:cubicBezTo>
                  <a:pt x="1217179" y="0"/>
                  <a:pt x="1246750" y="29571"/>
                  <a:pt x="1246750" y="66048"/>
                </a:cubicBezTo>
                <a:lnTo>
                  <a:pt x="1246750" y="462263"/>
                </a:lnTo>
                <a:cubicBezTo>
                  <a:pt x="1246750" y="498740"/>
                  <a:pt x="1217179" y="528311"/>
                  <a:pt x="1180702" y="528311"/>
                </a:cubicBezTo>
                <a:lnTo>
                  <a:pt x="66048" y="528311"/>
                </a:lnTo>
                <a:cubicBezTo>
                  <a:pt x="29571" y="528311"/>
                  <a:pt x="0" y="498740"/>
                  <a:pt x="0" y="462263"/>
                </a:cubicBezTo>
                <a:lnTo>
                  <a:pt x="0" y="66048"/>
                </a:lnTo>
                <a:cubicBezTo>
                  <a:pt x="0" y="29571"/>
                  <a:pt x="29571" y="0"/>
                  <a:pt x="66048" y="0"/>
                </a:cubicBezTo>
                <a:close/>
              </a:path>
            </a:pathLst>
          </a:custGeom>
          <a:solidFill>
            <a:srgbClr val="727171">
              <a:alpha val="70000"/>
            </a:srgbClr>
          </a:solidFill>
          <a:ln w="232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0529865-D768-E885-FD06-A48D0C9F6D19}"/>
              </a:ext>
            </a:extLst>
          </p:cNvPr>
          <p:cNvSpPr txBox="1"/>
          <p:nvPr/>
        </p:nvSpPr>
        <p:spPr>
          <a:xfrm>
            <a:off x="1777656" y="1744175"/>
            <a:ext cx="814647" cy="543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401</a:t>
            </a:r>
            <a:endParaRPr lang="ja-JP" altLang="en-US" sz="2935" spc="0" baseline="0" dirty="0">
              <a:ln/>
              <a:solidFill>
                <a:srgbClr val="FFFFFF"/>
              </a:solidFill>
              <a:latin typeface="Arial"/>
              <a:cs typeface="Arial"/>
              <a:sym typeface="Arial"/>
              <a:rtl val="0"/>
            </a:endParaRPr>
          </a:p>
        </p:txBody>
      </p:sp>
      <p:sp>
        <p:nvSpPr>
          <p:cNvPr id="14" name="フリーフォーム: 図形 13">
            <a:extLst>
              <a:ext uri="{FF2B5EF4-FFF2-40B4-BE49-F238E27FC236}">
                <a16:creationId xmlns:a16="http://schemas.microsoft.com/office/drawing/2014/main" id="{F2544D8E-1105-0B85-A915-F3AC13C59EEC}"/>
              </a:ext>
            </a:extLst>
          </p:cNvPr>
          <p:cNvSpPr/>
          <p:nvPr userDrawn="1"/>
        </p:nvSpPr>
        <p:spPr>
          <a:xfrm>
            <a:off x="3562064" y="1777954"/>
            <a:ext cx="1246749" cy="528310"/>
          </a:xfrm>
          <a:custGeom>
            <a:avLst/>
            <a:gdLst>
              <a:gd name="connsiteX0" fmla="*/ 1180702 w 1246749"/>
              <a:gd name="connsiteY0" fmla="*/ 0 h 528310"/>
              <a:gd name="connsiteX1" fmla="*/ 1246750 w 1246749"/>
              <a:gd name="connsiteY1" fmla="*/ 66048 h 528310"/>
              <a:gd name="connsiteX2" fmla="*/ 1246750 w 1246749"/>
              <a:gd name="connsiteY2" fmla="*/ 462263 h 528310"/>
              <a:gd name="connsiteX3" fmla="*/ 1180702 w 1246749"/>
              <a:gd name="connsiteY3" fmla="*/ 528311 h 528310"/>
              <a:gd name="connsiteX4" fmla="*/ 66048 w 1246749"/>
              <a:gd name="connsiteY4" fmla="*/ 528311 h 528310"/>
              <a:gd name="connsiteX5" fmla="*/ 0 w 1246749"/>
              <a:gd name="connsiteY5" fmla="*/ 462263 h 528310"/>
              <a:gd name="connsiteX6" fmla="*/ 0 w 1246749"/>
              <a:gd name="connsiteY6" fmla="*/ 66048 h 528310"/>
              <a:gd name="connsiteX7" fmla="*/ 66048 w 1246749"/>
              <a:gd name="connsiteY7" fmla="*/ 0 h 528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6749" h="528310">
                <a:moveTo>
                  <a:pt x="1180702" y="0"/>
                </a:moveTo>
                <a:cubicBezTo>
                  <a:pt x="1217179" y="0"/>
                  <a:pt x="1246750" y="29571"/>
                  <a:pt x="1246750" y="66048"/>
                </a:cubicBezTo>
                <a:lnTo>
                  <a:pt x="1246750" y="462263"/>
                </a:lnTo>
                <a:cubicBezTo>
                  <a:pt x="1246750" y="498740"/>
                  <a:pt x="1217179" y="528311"/>
                  <a:pt x="1180702" y="528311"/>
                </a:cubicBezTo>
                <a:lnTo>
                  <a:pt x="66048" y="528311"/>
                </a:lnTo>
                <a:cubicBezTo>
                  <a:pt x="29571" y="528311"/>
                  <a:pt x="0" y="498740"/>
                  <a:pt x="0" y="462263"/>
                </a:cubicBezTo>
                <a:lnTo>
                  <a:pt x="0" y="66048"/>
                </a:lnTo>
                <a:cubicBezTo>
                  <a:pt x="0" y="29571"/>
                  <a:pt x="29571" y="0"/>
                  <a:pt x="66048" y="0"/>
                </a:cubicBezTo>
                <a:close/>
              </a:path>
            </a:pathLst>
          </a:custGeom>
          <a:solidFill>
            <a:srgbClr val="727171">
              <a:alpha val="70000"/>
            </a:srgbClr>
          </a:solidFill>
          <a:ln w="232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336B5F6-A4AA-EC15-0FFD-8CD092028D0D}"/>
              </a:ext>
            </a:extLst>
          </p:cNvPr>
          <p:cNvSpPr txBox="1"/>
          <p:nvPr userDrawn="1"/>
        </p:nvSpPr>
        <p:spPr>
          <a:xfrm>
            <a:off x="3779966" y="1774812"/>
            <a:ext cx="814647" cy="543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402</a:t>
            </a:r>
            <a:endParaRPr lang="ja-JP" altLang="en-US" sz="2935" spc="0" baseline="0" dirty="0">
              <a:ln/>
              <a:solidFill>
                <a:srgbClr val="FFFFFF"/>
              </a:solidFill>
              <a:latin typeface="Arial"/>
              <a:cs typeface="Arial"/>
              <a:sym typeface="Arial"/>
              <a:rtl val="0"/>
            </a:endParaRPr>
          </a:p>
        </p:txBody>
      </p:sp>
      <p:sp>
        <p:nvSpPr>
          <p:cNvPr id="36" name="Rectangle 12">
            <a:extLst>
              <a:ext uri="{FF2B5EF4-FFF2-40B4-BE49-F238E27FC236}">
                <a16:creationId xmlns:a16="http://schemas.microsoft.com/office/drawing/2014/main" id="{0D0FAAA1-16BC-518B-F2FC-86994B8EEAC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261809" y="1656699"/>
            <a:ext cx="384721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（移動可）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6C2AF914-4F42-4939-49E8-0512ECEBD029}"/>
              </a:ext>
            </a:extLst>
          </p:cNvPr>
          <p:cNvSpPr txBox="1"/>
          <p:nvPr userDrawn="1"/>
        </p:nvSpPr>
        <p:spPr>
          <a:xfrm>
            <a:off x="6865214" y="1448532"/>
            <a:ext cx="143371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スライドパーテーション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7" name="フリーフォーム: 図形 46">
            <a:extLst>
              <a:ext uri="{FF2B5EF4-FFF2-40B4-BE49-F238E27FC236}">
                <a16:creationId xmlns:a16="http://schemas.microsoft.com/office/drawing/2014/main" id="{CA2E6870-1EAA-4E6B-3DBE-2310D47B131C}"/>
              </a:ext>
            </a:extLst>
          </p:cNvPr>
          <p:cNvSpPr/>
          <p:nvPr userDrawn="1"/>
        </p:nvSpPr>
        <p:spPr>
          <a:xfrm>
            <a:off x="1975342" y="9126615"/>
            <a:ext cx="1246749" cy="528310"/>
          </a:xfrm>
          <a:custGeom>
            <a:avLst/>
            <a:gdLst>
              <a:gd name="connsiteX0" fmla="*/ 1180702 w 1246749"/>
              <a:gd name="connsiteY0" fmla="*/ 0 h 528310"/>
              <a:gd name="connsiteX1" fmla="*/ 1246750 w 1246749"/>
              <a:gd name="connsiteY1" fmla="*/ 66048 h 528310"/>
              <a:gd name="connsiteX2" fmla="*/ 1246750 w 1246749"/>
              <a:gd name="connsiteY2" fmla="*/ 462263 h 528310"/>
              <a:gd name="connsiteX3" fmla="*/ 1180702 w 1246749"/>
              <a:gd name="connsiteY3" fmla="*/ 528311 h 528310"/>
              <a:gd name="connsiteX4" fmla="*/ 66048 w 1246749"/>
              <a:gd name="connsiteY4" fmla="*/ 528311 h 528310"/>
              <a:gd name="connsiteX5" fmla="*/ 0 w 1246749"/>
              <a:gd name="connsiteY5" fmla="*/ 462263 h 528310"/>
              <a:gd name="connsiteX6" fmla="*/ 0 w 1246749"/>
              <a:gd name="connsiteY6" fmla="*/ 66048 h 528310"/>
              <a:gd name="connsiteX7" fmla="*/ 66048 w 1246749"/>
              <a:gd name="connsiteY7" fmla="*/ 0 h 528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6749" h="528310">
                <a:moveTo>
                  <a:pt x="1180702" y="0"/>
                </a:moveTo>
                <a:cubicBezTo>
                  <a:pt x="1217179" y="0"/>
                  <a:pt x="1246750" y="29571"/>
                  <a:pt x="1246750" y="66048"/>
                </a:cubicBezTo>
                <a:lnTo>
                  <a:pt x="1246750" y="462263"/>
                </a:lnTo>
                <a:cubicBezTo>
                  <a:pt x="1246750" y="498740"/>
                  <a:pt x="1217179" y="528311"/>
                  <a:pt x="1180702" y="528311"/>
                </a:cubicBezTo>
                <a:lnTo>
                  <a:pt x="66048" y="528311"/>
                </a:lnTo>
                <a:cubicBezTo>
                  <a:pt x="29571" y="528311"/>
                  <a:pt x="0" y="498740"/>
                  <a:pt x="0" y="462263"/>
                </a:cubicBezTo>
                <a:lnTo>
                  <a:pt x="0" y="66048"/>
                </a:lnTo>
                <a:cubicBezTo>
                  <a:pt x="0" y="29571"/>
                  <a:pt x="29571" y="0"/>
                  <a:pt x="66048" y="0"/>
                </a:cubicBezTo>
                <a:close/>
              </a:path>
            </a:pathLst>
          </a:custGeom>
          <a:solidFill>
            <a:srgbClr val="727171">
              <a:alpha val="70000"/>
            </a:srgbClr>
          </a:solidFill>
          <a:ln w="232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5A402D8E-9DE5-DAFE-D47B-1EEFD8B96BA7}"/>
              </a:ext>
            </a:extLst>
          </p:cNvPr>
          <p:cNvSpPr txBox="1"/>
          <p:nvPr userDrawn="1"/>
        </p:nvSpPr>
        <p:spPr>
          <a:xfrm>
            <a:off x="2184979" y="9124578"/>
            <a:ext cx="814647" cy="543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403</a:t>
            </a:r>
            <a:endParaRPr lang="ja-JP" altLang="en-US" sz="2935" spc="0" baseline="0" dirty="0">
              <a:ln/>
              <a:solidFill>
                <a:srgbClr val="FFFFFF"/>
              </a:solidFill>
              <a:latin typeface="Arial"/>
              <a:cs typeface="Arial"/>
              <a:sym typeface="Arial"/>
              <a:rtl val="0"/>
            </a:endParaRPr>
          </a:p>
        </p:txBody>
      </p:sp>
      <p:sp>
        <p:nvSpPr>
          <p:cNvPr id="49" name="フリーフォーム: 図形 48">
            <a:extLst>
              <a:ext uri="{FF2B5EF4-FFF2-40B4-BE49-F238E27FC236}">
                <a16:creationId xmlns:a16="http://schemas.microsoft.com/office/drawing/2014/main" id="{D361E00B-31F5-E232-E3C7-75144969D878}"/>
              </a:ext>
            </a:extLst>
          </p:cNvPr>
          <p:cNvSpPr/>
          <p:nvPr userDrawn="1"/>
        </p:nvSpPr>
        <p:spPr>
          <a:xfrm>
            <a:off x="8597204" y="1763820"/>
            <a:ext cx="1246749" cy="528310"/>
          </a:xfrm>
          <a:custGeom>
            <a:avLst/>
            <a:gdLst>
              <a:gd name="connsiteX0" fmla="*/ 1180702 w 1246749"/>
              <a:gd name="connsiteY0" fmla="*/ 0 h 528310"/>
              <a:gd name="connsiteX1" fmla="*/ 1246750 w 1246749"/>
              <a:gd name="connsiteY1" fmla="*/ 66048 h 528310"/>
              <a:gd name="connsiteX2" fmla="*/ 1246750 w 1246749"/>
              <a:gd name="connsiteY2" fmla="*/ 462263 h 528310"/>
              <a:gd name="connsiteX3" fmla="*/ 1180702 w 1246749"/>
              <a:gd name="connsiteY3" fmla="*/ 528311 h 528310"/>
              <a:gd name="connsiteX4" fmla="*/ 66048 w 1246749"/>
              <a:gd name="connsiteY4" fmla="*/ 528311 h 528310"/>
              <a:gd name="connsiteX5" fmla="*/ 0 w 1246749"/>
              <a:gd name="connsiteY5" fmla="*/ 462263 h 528310"/>
              <a:gd name="connsiteX6" fmla="*/ 0 w 1246749"/>
              <a:gd name="connsiteY6" fmla="*/ 66048 h 528310"/>
              <a:gd name="connsiteX7" fmla="*/ 66048 w 1246749"/>
              <a:gd name="connsiteY7" fmla="*/ 0 h 528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6749" h="528310">
                <a:moveTo>
                  <a:pt x="1180702" y="0"/>
                </a:moveTo>
                <a:cubicBezTo>
                  <a:pt x="1217179" y="0"/>
                  <a:pt x="1246750" y="29571"/>
                  <a:pt x="1246750" y="66048"/>
                </a:cubicBezTo>
                <a:lnTo>
                  <a:pt x="1246750" y="462263"/>
                </a:lnTo>
                <a:cubicBezTo>
                  <a:pt x="1246750" y="498740"/>
                  <a:pt x="1217179" y="528311"/>
                  <a:pt x="1180702" y="528311"/>
                </a:cubicBezTo>
                <a:lnTo>
                  <a:pt x="66048" y="528311"/>
                </a:lnTo>
                <a:cubicBezTo>
                  <a:pt x="29571" y="528311"/>
                  <a:pt x="0" y="498740"/>
                  <a:pt x="0" y="462263"/>
                </a:cubicBezTo>
                <a:lnTo>
                  <a:pt x="0" y="66048"/>
                </a:lnTo>
                <a:cubicBezTo>
                  <a:pt x="0" y="29571"/>
                  <a:pt x="29571" y="0"/>
                  <a:pt x="66048" y="0"/>
                </a:cubicBezTo>
                <a:close/>
              </a:path>
            </a:pathLst>
          </a:custGeom>
          <a:solidFill>
            <a:srgbClr val="727171">
              <a:alpha val="70000"/>
            </a:srgbClr>
          </a:solidFill>
          <a:ln w="232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DD79229C-2A4A-1B94-302B-8935C6EB132A}"/>
              </a:ext>
            </a:extLst>
          </p:cNvPr>
          <p:cNvSpPr txBox="1"/>
          <p:nvPr userDrawn="1"/>
        </p:nvSpPr>
        <p:spPr>
          <a:xfrm>
            <a:off x="8833293" y="1757823"/>
            <a:ext cx="814647" cy="543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408</a:t>
            </a:r>
            <a:endParaRPr lang="ja-JP" altLang="en-US" sz="2935" spc="0" baseline="0" dirty="0">
              <a:ln/>
              <a:solidFill>
                <a:srgbClr val="FFFFFF"/>
              </a:solidFill>
              <a:latin typeface="Arial"/>
              <a:cs typeface="Arial"/>
              <a:sym typeface="Arial"/>
              <a:rtl val="0"/>
            </a:endParaRPr>
          </a:p>
        </p:txBody>
      </p:sp>
      <p:pic>
        <p:nvPicPr>
          <p:cNvPr id="66" name="図 65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EFCEC4C6-DD89-C579-82FC-03F78A99D96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3481" y="481436"/>
            <a:ext cx="3844367" cy="811841"/>
          </a:xfrm>
          <a:prstGeom prst="rect">
            <a:avLst/>
          </a:prstGeom>
        </p:spPr>
      </p:pic>
      <p:sp>
        <p:nvSpPr>
          <p:cNvPr id="71" name="フリーフォーム: 図形 70">
            <a:extLst>
              <a:ext uri="{FF2B5EF4-FFF2-40B4-BE49-F238E27FC236}">
                <a16:creationId xmlns:a16="http://schemas.microsoft.com/office/drawing/2014/main" id="{D3007FA7-5199-55AE-D337-1C1E3C752368}"/>
              </a:ext>
            </a:extLst>
          </p:cNvPr>
          <p:cNvSpPr/>
          <p:nvPr userDrawn="1"/>
        </p:nvSpPr>
        <p:spPr>
          <a:xfrm>
            <a:off x="10324768" y="1749818"/>
            <a:ext cx="1246749" cy="528310"/>
          </a:xfrm>
          <a:custGeom>
            <a:avLst/>
            <a:gdLst>
              <a:gd name="connsiteX0" fmla="*/ 1180702 w 1246749"/>
              <a:gd name="connsiteY0" fmla="*/ 0 h 528310"/>
              <a:gd name="connsiteX1" fmla="*/ 1246750 w 1246749"/>
              <a:gd name="connsiteY1" fmla="*/ 66048 h 528310"/>
              <a:gd name="connsiteX2" fmla="*/ 1246750 w 1246749"/>
              <a:gd name="connsiteY2" fmla="*/ 462263 h 528310"/>
              <a:gd name="connsiteX3" fmla="*/ 1180702 w 1246749"/>
              <a:gd name="connsiteY3" fmla="*/ 528311 h 528310"/>
              <a:gd name="connsiteX4" fmla="*/ 66048 w 1246749"/>
              <a:gd name="connsiteY4" fmla="*/ 528311 h 528310"/>
              <a:gd name="connsiteX5" fmla="*/ 0 w 1246749"/>
              <a:gd name="connsiteY5" fmla="*/ 462263 h 528310"/>
              <a:gd name="connsiteX6" fmla="*/ 0 w 1246749"/>
              <a:gd name="connsiteY6" fmla="*/ 66048 h 528310"/>
              <a:gd name="connsiteX7" fmla="*/ 66048 w 1246749"/>
              <a:gd name="connsiteY7" fmla="*/ 0 h 528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6749" h="528310">
                <a:moveTo>
                  <a:pt x="1180702" y="0"/>
                </a:moveTo>
                <a:cubicBezTo>
                  <a:pt x="1217179" y="0"/>
                  <a:pt x="1246750" y="29571"/>
                  <a:pt x="1246750" y="66048"/>
                </a:cubicBezTo>
                <a:lnTo>
                  <a:pt x="1246750" y="462263"/>
                </a:lnTo>
                <a:cubicBezTo>
                  <a:pt x="1246750" y="498740"/>
                  <a:pt x="1217179" y="528311"/>
                  <a:pt x="1180702" y="528311"/>
                </a:cubicBezTo>
                <a:lnTo>
                  <a:pt x="66048" y="528311"/>
                </a:lnTo>
                <a:cubicBezTo>
                  <a:pt x="29571" y="528311"/>
                  <a:pt x="0" y="498740"/>
                  <a:pt x="0" y="462263"/>
                </a:cubicBezTo>
                <a:lnTo>
                  <a:pt x="0" y="66048"/>
                </a:lnTo>
                <a:cubicBezTo>
                  <a:pt x="0" y="29571"/>
                  <a:pt x="29571" y="0"/>
                  <a:pt x="66048" y="0"/>
                </a:cubicBezTo>
                <a:close/>
              </a:path>
            </a:pathLst>
          </a:custGeom>
          <a:solidFill>
            <a:srgbClr val="727171">
              <a:alpha val="70000"/>
            </a:srgbClr>
          </a:solidFill>
          <a:ln w="232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A08C09DA-B68D-6878-167F-7992555DB82F}"/>
              </a:ext>
            </a:extLst>
          </p:cNvPr>
          <p:cNvSpPr txBox="1"/>
          <p:nvPr userDrawn="1"/>
        </p:nvSpPr>
        <p:spPr>
          <a:xfrm>
            <a:off x="10560857" y="1743821"/>
            <a:ext cx="814647" cy="543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407</a:t>
            </a:r>
            <a:endParaRPr lang="ja-JP" altLang="en-US" sz="2935" spc="0" baseline="0" dirty="0">
              <a:ln/>
              <a:solidFill>
                <a:srgbClr val="FFFFFF"/>
              </a:solidFill>
              <a:latin typeface="Arial"/>
              <a:cs typeface="Arial"/>
              <a:sym typeface="Arial"/>
              <a:rtl val="0"/>
            </a:endParaRPr>
          </a:p>
        </p:txBody>
      </p:sp>
      <p:sp>
        <p:nvSpPr>
          <p:cNvPr id="73" name="フリーフォーム: 図形 72">
            <a:extLst>
              <a:ext uri="{FF2B5EF4-FFF2-40B4-BE49-F238E27FC236}">
                <a16:creationId xmlns:a16="http://schemas.microsoft.com/office/drawing/2014/main" id="{9B513D07-0EA8-440E-5E3F-002346534EA7}"/>
              </a:ext>
            </a:extLst>
          </p:cNvPr>
          <p:cNvSpPr/>
          <p:nvPr userDrawn="1"/>
        </p:nvSpPr>
        <p:spPr>
          <a:xfrm>
            <a:off x="5750863" y="9112967"/>
            <a:ext cx="1246749" cy="528310"/>
          </a:xfrm>
          <a:custGeom>
            <a:avLst/>
            <a:gdLst>
              <a:gd name="connsiteX0" fmla="*/ 1180702 w 1246749"/>
              <a:gd name="connsiteY0" fmla="*/ 0 h 528310"/>
              <a:gd name="connsiteX1" fmla="*/ 1246750 w 1246749"/>
              <a:gd name="connsiteY1" fmla="*/ 66048 h 528310"/>
              <a:gd name="connsiteX2" fmla="*/ 1246750 w 1246749"/>
              <a:gd name="connsiteY2" fmla="*/ 462263 h 528310"/>
              <a:gd name="connsiteX3" fmla="*/ 1180702 w 1246749"/>
              <a:gd name="connsiteY3" fmla="*/ 528311 h 528310"/>
              <a:gd name="connsiteX4" fmla="*/ 66048 w 1246749"/>
              <a:gd name="connsiteY4" fmla="*/ 528311 h 528310"/>
              <a:gd name="connsiteX5" fmla="*/ 0 w 1246749"/>
              <a:gd name="connsiteY5" fmla="*/ 462263 h 528310"/>
              <a:gd name="connsiteX6" fmla="*/ 0 w 1246749"/>
              <a:gd name="connsiteY6" fmla="*/ 66048 h 528310"/>
              <a:gd name="connsiteX7" fmla="*/ 66048 w 1246749"/>
              <a:gd name="connsiteY7" fmla="*/ 0 h 528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6749" h="528310">
                <a:moveTo>
                  <a:pt x="1180702" y="0"/>
                </a:moveTo>
                <a:cubicBezTo>
                  <a:pt x="1217179" y="0"/>
                  <a:pt x="1246750" y="29571"/>
                  <a:pt x="1246750" y="66048"/>
                </a:cubicBezTo>
                <a:lnTo>
                  <a:pt x="1246750" y="462263"/>
                </a:lnTo>
                <a:cubicBezTo>
                  <a:pt x="1246750" y="498740"/>
                  <a:pt x="1217179" y="528311"/>
                  <a:pt x="1180702" y="528311"/>
                </a:cubicBezTo>
                <a:lnTo>
                  <a:pt x="66048" y="528311"/>
                </a:lnTo>
                <a:cubicBezTo>
                  <a:pt x="29571" y="528311"/>
                  <a:pt x="0" y="498740"/>
                  <a:pt x="0" y="462263"/>
                </a:cubicBezTo>
                <a:lnTo>
                  <a:pt x="0" y="66048"/>
                </a:lnTo>
                <a:cubicBezTo>
                  <a:pt x="0" y="29571"/>
                  <a:pt x="29571" y="0"/>
                  <a:pt x="66048" y="0"/>
                </a:cubicBezTo>
                <a:close/>
              </a:path>
            </a:pathLst>
          </a:custGeom>
          <a:solidFill>
            <a:srgbClr val="727171">
              <a:alpha val="70000"/>
            </a:srgbClr>
          </a:solidFill>
          <a:ln w="232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6D7481DD-3CF5-A4EE-2570-598B10325736}"/>
              </a:ext>
            </a:extLst>
          </p:cNvPr>
          <p:cNvSpPr txBox="1"/>
          <p:nvPr userDrawn="1"/>
        </p:nvSpPr>
        <p:spPr>
          <a:xfrm>
            <a:off x="5960500" y="9110930"/>
            <a:ext cx="814647" cy="543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404</a:t>
            </a:r>
            <a:endParaRPr lang="ja-JP" altLang="en-US" sz="2935" spc="0" baseline="0" dirty="0">
              <a:ln/>
              <a:solidFill>
                <a:srgbClr val="FFFFFF"/>
              </a:solidFill>
              <a:latin typeface="Arial"/>
              <a:cs typeface="Arial"/>
              <a:sym typeface="Arial"/>
              <a:rtl val="0"/>
            </a:endParaRPr>
          </a:p>
        </p:txBody>
      </p:sp>
      <p:sp>
        <p:nvSpPr>
          <p:cNvPr id="75" name="フリーフォーム: 図形 74">
            <a:extLst>
              <a:ext uri="{FF2B5EF4-FFF2-40B4-BE49-F238E27FC236}">
                <a16:creationId xmlns:a16="http://schemas.microsoft.com/office/drawing/2014/main" id="{A0178D66-97C7-7875-40E8-FED076565FD7}"/>
              </a:ext>
            </a:extLst>
          </p:cNvPr>
          <p:cNvSpPr/>
          <p:nvPr userDrawn="1"/>
        </p:nvSpPr>
        <p:spPr>
          <a:xfrm>
            <a:off x="8279620" y="9099319"/>
            <a:ext cx="1246749" cy="528310"/>
          </a:xfrm>
          <a:custGeom>
            <a:avLst/>
            <a:gdLst>
              <a:gd name="connsiteX0" fmla="*/ 1180702 w 1246749"/>
              <a:gd name="connsiteY0" fmla="*/ 0 h 528310"/>
              <a:gd name="connsiteX1" fmla="*/ 1246750 w 1246749"/>
              <a:gd name="connsiteY1" fmla="*/ 66048 h 528310"/>
              <a:gd name="connsiteX2" fmla="*/ 1246750 w 1246749"/>
              <a:gd name="connsiteY2" fmla="*/ 462263 h 528310"/>
              <a:gd name="connsiteX3" fmla="*/ 1180702 w 1246749"/>
              <a:gd name="connsiteY3" fmla="*/ 528311 h 528310"/>
              <a:gd name="connsiteX4" fmla="*/ 66048 w 1246749"/>
              <a:gd name="connsiteY4" fmla="*/ 528311 h 528310"/>
              <a:gd name="connsiteX5" fmla="*/ 0 w 1246749"/>
              <a:gd name="connsiteY5" fmla="*/ 462263 h 528310"/>
              <a:gd name="connsiteX6" fmla="*/ 0 w 1246749"/>
              <a:gd name="connsiteY6" fmla="*/ 66048 h 528310"/>
              <a:gd name="connsiteX7" fmla="*/ 66048 w 1246749"/>
              <a:gd name="connsiteY7" fmla="*/ 0 h 528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6749" h="528310">
                <a:moveTo>
                  <a:pt x="1180702" y="0"/>
                </a:moveTo>
                <a:cubicBezTo>
                  <a:pt x="1217179" y="0"/>
                  <a:pt x="1246750" y="29571"/>
                  <a:pt x="1246750" y="66048"/>
                </a:cubicBezTo>
                <a:lnTo>
                  <a:pt x="1246750" y="462263"/>
                </a:lnTo>
                <a:cubicBezTo>
                  <a:pt x="1246750" y="498740"/>
                  <a:pt x="1217179" y="528311"/>
                  <a:pt x="1180702" y="528311"/>
                </a:cubicBezTo>
                <a:lnTo>
                  <a:pt x="66048" y="528311"/>
                </a:lnTo>
                <a:cubicBezTo>
                  <a:pt x="29571" y="528311"/>
                  <a:pt x="0" y="498740"/>
                  <a:pt x="0" y="462263"/>
                </a:cubicBezTo>
                <a:lnTo>
                  <a:pt x="0" y="66048"/>
                </a:lnTo>
                <a:cubicBezTo>
                  <a:pt x="0" y="29571"/>
                  <a:pt x="29571" y="0"/>
                  <a:pt x="66048" y="0"/>
                </a:cubicBezTo>
                <a:close/>
              </a:path>
            </a:pathLst>
          </a:custGeom>
          <a:solidFill>
            <a:srgbClr val="727171">
              <a:alpha val="70000"/>
            </a:srgbClr>
          </a:solidFill>
          <a:ln w="232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C9DD57B1-2B22-BA79-F359-DA606FE5EE29}"/>
              </a:ext>
            </a:extLst>
          </p:cNvPr>
          <p:cNvSpPr txBox="1"/>
          <p:nvPr userDrawn="1"/>
        </p:nvSpPr>
        <p:spPr>
          <a:xfrm>
            <a:off x="8489257" y="9097282"/>
            <a:ext cx="814647" cy="543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405</a:t>
            </a:r>
            <a:endParaRPr lang="ja-JP" altLang="en-US" sz="2935" spc="0" baseline="0" dirty="0">
              <a:ln/>
              <a:solidFill>
                <a:srgbClr val="FFFFFF"/>
              </a:solidFill>
              <a:latin typeface="Arial"/>
              <a:cs typeface="Arial"/>
              <a:sym typeface="Arial"/>
              <a:rtl val="0"/>
            </a:endParaRPr>
          </a:p>
        </p:txBody>
      </p:sp>
      <p:sp>
        <p:nvSpPr>
          <p:cNvPr id="77" name="フリーフォーム: 図形 76">
            <a:extLst>
              <a:ext uri="{FF2B5EF4-FFF2-40B4-BE49-F238E27FC236}">
                <a16:creationId xmlns:a16="http://schemas.microsoft.com/office/drawing/2014/main" id="{E78E7E92-397E-35B2-9F3F-BB0BA971B271}"/>
              </a:ext>
            </a:extLst>
          </p:cNvPr>
          <p:cNvSpPr/>
          <p:nvPr userDrawn="1"/>
        </p:nvSpPr>
        <p:spPr>
          <a:xfrm>
            <a:off x="11361880" y="8140981"/>
            <a:ext cx="1246749" cy="528310"/>
          </a:xfrm>
          <a:custGeom>
            <a:avLst/>
            <a:gdLst>
              <a:gd name="connsiteX0" fmla="*/ 1180702 w 1246749"/>
              <a:gd name="connsiteY0" fmla="*/ 0 h 528310"/>
              <a:gd name="connsiteX1" fmla="*/ 1246750 w 1246749"/>
              <a:gd name="connsiteY1" fmla="*/ 66048 h 528310"/>
              <a:gd name="connsiteX2" fmla="*/ 1246750 w 1246749"/>
              <a:gd name="connsiteY2" fmla="*/ 462263 h 528310"/>
              <a:gd name="connsiteX3" fmla="*/ 1180702 w 1246749"/>
              <a:gd name="connsiteY3" fmla="*/ 528311 h 528310"/>
              <a:gd name="connsiteX4" fmla="*/ 66048 w 1246749"/>
              <a:gd name="connsiteY4" fmla="*/ 528311 h 528310"/>
              <a:gd name="connsiteX5" fmla="*/ 0 w 1246749"/>
              <a:gd name="connsiteY5" fmla="*/ 462263 h 528310"/>
              <a:gd name="connsiteX6" fmla="*/ 0 w 1246749"/>
              <a:gd name="connsiteY6" fmla="*/ 66048 h 528310"/>
              <a:gd name="connsiteX7" fmla="*/ 66048 w 1246749"/>
              <a:gd name="connsiteY7" fmla="*/ 0 h 528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6749" h="528310">
                <a:moveTo>
                  <a:pt x="1180702" y="0"/>
                </a:moveTo>
                <a:cubicBezTo>
                  <a:pt x="1217179" y="0"/>
                  <a:pt x="1246750" y="29571"/>
                  <a:pt x="1246750" y="66048"/>
                </a:cubicBezTo>
                <a:lnTo>
                  <a:pt x="1246750" y="462263"/>
                </a:lnTo>
                <a:cubicBezTo>
                  <a:pt x="1246750" y="498740"/>
                  <a:pt x="1217179" y="528311"/>
                  <a:pt x="1180702" y="528311"/>
                </a:cubicBezTo>
                <a:lnTo>
                  <a:pt x="66048" y="528311"/>
                </a:lnTo>
                <a:cubicBezTo>
                  <a:pt x="29571" y="528311"/>
                  <a:pt x="0" y="498740"/>
                  <a:pt x="0" y="462263"/>
                </a:cubicBezTo>
                <a:lnTo>
                  <a:pt x="0" y="66048"/>
                </a:lnTo>
                <a:cubicBezTo>
                  <a:pt x="0" y="29571"/>
                  <a:pt x="29571" y="0"/>
                  <a:pt x="66048" y="0"/>
                </a:cubicBezTo>
                <a:close/>
              </a:path>
            </a:pathLst>
          </a:custGeom>
          <a:solidFill>
            <a:srgbClr val="727171">
              <a:alpha val="70000"/>
            </a:srgbClr>
          </a:solidFill>
          <a:ln w="232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B7D0B9DD-5413-B096-8F9A-DE26925E9DEA}"/>
              </a:ext>
            </a:extLst>
          </p:cNvPr>
          <p:cNvSpPr txBox="1"/>
          <p:nvPr userDrawn="1"/>
        </p:nvSpPr>
        <p:spPr>
          <a:xfrm>
            <a:off x="11571517" y="8138944"/>
            <a:ext cx="814647" cy="543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406</a:t>
            </a:r>
            <a:endParaRPr lang="ja-JP" altLang="en-US" sz="2935" spc="0" baseline="0" dirty="0">
              <a:ln/>
              <a:solidFill>
                <a:srgbClr val="FFFFFF"/>
              </a:solidFill>
              <a:latin typeface="Arial"/>
              <a:cs typeface="Arial"/>
              <a:sym typeface="Arial"/>
              <a:rtl val="0"/>
            </a:endParaRPr>
          </a:p>
        </p:txBody>
      </p:sp>
      <p:pic>
        <p:nvPicPr>
          <p:cNvPr id="2" name="グラフィックス 1">
            <a:extLst>
              <a:ext uri="{FF2B5EF4-FFF2-40B4-BE49-F238E27FC236}">
                <a16:creationId xmlns:a16="http://schemas.microsoft.com/office/drawing/2014/main" id="{AA75DA31-E55C-26BF-AE0A-52CD4518184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906071" y="104776"/>
            <a:ext cx="3572201" cy="1953996"/>
          </a:xfrm>
          <a:prstGeom prst="rect">
            <a:avLst/>
          </a:prstGeom>
        </p:spPr>
      </p:pic>
      <p:sp>
        <p:nvSpPr>
          <p:cNvPr id="3" name="Rectangle 12">
            <a:extLst>
              <a:ext uri="{FF2B5EF4-FFF2-40B4-BE49-F238E27FC236}">
                <a16:creationId xmlns:a16="http://schemas.microsoft.com/office/drawing/2014/main" id="{846BCF13-3D26-A0AF-2B13-41BB4298A94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288681" y="2058771"/>
            <a:ext cx="26836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※ </a:t>
            </a:r>
            <a:r>
              <a:rPr kumimoji="0" lang="ja-JP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有料備品については、ホームページにて</a:t>
            </a:r>
            <a:endParaRPr kumimoji="0" lang="en-US" altLang="ja-JP" sz="1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 </a:t>
            </a:r>
            <a:r>
              <a:rPr kumimoji="0" lang="ja-JP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ご確認ください。</a:t>
            </a:r>
            <a:endParaRPr kumimoji="0" lang="ja-JP" altLang="ja-JP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317E79D1-B31F-A8C1-5951-DC6D1FAFCC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111553" y="464847"/>
            <a:ext cx="744200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プロジェクター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5F6355E1-D876-96A5-5CDE-E9186AAB1BE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198727" y="954442"/>
            <a:ext cx="531571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スクリーン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A8EE8243-A212-8A4D-B34D-20D80BC6631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030513" y="1486302"/>
            <a:ext cx="744200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ホワイトボード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12">
            <a:extLst>
              <a:ext uri="{FF2B5EF4-FFF2-40B4-BE49-F238E27FC236}">
                <a16:creationId xmlns:a16="http://schemas.microsoft.com/office/drawing/2014/main" id="{362EFBC4-E9D9-9182-EC77-2F453D9E62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151997" y="958760"/>
            <a:ext cx="212629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演台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12">
            <a:extLst>
              <a:ext uri="{FF2B5EF4-FFF2-40B4-BE49-F238E27FC236}">
                <a16:creationId xmlns:a16="http://schemas.microsoft.com/office/drawing/2014/main" id="{D7E8A4D3-6003-C429-6F13-6C4331342F5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140572" y="949815"/>
            <a:ext cx="698795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12">
            <a:extLst>
              <a:ext uri="{FF2B5EF4-FFF2-40B4-BE49-F238E27FC236}">
                <a16:creationId xmlns:a16="http://schemas.microsoft.com/office/drawing/2014/main" id="{B712A82D-168F-EC28-2C01-D5584F7021A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077782" y="464224"/>
            <a:ext cx="744200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机（椅子なし）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2">
            <a:extLst>
              <a:ext uri="{FF2B5EF4-FFF2-40B4-BE49-F238E27FC236}">
                <a16:creationId xmlns:a16="http://schemas.microsoft.com/office/drawing/2014/main" id="{45CBBFC2-151E-A65B-821F-83DDFEF3894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577099" y="957805"/>
            <a:ext cx="284690" cy="130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椅子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12">
            <a:extLst>
              <a:ext uri="{FF2B5EF4-FFF2-40B4-BE49-F238E27FC236}">
                <a16:creationId xmlns:a16="http://schemas.microsoft.com/office/drawing/2014/main" id="{1B2D7600-52F1-DB0B-F6EC-8BCD8B400E5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140572" y="1478623"/>
            <a:ext cx="698795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286EF540-5108-EAE6-FC48-649AE819C4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140572" y="436930"/>
            <a:ext cx="698795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83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12">
            <a:extLst>
              <a:ext uri="{FF2B5EF4-FFF2-40B4-BE49-F238E27FC236}">
                <a16:creationId xmlns:a16="http://schemas.microsoft.com/office/drawing/2014/main" id="{E6DB83A1-F44C-013F-8AB6-1CFAE827B55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000733" y="471748"/>
            <a:ext cx="744200" cy="130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ミキサー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1" name="グラフィックス 42">
            <a:extLst>
              <a:ext uri="{FF2B5EF4-FFF2-40B4-BE49-F238E27FC236}">
                <a16:creationId xmlns:a16="http://schemas.microsoft.com/office/drawing/2014/main" id="{D8479F1C-A451-C3CC-D647-231089E8123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113173" y="645041"/>
            <a:ext cx="197099" cy="166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577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" name="図 347">
            <a:extLst>
              <a:ext uri="{FF2B5EF4-FFF2-40B4-BE49-F238E27FC236}">
                <a16:creationId xmlns:a16="http://schemas.microsoft.com/office/drawing/2014/main" id="{5EC1EFC1-BEA0-9440-C2E0-F1031824D9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31657" y="7685935"/>
            <a:ext cx="614913" cy="180480"/>
          </a:xfrm>
          <a:prstGeom prst="rect">
            <a:avLst/>
          </a:prstGeom>
        </p:spPr>
      </p:pic>
      <p:pic>
        <p:nvPicPr>
          <p:cNvPr id="59" name="図 58">
            <a:extLst>
              <a:ext uri="{FF2B5EF4-FFF2-40B4-BE49-F238E27FC236}">
                <a16:creationId xmlns:a16="http://schemas.microsoft.com/office/drawing/2014/main" id="{243BF281-562C-8D22-54DE-E1D1278709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98901" y="3521551"/>
            <a:ext cx="614913" cy="18048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776A32CC-EC5F-D791-D968-19155C45E81F}"/>
              </a:ext>
            </a:extLst>
          </p:cNvPr>
          <p:cNvCxnSpPr>
            <a:cxnSpLocks/>
          </p:cNvCxnSpPr>
          <p:nvPr/>
        </p:nvCxnSpPr>
        <p:spPr>
          <a:xfrm>
            <a:off x="7181932" y="1881337"/>
            <a:ext cx="831269" cy="0"/>
          </a:xfrm>
          <a:prstGeom prst="line">
            <a:avLst/>
          </a:prstGeom>
          <a:ln w="3492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5" name="グループ化 694">
            <a:extLst>
              <a:ext uri="{FF2B5EF4-FFF2-40B4-BE49-F238E27FC236}">
                <a16:creationId xmlns:a16="http://schemas.microsoft.com/office/drawing/2014/main" id="{9E3105A9-F6E4-6C10-62A4-07A5092E88CD}"/>
              </a:ext>
            </a:extLst>
          </p:cNvPr>
          <p:cNvGrpSpPr/>
          <p:nvPr/>
        </p:nvGrpSpPr>
        <p:grpSpPr>
          <a:xfrm>
            <a:off x="2000869" y="7124044"/>
            <a:ext cx="2182784" cy="1326088"/>
            <a:chOff x="1566309" y="3008273"/>
            <a:chExt cx="2182784" cy="1326088"/>
          </a:xfrm>
        </p:grpSpPr>
        <p:sp>
          <p:nvSpPr>
            <p:cNvPr id="641" name="正方形/長方形 640">
              <a:extLst>
                <a:ext uri="{FF2B5EF4-FFF2-40B4-BE49-F238E27FC236}">
                  <a16:creationId xmlns:a16="http://schemas.microsoft.com/office/drawing/2014/main" id="{BE920115-DC6A-CA6A-A2E8-484828208443}"/>
                </a:ext>
              </a:extLst>
            </p:cNvPr>
            <p:cNvSpPr/>
            <p:nvPr/>
          </p:nvSpPr>
          <p:spPr>
            <a:xfrm rot="16200000">
              <a:off x="1721467" y="3515025"/>
              <a:ext cx="387399" cy="2039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642" name="図 641">
              <a:extLst>
                <a:ext uri="{FF2B5EF4-FFF2-40B4-BE49-F238E27FC236}">
                  <a16:creationId xmlns:a16="http://schemas.microsoft.com/office/drawing/2014/main" id="{FC07D223-BF34-6340-F960-B5514A6A22A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63520" y="3184945"/>
              <a:ext cx="593413" cy="242379"/>
            </a:xfrm>
            <a:prstGeom prst="rect">
              <a:avLst/>
            </a:prstGeom>
          </p:spPr>
        </p:pic>
        <p:pic>
          <p:nvPicPr>
            <p:cNvPr id="643" name="図 642">
              <a:extLst>
                <a:ext uri="{FF2B5EF4-FFF2-40B4-BE49-F238E27FC236}">
                  <a16:creationId xmlns:a16="http://schemas.microsoft.com/office/drawing/2014/main" id="{8BAF0D1F-208D-3E97-66E6-5CB62418100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990451" y="3184945"/>
              <a:ext cx="593413" cy="242379"/>
            </a:xfrm>
            <a:prstGeom prst="rect">
              <a:avLst/>
            </a:prstGeom>
          </p:spPr>
        </p:pic>
        <p:pic>
          <p:nvPicPr>
            <p:cNvPr id="644" name="図 643">
              <a:extLst>
                <a:ext uri="{FF2B5EF4-FFF2-40B4-BE49-F238E27FC236}">
                  <a16:creationId xmlns:a16="http://schemas.microsoft.com/office/drawing/2014/main" id="{45D2F62A-D04D-15C5-796F-7AFBA566743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026300" y="3184944"/>
              <a:ext cx="593413" cy="242379"/>
            </a:xfrm>
            <a:prstGeom prst="rect">
              <a:avLst/>
            </a:prstGeom>
          </p:spPr>
        </p:pic>
        <p:pic>
          <p:nvPicPr>
            <p:cNvPr id="645" name="図 644">
              <a:extLst>
                <a:ext uri="{FF2B5EF4-FFF2-40B4-BE49-F238E27FC236}">
                  <a16:creationId xmlns:a16="http://schemas.microsoft.com/office/drawing/2014/main" id="{78ECA1B5-A95A-41CF-7448-6E47AC47768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353231" y="3184944"/>
              <a:ext cx="593413" cy="242379"/>
            </a:xfrm>
            <a:prstGeom prst="rect">
              <a:avLst/>
            </a:prstGeom>
          </p:spPr>
        </p:pic>
        <p:pic>
          <p:nvPicPr>
            <p:cNvPr id="650" name="図 649">
              <a:extLst>
                <a:ext uri="{FF2B5EF4-FFF2-40B4-BE49-F238E27FC236}">
                  <a16:creationId xmlns:a16="http://schemas.microsoft.com/office/drawing/2014/main" id="{5C0028C5-1402-3689-CBD0-A970ECE5DAA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63520" y="3916465"/>
              <a:ext cx="593413" cy="242379"/>
            </a:xfrm>
            <a:prstGeom prst="rect">
              <a:avLst/>
            </a:prstGeom>
          </p:spPr>
        </p:pic>
        <p:pic>
          <p:nvPicPr>
            <p:cNvPr id="651" name="図 650">
              <a:extLst>
                <a:ext uri="{FF2B5EF4-FFF2-40B4-BE49-F238E27FC236}">
                  <a16:creationId xmlns:a16="http://schemas.microsoft.com/office/drawing/2014/main" id="{39982143-E422-77BE-6497-5322A0C48EA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990451" y="3916465"/>
              <a:ext cx="593413" cy="242379"/>
            </a:xfrm>
            <a:prstGeom prst="rect">
              <a:avLst/>
            </a:prstGeom>
          </p:spPr>
        </p:pic>
        <p:pic>
          <p:nvPicPr>
            <p:cNvPr id="652" name="図 651">
              <a:extLst>
                <a:ext uri="{FF2B5EF4-FFF2-40B4-BE49-F238E27FC236}">
                  <a16:creationId xmlns:a16="http://schemas.microsoft.com/office/drawing/2014/main" id="{B2FF59EE-9FA0-00F2-79D3-999C627DCB0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026300" y="3916464"/>
              <a:ext cx="593413" cy="242379"/>
            </a:xfrm>
            <a:prstGeom prst="rect">
              <a:avLst/>
            </a:prstGeom>
          </p:spPr>
        </p:pic>
        <p:pic>
          <p:nvPicPr>
            <p:cNvPr id="653" name="図 652">
              <a:extLst>
                <a:ext uri="{FF2B5EF4-FFF2-40B4-BE49-F238E27FC236}">
                  <a16:creationId xmlns:a16="http://schemas.microsoft.com/office/drawing/2014/main" id="{3490BD07-9655-8169-0C78-91E33547C5F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353231" y="3916464"/>
              <a:ext cx="593413" cy="242379"/>
            </a:xfrm>
            <a:prstGeom prst="rect">
              <a:avLst/>
            </a:prstGeom>
          </p:spPr>
        </p:pic>
        <p:pic>
          <p:nvPicPr>
            <p:cNvPr id="654" name="図 653">
              <a:extLst>
                <a:ext uri="{FF2B5EF4-FFF2-40B4-BE49-F238E27FC236}">
                  <a16:creationId xmlns:a16="http://schemas.microsoft.com/office/drawing/2014/main" id="{3F9DED27-CC7A-6BF8-63BE-C6C4984625A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719028" y="3184943"/>
              <a:ext cx="593413" cy="242379"/>
            </a:xfrm>
            <a:prstGeom prst="rect">
              <a:avLst/>
            </a:prstGeom>
          </p:spPr>
        </p:pic>
        <p:pic>
          <p:nvPicPr>
            <p:cNvPr id="655" name="図 654">
              <a:extLst>
                <a:ext uri="{FF2B5EF4-FFF2-40B4-BE49-F238E27FC236}">
                  <a16:creationId xmlns:a16="http://schemas.microsoft.com/office/drawing/2014/main" id="{F92AF7F5-D5AF-8D33-FD71-4F76AC66742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719028" y="3916463"/>
              <a:ext cx="593413" cy="242379"/>
            </a:xfrm>
            <a:prstGeom prst="rect">
              <a:avLst/>
            </a:prstGeom>
          </p:spPr>
        </p:pic>
        <p:pic>
          <p:nvPicPr>
            <p:cNvPr id="667" name="図 666">
              <a:extLst>
                <a:ext uri="{FF2B5EF4-FFF2-40B4-BE49-F238E27FC236}">
                  <a16:creationId xmlns:a16="http://schemas.microsoft.com/office/drawing/2014/main" id="{0F78586F-5EC7-A417-CDD5-9250CADE5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390792" y="3184945"/>
              <a:ext cx="593413" cy="242379"/>
            </a:xfrm>
            <a:prstGeom prst="rect">
              <a:avLst/>
            </a:prstGeom>
          </p:spPr>
        </p:pic>
        <p:pic>
          <p:nvPicPr>
            <p:cNvPr id="668" name="図 667">
              <a:extLst>
                <a:ext uri="{FF2B5EF4-FFF2-40B4-BE49-F238E27FC236}">
                  <a16:creationId xmlns:a16="http://schemas.microsoft.com/office/drawing/2014/main" id="{3BEE4C2C-17BD-DA61-377E-A98957B1D31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390792" y="3916465"/>
              <a:ext cx="593413" cy="242379"/>
            </a:xfrm>
            <a:prstGeom prst="rect">
              <a:avLst/>
            </a:prstGeom>
          </p:spPr>
        </p:pic>
        <p:pic>
          <p:nvPicPr>
            <p:cNvPr id="669" name="図 668">
              <a:extLst>
                <a:ext uri="{FF2B5EF4-FFF2-40B4-BE49-F238E27FC236}">
                  <a16:creationId xmlns:a16="http://schemas.microsoft.com/office/drawing/2014/main" id="{B0E80F9C-3045-46F0-A404-CBF189471AD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318928" y="3183790"/>
              <a:ext cx="593413" cy="242379"/>
            </a:xfrm>
            <a:prstGeom prst="rect">
              <a:avLst/>
            </a:prstGeom>
          </p:spPr>
        </p:pic>
        <p:pic>
          <p:nvPicPr>
            <p:cNvPr id="687" name="図 686">
              <a:extLst>
                <a:ext uri="{FF2B5EF4-FFF2-40B4-BE49-F238E27FC236}">
                  <a16:creationId xmlns:a16="http://schemas.microsoft.com/office/drawing/2014/main" id="{B3A4A152-156B-82AD-4ABF-795D0239450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331197" y="3911296"/>
              <a:ext cx="593413" cy="242379"/>
            </a:xfrm>
            <a:prstGeom prst="rect">
              <a:avLst/>
            </a:prstGeom>
          </p:spPr>
        </p:pic>
      </p:grpSp>
      <p:pic>
        <p:nvPicPr>
          <p:cNvPr id="694" name="図 693">
            <a:extLst>
              <a:ext uri="{FF2B5EF4-FFF2-40B4-BE49-F238E27FC236}">
                <a16:creationId xmlns:a16="http://schemas.microsoft.com/office/drawing/2014/main" id="{5089775B-69A4-647B-7C4C-5E776127532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55147" y="5553550"/>
            <a:ext cx="614913" cy="180480"/>
          </a:xfrm>
          <a:prstGeom prst="rect">
            <a:avLst/>
          </a:prstGeom>
        </p:spPr>
      </p:pic>
      <p:grpSp>
        <p:nvGrpSpPr>
          <p:cNvPr id="713" name="グループ化 712">
            <a:extLst>
              <a:ext uri="{FF2B5EF4-FFF2-40B4-BE49-F238E27FC236}">
                <a16:creationId xmlns:a16="http://schemas.microsoft.com/office/drawing/2014/main" id="{92418559-DFAF-63F8-A004-8D2002274173}"/>
              </a:ext>
            </a:extLst>
          </p:cNvPr>
          <p:cNvGrpSpPr/>
          <p:nvPr/>
        </p:nvGrpSpPr>
        <p:grpSpPr>
          <a:xfrm>
            <a:off x="2028621" y="5139481"/>
            <a:ext cx="2182784" cy="1326088"/>
            <a:chOff x="1566309" y="3008273"/>
            <a:chExt cx="2182784" cy="1326088"/>
          </a:xfrm>
        </p:grpSpPr>
        <p:sp>
          <p:nvSpPr>
            <p:cNvPr id="714" name="正方形/長方形 713">
              <a:extLst>
                <a:ext uri="{FF2B5EF4-FFF2-40B4-BE49-F238E27FC236}">
                  <a16:creationId xmlns:a16="http://schemas.microsoft.com/office/drawing/2014/main" id="{71BB96AB-0906-D44B-0E0F-73DC6780684F}"/>
                </a:ext>
              </a:extLst>
            </p:cNvPr>
            <p:cNvSpPr/>
            <p:nvPr/>
          </p:nvSpPr>
          <p:spPr>
            <a:xfrm rot="16200000">
              <a:off x="1721467" y="3515025"/>
              <a:ext cx="387399" cy="2039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715" name="図 714">
              <a:extLst>
                <a:ext uri="{FF2B5EF4-FFF2-40B4-BE49-F238E27FC236}">
                  <a16:creationId xmlns:a16="http://schemas.microsoft.com/office/drawing/2014/main" id="{0940FD8B-7EA3-DA17-9A6A-7BC6C809B9A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63520" y="3184945"/>
              <a:ext cx="593413" cy="242379"/>
            </a:xfrm>
            <a:prstGeom prst="rect">
              <a:avLst/>
            </a:prstGeom>
          </p:spPr>
        </p:pic>
        <p:pic>
          <p:nvPicPr>
            <p:cNvPr id="716" name="図 715">
              <a:extLst>
                <a:ext uri="{FF2B5EF4-FFF2-40B4-BE49-F238E27FC236}">
                  <a16:creationId xmlns:a16="http://schemas.microsoft.com/office/drawing/2014/main" id="{EB1EBF0C-13CA-F412-B943-C913C40B15A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990451" y="3184945"/>
              <a:ext cx="593413" cy="242379"/>
            </a:xfrm>
            <a:prstGeom prst="rect">
              <a:avLst/>
            </a:prstGeom>
          </p:spPr>
        </p:pic>
        <p:pic>
          <p:nvPicPr>
            <p:cNvPr id="717" name="図 716">
              <a:extLst>
                <a:ext uri="{FF2B5EF4-FFF2-40B4-BE49-F238E27FC236}">
                  <a16:creationId xmlns:a16="http://schemas.microsoft.com/office/drawing/2014/main" id="{1CE53048-96B9-4BFA-20D1-8ED3F66D657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026300" y="3184944"/>
              <a:ext cx="593413" cy="242379"/>
            </a:xfrm>
            <a:prstGeom prst="rect">
              <a:avLst/>
            </a:prstGeom>
          </p:spPr>
        </p:pic>
        <p:pic>
          <p:nvPicPr>
            <p:cNvPr id="718" name="図 717">
              <a:extLst>
                <a:ext uri="{FF2B5EF4-FFF2-40B4-BE49-F238E27FC236}">
                  <a16:creationId xmlns:a16="http://schemas.microsoft.com/office/drawing/2014/main" id="{0BD6883E-76A5-D8C1-610E-D043348D78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353231" y="3184944"/>
              <a:ext cx="593413" cy="242379"/>
            </a:xfrm>
            <a:prstGeom prst="rect">
              <a:avLst/>
            </a:prstGeom>
          </p:spPr>
        </p:pic>
        <p:pic>
          <p:nvPicPr>
            <p:cNvPr id="719" name="図 718">
              <a:extLst>
                <a:ext uri="{FF2B5EF4-FFF2-40B4-BE49-F238E27FC236}">
                  <a16:creationId xmlns:a16="http://schemas.microsoft.com/office/drawing/2014/main" id="{4A001A0A-9A63-C7DE-08AD-EE440E592E5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63520" y="3916465"/>
              <a:ext cx="593413" cy="242379"/>
            </a:xfrm>
            <a:prstGeom prst="rect">
              <a:avLst/>
            </a:prstGeom>
          </p:spPr>
        </p:pic>
        <p:pic>
          <p:nvPicPr>
            <p:cNvPr id="720" name="図 719">
              <a:extLst>
                <a:ext uri="{FF2B5EF4-FFF2-40B4-BE49-F238E27FC236}">
                  <a16:creationId xmlns:a16="http://schemas.microsoft.com/office/drawing/2014/main" id="{02FAC5A1-4809-33B5-11BC-F904DCF5905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990451" y="3916465"/>
              <a:ext cx="593413" cy="242379"/>
            </a:xfrm>
            <a:prstGeom prst="rect">
              <a:avLst/>
            </a:prstGeom>
          </p:spPr>
        </p:pic>
        <p:pic>
          <p:nvPicPr>
            <p:cNvPr id="721" name="図 720">
              <a:extLst>
                <a:ext uri="{FF2B5EF4-FFF2-40B4-BE49-F238E27FC236}">
                  <a16:creationId xmlns:a16="http://schemas.microsoft.com/office/drawing/2014/main" id="{1F8AF213-5D3C-4828-61E0-63BB609EB0A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026300" y="3916464"/>
              <a:ext cx="593413" cy="242379"/>
            </a:xfrm>
            <a:prstGeom prst="rect">
              <a:avLst/>
            </a:prstGeom>
          </p:spPr>
        </p:pic>
        <p:pic>
          <p:nvPicPr>
            <p:cNvPr id="722" name="図 721">
              <a:extLst>
                <a:ext uri="{FF2B5EF4-FFF2-40B4-BE49-F238E27FC236}">
                  <a16:creationId xmlns:a16="http://schemas.microsoft.com/office/drawing/2014/main" id="{AF442E96-A3A6-DF93-729F-9FC72806117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353231" y="3916464"/>
              <a:ext cx="593413" cy="242379"/>
            </a:xfrm>
            <a:prstGeom prst="rect">
              <a:avLst/>
            </a:prstGeom>
          </p:spPr>
        </p:pic>
        <p:pic>
          <p:nvPicPr>
            <p:cNvPr id="723" name="図 722">
              <a:extLst>
                <a:ext uri="{FF2B5EF4-FFF2-40B4-BE49-F238E27FC236}">
                  <a16:creationId xmlns:a16="http://schemas.microsoft.com/office/drawing/2014/main" id="{A51B8334-111D-8B02-86F2-E1D78038F4D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719028" y="3184943"/>
              <a:ext cx="593413" cy="242379"/>
            </a:xfrm>
            <a:prstGeom prst="rect">
              <a:avLst/>
            </a:prstGeom>
          </p:spPr>
        </p:pic>
        <p:pic>
          <p:nvPicPr>
            <p:cNvPr id="724" name="図 723">
              <a:extLst>
                <a:ext uri="{FF2B5EF4-FFF2-40B4-BE49-F238E27FC236}">
                  <a16:creationId xmlns:a16="http://schemas.microsoft.com/office/drawing/2014/main" id="{1EA7946A-FBF1-3FAC-18D4-49E3206DE16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719028" y="3916463"/>
              <a:ext cx="593413" cy="242379"/>
            </a:xfrm>
            <a:prstGeom prst="rect">
              <a:avLst/>
            </a:prstGeom>
          </p:spPr>
        </p:pic>
        <p:pic>
          <p:nvPicPr>
            <p:cNvPr id="725" name="図 724">
              <a:extLst>
                <a:ext uri="{FF2B5EF4-FFF2-40B4-BE49-F238E27FC236}">
                  <a16:creationId xmlns:a16="http://schemas.microsoft.com/office/drawing/2014/main" id="{D47A5696-D3EE-0E07-3A5E-F6685DEA246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390792" y="3184945"/>
              <a:ext cx="593413" cy="242379"/>
            </a:xfrm>
            <a:prstGeom prst="rect">
              <a:avLst/>
            </a:prstGeom>
          </p:spPr>
        </p:pic>
        <p:pic>
          <p:nvPicPr>
            <p:cNvPr id="726" name="図 725">
              <a:extLst>
                <a:ext uri="{FF2B5EF4-FFF2-40B4-BE49-F238E27FC236}">
                  <a16:creationId xmlns:a16="http://schemas.microsoft.com/office/drawing/2014/main" id="{7BD02D46-0089-7D62-B6DB-774A615BB46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390792" y="3916465"/>
              <a:ext cx="593413" cy="242379"/>
            </a:xfrm>
            <a:prstGeom prst="rect">
              <a:avLst/>
            </a:prstGeom>
          </p:spPr>
        </p:pic>
        <p:pic>
          <p:nvPicPr>
            <p:cNvPr id="727" name="図 726">
              <a:extLst>
                <a:ext uri="{FF2B5EF4-FFF2-40B4-BE49-F238E27FC236}">
                  <a16:creationId xmlns:a16="http://schemas.microsoft.com/office/drawing/2014/main" id="{E34A4CB6-461C-BD88-A51B-4DD05314B4C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318928" y="3183790"/>
              <a:ext cx="593413" cy="242379"/>
            </a:xfrm>
            <a:prstGeom prst="rect">
              <a:avLst/>
            </a:prstGeom>
          </p:spPr>
        </p:pic>
        <p:pic>
          <p:nvPicPr>
            <p:cNvPr id="728" name="図 727">
              <a:extLst>
                <a:ext uri="{FF2B5EF4-FFF2-40B4-BE49-F238E27FC236}">
                  <a16:creationId xmlns:a16="http://schemas.microsoft.com/office/drawing/2014/main" id="{D50DC182-4FAA-F5E5-51D1-CF981C34C56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331197" y="3911296"/>
              <a:ext cx="593413" cy="242379"/>
            </a:xfrm>
            <a:prstGeom prst="rect">
              <a:avLst/>
            </a:prstGeom>
          </p:spPr>
        </p:pic>
      </p:grpSp>
      <p:sp>
        <p:nvSpPr>
          <p:cNvPr id="730" name="正方形/長方形 729">
            <a:extLst>
              <a:ext uri="{FF2B5EF4-FFF2-40B4-BE49-F238E27FC236}">
                <a16:creationId xmlns:a16="http://schemas.microsoft.com/office/drawing/2014/main" id="{7CF42509-665A-3590-F462-5023B928188C}"/>
              </a:ext>
            </a:extLst>
          </p:cNvPr>
          <p:cNvSpPr/>
          <p:nvPr/>
        </p:nvSpPr>
        <p:spPr>
          <a:xfrm rot="5400000">
            <a:off x="10757339" y="8937064"/>
            <a:ext cx="387399" cy="2039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46" name="図 745">
            <a:extLst>
              <a:ext uri="{FF2B5EF4-FFF2-40B4-BE49-F238E27FC236}">
                <a16:creationId xmlns:a16="http://schemas.microsoft.com/office/drawing/2014/main" id="{9C2B4D96-6F11-6655-0930-9624B516F64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1642392" y="3426015"/>
            <a:ext cx="614913" cy="180480"/>
          </a:xfrm>
          <a:prstGeom prst="rect">
            <a:avLst/>
          </a:prstGeom>
        </p:spPr>
      </p:pic>
      <p:pic>
        <p:nvPicPr>
          <p:cNvPr id="357" name="図 356">
            <a:extLst>
              <a:ext uri="{FF2B5EF4-FFF2-40B4-BE49-F238E27FC236}">
                <a16:creationId xmlns:a16="http://schemas.microsoft.com/office/drawing/2014/main" id="{F4359627-956F-E75E-8A91-1712DC9661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4152" y="2533193"/>
            <a:ext cx="614913" cy="180480"/>
          </a:xfrm>
          <a:prstGeom prst="rect">
            <a:avLst/>
          </a:prstGeom>
        </p:spPr>
      </p:pic>
      <p:sp>
        <p:nvSpPr>
          <p:cNvPr id="778" name="正方形/長方形 777">
            <a:extLst>
              <a:ext uri="{FF2B5EF4-FFF2-40B4-BE49-F238E27FC236}">
                <a16:creationId xmlns:a16="http://schemas.microsoft.com/office/drawing/2014/main" id="{61ED82F4-D022-4CCC-EA88-10E81DA88801}"/>
              </a:ext>
            </a:extLst>
          </p:cNvPr>
          <p:cNvSpPr/>
          <p:nvPr/>
        </p:nvSpPr>
        <p:spPr>
          <a:xfrm rot="16200000">
            <a:off x="7070896" y="7850182"/>
            <a:ext cx="387399" cy="2039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75" name="グループ化 874">
            <a:extLst>
              <a:ext uri="{FF2B5EF4-FFF2-40B4-BE49-F238E27FC236}">
                <a16:creationId xmlns:a16="http://schemas.microsoft.com/office/drawing/2014/main" id="{15AD3E77-1CB4-D204-6F44-1685D8DC317A}"/>
              </a:ext>
            </a:extLst>
          </p:cNvPr>
          <p:cNvGrpSpPr/>
          <p:nvPr/>
        </p:nvGrpSpPr>
        <p:grpSpPr>
          <a:xfrm rot="5400000">
            <a:off x="7773943" y="6347428"/>
            <a:ext cx="2509715" cy="1326088"/>
            <a:chOff x="8970662" y="2843656"/>
            <a:chExt cx="2509715" cy="1326088"/>
          </a:xfrm>
        </p:grpSpPr>
        <p:sp>
          <p:nvSpPr>
            <p:cNvPr id="854" name="正方形/長方形 853">
              <a:extLst>
                <a:ext uri="{FF2B5EF4-FFF2-40B4-BE49-F238E27FC236}">
                  <a16:creationId xmlns:a16="http://schemas.microsoft.com/office/drawing/2014/main" id="{4237B478-DD59-5081-D88E-D54AE9DD346D}"/>
                </a:ext>
              </a:extLst>
            </p:cNvPr>
            <p:cNvSpPr/>
            <p:nvPr/>
          </p:nvSpPr>
          <p:spPr>
            <a:xfrm rot="5400000">
              <a:off x="10937821" y="3459020"/>
              <a:ext cx="387399" cy="2039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855" name="図 854">
              <a:extLst>
                <a:ext uri="{FF2B5EF4-FFF2-40B4-BE49-F238E27FC236}">
                  <a16:creationId xmlns:a16="http://schemas.microsoft.com/office/drawing/2014/main" id="{D4D906B3-80C9-B310-D250-03D3E69695F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9789753" y="3750693"/>
              <a:ext cx="593413" cy="242379"/>
            </a:xfrm>
            <a:prstGeom prst="rect">
              <a:avLst/>
            </a:prstGeom>
          </p:spPr>
        </p:pic>
        <p:pic>
          <p:nvPicPr>
            <p:cNvPr id="856" name="図 855">
              <a:extLst>
                <a:ext uri="{FF2B5EF4-FFF2-40B4-BE49-F238E27FC236}">
                  <a16:creationId xmlns:a16="http://schemas.microsoft.com/office/drawing/2014/main" id="{292AA8E5-461D-FB91-9F3A-27C8BBDD7A6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9462822" y="3750693"/>
              <a:ext cx="593413" cy="242379"/>
            </a:xfrm>
            <a:prstGeom prst="rect">
              <a:avLst/>
            </a:prstGeom>
          </p:spPr>
        </p:pic>
        <p:pic>
          <p:nvPicPr>
            <p:cNvPr id="857" name="図 856">
              <a:extLst>
                <a:ext uri="{FF2B5EF4-FFF2-40B4-BE49-F238E27FC236}">
                  <a16:creationId xmlns:a16="http://schemas.microsoft.com/office/drawing/2014/main" id="{C2C81E1A-E15D-6A11-A591-CEA5D4CEB0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426973" y="3750694"/>
              <a:ext cx="593413" cy="242379"/>
            </a:xfrm>
            <a:prstGeom prst="rect">
              <a:avLst/>
            </a:prstGeom>
          </p:spPr>
        </p:pic>
        <p:pic>
          <p:nvPicPr>
            <p:cNvPr id="858" name="図 857">
              <a:extLst>
                <a:ext uri="{FF2B5EF4-FFF2-40B4-BE49-F238E27FC236}">
                  <a16:creationId xmlns:a16="http://schemas.microsoft.com/office/drawing/2014/main" id="{B5A6E1E7-31AC-0E99-755A-F83D5AB8A58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100042" y="3750694"/>
              <a:ext cx="593413" cy="242379"/>
            </a:xfrm>
            <a:prstGeom prst="rect">
              <a:avLst/>
            </a:prstGeom>
          </p:spPr>
        </p:pic>
        <p:pic>
          <p:nvPicPr>
            <p:cNvPr id="859" name="図 858">
              <a:extLst>
                <a:ext uri="{FF2B5EF4-FFF2-40B4-BE49-F238E27FC236}">
                  <a16:creationId xmlns:a16="http://schemas.microsoft.com/office/drawing/2014/main" id="{A73BA480-4A14-66B8-A33E-799FC9D8A2A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9789753" y="3019173"/>
              <a:ext cx="593413" cy="242379"/>
            </a:xfrm>
            <a:prstGeom prst="rect">
              <a:avLst/>
            </a:prstGeom>
          </p:spPr>
        </p:pic>
        <p:pic>
          <p:nvPicPr>
            <p:cNvPr id="860" name="図 859">
              <a:extLst>
                <a:ext uri="{FF2B5EF4-FFF2-40B4-BE49-F238E27FC236}">
                  <a16:creationId xmlns:a16="http://schemas.microsoft.com/office/drawing/2014/main" id="{7A86335E-97EC-A7D9-5960-39CB4AF525C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9462822" y="3019173"/>
              <a:ext cx="593413" cy="242379"/>
            </a:xfrm>
            <a:prstGeom prst="rect">
              <a:avLst/>
            </a:prstGeom>
          </p:spPr>
        </p:pic>
        <p:pic>
          <p:nvPicPr>
            <p:cNvPr id="861" name="図 860">
              <a:extLst>
                <a:ext uri="{FF2B5EF4-FFF2-40B4-BE49-F238E27FC236}">
                  <a16:creationId xmlns:a16="http://schemas.microsoft.com/office/drawing/2014/main" id="{3E1F122A-8EDD-4FD7-7F0C-3373FD7A114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426973" y="3019174"/>
              <a:ext cx="593413" cy="242379"/>
            </a:xfrm>
            <a:prstGeom prst="rect">
              <a:avLst/>
            </a:prstGeom>
          </p:spPr>
        </p:pic>
        <p:pic>
          <p:nvPicPr>
            <p:cNvPr id="862" name="図 861">
              <a:extLst>
                <a:ext uri="{FF2B5EF4-FFF2-40B4-BE49-F238E27FC236}">
                  <a16:creationId xmlns:a16="http://schemas.microsoft.com/office/drawing/2014/main" id="{3FBD6B41-F60D-63E1-FC81-98D3BC4F890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100042" y="3019174"/>
              <a:ext cx="593413" cy="242379"/>
            </a:xfrm>
            <a:prstGeom prst="rect">
              <a:avLst/>
            </a:prstGeom>
          </p:spPr>
        </p:pic>
        <p:pic>
          <p:nvPicPr>
            <p:cNvPr id="863" name="図 862">
              <a:extLst>
                <a:ext uri="{FF2B5EF4-FFF2-40B4-BE49-F238E27FC236}">
                  <a16:creationId xmlns:a16="http://schemas.microsoft.com/office/drawing/2014/main" id="{1217B4B1-BB7E-7DEF-5CA0-4CEF540B2BC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34245" y="3750695"/>
              <a:ext cx="593413" cy="242379"/>
            </a:xfrm>
            <a:prstGeom prst="rect">
              <a:avLst/>
            </a:prstGeom>
          </p:spPr>
        </p:pic>
        <p:pic>
          <p:nvPicPr>
            <p:cNvPr id="864" name="図 863">
              <a:extLst>
                <a:ext uri="{FF2B5EF4-FFF2-40B4-BE49-F238E27FC236}">
                  <a16:creationId xmlns:a16="http://schemas.microsoft.com/office/drawing/2014/main" id="{C8F51F7C-985B-7325-34AC-3514CD21D2D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34245" y="3019175"/>
              <a:ext cx="593413" cy="242379"/>
            </a:xfrm>
            <a:prstGeom prst="rect">
              <a:avLst/>
            </a:prstGeom>
          </p:spPr>
        </p:pic>
        <p:pic>
          <p:nvPicPr>
            <p:cNvPr id="865" name="図 864">
              <a:extLst>
                <a:ext uri="{FF2B5EF4-FFF2-40B4-BE49-F238E27FC236}">
                  <a16:creationId xmlns:a16="http://schemas.microsoft.com/office/drawing/2014/main" id="{0170E72C-2C8B-45CE-1D9C-211FE1C85B5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1062481" y="3750693"/>
              <a:ext cx="593413" cy="242379"/>
            </a:xfrm>
            <a:prstGeom prst="rect">
              <a:avLst/>
            </a:prstGeom>
          </p:spPr>
        </p:pic>
        <p:pic>
          <p:nvPicPr>
            <p:cNvPr id="866" name="図 865">
              <a:extLst>
                <a:ext uri="{FF2B5EF4-FFF2-40B4-BE49-F238E27FC236}">
                  <a16:creationId xmlns:a16="http://schemas.microsoft.com/office/drawing/2014/main" id="{90369E22-523F-4890-99B5-41E1DDD982D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1062481" y="3019173"/>
              <a:ext cx="593413" cy="242379"/>
            </a:xfrm>
            <a:prstGeom prst="rect">
              <a:avLst/>
            </a:prstGeom>
          </p:spPr>
        </p:pic>
        <p:pic>
          <p:nvPicPr>
            <p:cNvPr id="867" name="図 866">
              <a:extLst>
                <a:ext uri="{FF2B5EF4-FFF2-40B4-BE49-F238E27FC236}">
                  <a16:creationId xmlns:a16="http://schemas.microsoft.com/office/drawing/2014/main" id="{79020FA1-8C2F-16A0-3056-0DFDAB384FF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9134345" y="3751848"/>
              <a:ext cx="593413" cy="242379"/>
            </a:xfrm>
            <a:prstGeom prst="rect">
              <a:avLst/>
            </a:prstGeom>
          </p:spPr>
        </p:pic>
        <p:pic>
          <p:nvPicPr>
            <p:cNvPr id="868" name="図 867">
              <a:extLst>
                <a:ext uri="{FF2B5EF4-FFF2-40B4-BE49-F238E27FC236}">
                  <a16:creationId xmlns:a16="http://schemas.microsoft.com/office/drawing/2014/main" id="{A8CDE9BC-9F73-69F8-07C6-4AAE1DBBF1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8807414" y="3751848"/>
              <a:ext cx="593413" cy="242379"/>
            </a:xfrm>
            <a:prstGeom prst="rect">
              <a:avLst/>
            </a:prstGeom>
          </p:spPr>
        </p:pic>
        <p:pic>
          <p:nvPicPr>
            <p:cNvPr id="869" name="図 868">
              <a:extLst>
                <a:ext uri="{FF2B5EF4-FFF2-40B4-BE49-F238E27FC236}">
                  <a16:creationId xmlns:a16="http://schemas.microsoft.com/office/drawing/2014/main" id="{37C944C4-62D3-3552-FD1E-E62236184F6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9122076" y="3024342"/>
              <a:ext cx="593413" cy="242379"/>
            </a:xfrm>
            <a:prstGeom prst="rect">
              <a:avLst/>
            </a:prstGeom>
          </p:spPr>
        </p:pic>
        <p:pic>
          <p:nvPicPr>
            <p:cNvPr id="870" name="図 869">
              <a:extLst>
                <a:ext uri="{FF2B5EF4-FFF2-40B4-BE49-F238E27FC236}">
                  <a16:creationId xmlns:a16="http://schemas.microsoft.com/office/drawing/2014/main" id="{A26997AD-52ED-9E12-276B-2936A07CAEA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8795145" y="3037990"/>
              <a:ext cx="593413" cy="242379"/>
            </a:xfrm>
            <a:prstGeom prst="rect">
              <a:avLst/>
            </a:prstGeom>
          </p:spPr>
        </p:pic>
      </p:grpSp>
      <p:grpSp>
        <p:nvGrpSpPr>
          <p:cNvPr id="889" name="グループ化 888">
            <a:extLst>
              <a:ext uri="{FF2B5EF4-FFF2-40B4-BE49-F238E27FC236}">
                <a16:creationId xmlns:a16="http://schemas.microsoft.com/office/drawing/2014/main" id="{6F65176B-D0FD-D285-0738-3CD75829CD2B}"/>
              </a:ext>
            </a:extLst>
          </p:cNvPr>
          <p:cNvGrpSpPr/>
          <p:nvPr/>
        </p:nvGrpSpPr>
        <p:grpSpPr>
          <a:xfrm>
            <a:off x="1801281" y="2949900"/>
            <a:ext cx="1513802" cy="1324935"/>
            <a:chOff x="1705745" y="2949900"/>
            <a:chExt cx="1513802" cy="1324935"/>
          </a:xfrm>
        </p:grpSpPr>
        <p:pic>
          <p:nvPicPr>
            <p:cNvPr id="877" name="図 876">
              <a:extLst>
                <a:ext uri="{FF2B5EF4-FFF2-40B4-BE49-F238E27FC236}">
                  <a16:creationId xmlns:a16="http://schemas.microsoft.com/office/drawing/2014/main" id="{F950D4C7-6E28-2391-DA67-66B1F0D6F47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474720" y="3125419"/>
              <a:ext cx="593413" cy="242379"/>
            </a:xfrm>
            <a:prstGeom prst="rect">
              <a:avLst/>
            </a:prstGeom>
          </p:spPr>
        </p:pic>
        <p:pic>
          <p:nvPicPr>
            <p:cNvPr id="878" name="図 877">
              <a:extLst>
                <a:ext uri="{FF2B5EF4-FFF2-40B4-BE49-F238E27FC236}">
                  <a16:creationId xmlns:a16="http://schemas.microsoft.com/office/drawing/2014/main" id="{DC91D79F-C3FE-06F6-CFB7-A43D00AF3A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801651" y="3125419"/>
              <a:ext cx="593413" cy="242379"/>
            </a:xfrm>
            <a:prstGeom prst="rect">
              <a:avLst/>
            </a:prstGeom>
          </p:spPr>
        </p:pic>
        <p:pic>
          <p:nvPicPr>
            <p:cNvPr id="879" name="図 878">
              <a:extLst>
                <a:ext uri="{FF2B5EF4-FFF2-40B4-BE49-F238E27FC236}">
                  <a16:creationId xmlns:a16="http://schemas.microsoft.com/office/drawing/2014/main" id="{8D3EC5A4-1E10-022B-E3FB-E65CBA80F6A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837500" y="3125418"/>
              <a:ext cx="593413" cy="242379"/>
            </a:xfrm>
            <a:prstGeom prst="rect">
              <a:avLst/>
            </a:prstGeom>
          </p:spPr>
        </p:pic>
        <p:pic>
          <p:nvPicPr>
            <p:cNvPr id="880" name="図 879">
              <a:extLst>
                <a:ext uri="{FF2B5EF4-FFF2-40B4-BE49-F238E27FC236}">
                  <a16:creationId xmlns:a16="http://schemas.microsoft.com/office/drawing/2014/main" id="{F79CEB3C-FF21-81A6-E2BD-D145FBB469F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164431" y="3125418"/>
              <a:ext cx="593413" cy="242379"/>
            </a:xfrm>
            <a:prstGeom prst="rect">
              <a:avLst/>
            </a:prstGeom>
          </p:spPr>
        </p:pic>
        <p:pic>
          <p:nvPicPr>
            <p:cNvPr id="881" name="図 880">
              <a:extLst>
                <a:ext uri="{FF2B5EF4-FFF2-40B4-BE49-F238E27FC236}">
                  <a16:creationId xmlns:a16="http://schemas.microsoft.com/office/drawing/2014/main" id="{34D7D8AA-D59B-ECB7-3DF7-F09F45E8702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474720" y="3856939"/>
              <a:ext cx="593413" cy="242379"/>
            </a:xfrm>
            <a:prstGeom prst="rect">
              <a:avLst/>
            </a:prstGeom>
          </p:spPr>
        </p:pic>
        <p:pic>
          <p:nvPicPr>
            <p:cNvPr id="882" name="図 881">
              <a:extLst>
                <a:ext uri="{FF2B5EF4-FFF2-40B4-BE49-F238E27FC236}">
                  <a16:creationId xmlns:a16="http://schemas.microsoft.com/office/drawing/2014/main" id="{DA916C06-684D-5866-B39C-8A502BB95E0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801651" y="3856939"/>
              <a:ext cx="593413" cy="242379"/>
            </a:xfrm>
            <a:prstGeom prst="rect">
              <a:avLst/>
            </a:prstGeom>
          </p:spPr>
        </p:pic>
        <p:pic>
          <p:nvPicPr>
            <p:cNvPr id="883" name="図 882">
              <a:extLst>
                <a:ext uri="{FF2B5EF4-FFF2-40B4-BE49-F238E27FC236}">
                  <a16:creationId xmlns:a16="http://schemas.microsoft.com/office/drawing/2014/main" id="{9D678FB6-AC01-34A5-28B3-A8DA9361E7D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837500" y="3856938"/>
              <a:ext cx="593413" cy="242379"/>
            </a:xfrm>
            <a:prstGeom prst="rect">
              <a:avLst/>
            </a:prstGeom>
          </p:spPr>
        </p:pic>
        <p:pic>
          <p:nvPicPr>
            <p:cNvPr id="884" name="図 883">
              <a:extLst>
                <a:ext uri="{FF2B5EF4-FFF2-40B4-BE49-F238E27FC236}">
                  <a16:creationId xmlns:a16="http://schemas.microsoft.com/office/drawing/2014/main" id="{C8794B26-28FE-3EF8-E036-1C587C20732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164431" y="3856938"/>
              <a:ext cx="593413" cy="242379"/>
            </a:xfrm>
            <a:prstGeom prst="rect">
              <a:avLst/>
            </a:prstGeom>
          </p:spPr>
        </p:pic>
        <p:pic>
          <p:nvPicPr>
            <p:cNvPr id="885" name="図 884">
              <a:extLst>
                <a:ext uri="{FF2B5EF4-FFF2-40B4-BE49-F238E27FC236}">
                  <a16:creationId xmlns:a16="http://schemas.microsoft.com/office/drawing/2014/main" id="{08D033A5-E48C-577F-565D-9826BE7AD7F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530228" y="3125417"/>
              <a:ext cx="593413" cy="242379"/>
            </a:xfrm>
            <a:prstGeom prst="rect">
              <a:avLst/>
            </a:prstGeom>
          </p:spPr>
        </p:pic>
        <p:pic>
          <p:nvPicPr>
            <p:cNvPr id="886" name="図 885">
              <a:extLst>
                <a:ext uri="{FF2B5EF4-FFF2-40B4-BE49-F238E27FC236}">
                  <a16:creationId xmlns:a16="http://schemas.microsoft.com/office/drawing/2014/main" id="{25A0B65A-4721-92DA-FE74-C88419D06AF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530228" y="3856937"/>
              <a:ext cx="593413" cy="242379"/>
            </a:xfrm>
            <a:prstGeom prst="rect">
              <a:avLst/>
            </a:prstGeom>
          </p:spPr>
        </p:pic>
      </p:grpSp>
      <p:grpSp>
        <p:nvGrpSpPr>
          <p:cNvPr id="890" name="グループ化 889">
            <a:extLst>
              <a:ext uri="{FF2B5EF4-FFF2-40B4-BE49-F238E27FC236}">
                <a16:creationId xmlns:a16="http://schemas.microsoft.com/office/drawing/2014/main" id="{D9009BB9-FBD2-2A7C-7EFD-FBAC209C067C}"/>
              </a:ext>
            </a:extLst>
          </p:cNvPr>
          <p:cNvGrpSpPr/>
          <p:nvPr/>
        </p:nvGrpSpPr>
        <p:grpSpPr>
          <a:xfrm rot="10800000">
            <a:off x="5121034" y="7195019"/>
            <a:ext cx="2182784" cy="1326088"/>
            <a:chOff x="1566309" y="3008273"/>
            <a:chExt cx="2182784" cy="1326088"/>
          </a:xfrm>
        </p:grpSpPr>
        <p:sp>
          <p:nvSpPr>
            <p:cNvPr id="891" name="正方形/長方形 890">
              <a:extLst>
                <a:ext uri="{FF2B5EF4-FFF2-40B4-BE49-F238E27FC236}">
                  <a16:creationId xmlns:a16="http://schemas.microsoft.com/office/drawing/2014/main" id="{C0719661-3DB7-E0F6-8F93-72460AD0E631}"/>
                </a:ext>
              </a:extLst>
            </p:cNvPr>
            <p:cNvSpPr/>
            <p:nvPr/>
          </p:nvSpPr>
          <p:spPr>
            <a:xfrm rot="16200000">
              <a:off x="1721467" y="3515025"/>
              <a:ext cx="387399" cy="2039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892" name="図 891">
              <a:extLst>
                <a:ext uri="{FF2B5EF4-FFF2-40B4-BE49-F238E27FC236}">
                  <a16:creationId xmlns:a16="http://schemas.microsoft.com/office/drawing/2014/main" id="{9732D15A-5E12-7A02-6955-4683CDE04E0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63520" y="3184945"/>
              <a:ext cx="593413" cy="242379"/>
            </a:xfrm>
            <a:prstGeom prst="rect">
              <a:avLst/>
            </a:prstGeom>
          </p:spPr>
        </p:pic>
        <p:pic>
          <p:nvPicPr>
            <p:cNvPr id="893" name="図 892">
              <a:extLst>
                <a:ext uri="{FF2B5EF4-FFF2-40B4-BE49-F238E27FC236}">
                  <a16:creationId xmlns:a16="http://schemas.microsoft.com/office/drawing/2014/main" id="{0CC3C2F9-C404-D7C5-2F9E-37EC64E55DE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990451" y="3184945"/>
              <a:ext cx="593413" cy="242379"/>
            </a:xfrm>
            <a:prstGeom prst="rect">
              <a:avLst/>
            </a:prstGeom>
          </p:spPr>
        </p:pic>
        <p:pic>
          <p:nvPicPr>
            <p:cNvPr id="894" name="図 893">
              <a:extLst>
                <a:ext uri="{FF2B5EF4-FFF2-40B4-BE49-F238E27FC236}">
                  <a16:creationId xmlns:a16="http://schemas.microsoft.com/office/drawing/2014/main" id="{D015CE26-2C3A-F9E0-3912-135C87FA18D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026300" y="3184944"/>
              <a:ext cx="593413" cy="242379"/>
            </a:xfrm>
            <a:prstGeom prst="rect">
              <a:avLst/>
            </a:prstGeom>
          </p:spPr>
        </p:pic>
        <p:pic>
          <p:nvPicPr>
            <p:cNvPr id="895" name="図 894">
              <a:extLst>
                <a:ext uri="{FF2B5EF4-FFF2-40B4-BE49-F238E27FC236}">
                  <a16:creationId xmlns:a16="http://schemas.microsoft.com/office/drawing/2014/main" id="{BC4BC8FF-A8C0-0EAA-D820-921709D5DC6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353231" y="3184944"/>
              <a:ext cx="593413" cy="242379"/>
            </a:xfrm>
            <a:prstGeom prst="rect">
              <a:avLst/>
            </a:prstGeom>
          </p:spPr>
        </p:pic>
        <p:pic>
          <p:nvPicPr>
            <p:cNvPr id="896" name="図 895">
              <a:extLst>
                <a:ext uri="{FF2B5EF4-FFF2-40B4-BE49-F238E27FC236}">
                  <a16:creationId xmlns:a16="http://schemas.microsoft.com/office/drawing/2014/main" id="{E6FF0204-A24E-1517-4B19-D649A8308D3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63520" y="3916465"/>
              <a:ext cx="593413" cy="242379"/>
            </a:xfrm>
            <a:prstGeom prst="rect">
              <a:avLst/>
            </a:prstGeom>
          </p:spPr>
        </p:pic>
        <p:pic>
          <p:nvPicPr>
            <p:cNvPr id="897" name="図 896">
              <a:extLst>
                <a:ext uri="{FF2B5EF4-FFF2-40B4-BE49-F238E27FC236}">
                  <a16:creationId xmlns:a16="http://schemas.microsoft.com/office/drawing/2014/main" id="{7DEEAE73-D091-6066-B14F-920D9ECF45F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990451" y="3916465"/>
              <a:ext cx="593413" cy="242379"/>
            </a:xfrm>
            <a:prstGeom prst="rect">
              <a:avLst/>
            </a:prstGeom>
          </p:spPr>
        </p:pic>
        <p:pic>
          <p:nvPicPr>
            <p:cNvPr id="898" name="図 897">
              <a:extLst>
                <a:ext uri="{FF2B5EF4-FFF2-40B4-BE49-F238E27FC236}">
                  <a16:creationId xmlns:a16="http://schemas.microsoft.com/office/drawing/2014/main" id="{8635BD9F-8A89-D8D5-BA47-584E54C4F36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026300" y="3916464"/>
              <a:ext cx="593413" cy="242379"/>
            </a:xfrm>
            <a:prstGeom prst="rect">
              <a:avLst/>
            </a:prstGeom>
          </p:spPr>
        </p:pic>
        <p:pic>
          <p:nvPicPr>
            <p:cNvPr id="899" name="図 898">
              <a:extLst>
                <a:ext uri="{FF2B5EF4-FFF2-40B4-BE49-F238E27FC236}">
                  <a16:creationId xmlns:a16="http://schemas.microsoft.com/office/drawing/2014/main" id="{A68FFFAE-FBD4-700A-5BC5-823C4C3A2B0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353231" y="3916464"/>
              <a:ext cx="593413" cy="242379"/>
            </a:xfrm>
            <a:prstGeom prst="rect">
              <a:avLst/>
            </a:prstGeom>
          </p:spPr>
        </p:pic>
        <p:pic>
          <p:nvPicPr>
            <p:cNvPr id="900" name="図 899">
              <a:extLst>
                <a:ext uri="{FF2B5EF4-FFF2-40B4-BE49-F238E27FC236}">
                  <a16:creationId xmlns:a16="http://schemas.microsoft.com/office/drawing/2014/main" id="{433D5B13-7D9E-C05E-3843-9E4EC809738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719028" y="3184943"/>
              <a:ext cx="593413" cy="242379"/>
            </a:xfrm>
            <a:prstGeom prst="rect">
              <a:avLst/>
            </a:prstGeom>
          </p:spPr>
        </p:pic>
        <p:pic>
          <p:nvPicPr>
            <p:cNvPr id="901" name="図 900">
              <a:extLst>
                <a:ext uri="{FF2B5EF4-FFF2-40B4-BE49-F238E27FC236}">
                  <a16:creationId xmlns:a16="http://schemas.microsoft.com/office/drawing/2014/main" id="{DDE1D5FE-BF74-0CF8-9FFB-1C15834FE8E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719028" y="3916463"/>
              <a:ext cx="593413" cy="242379"/>
            </a:xfrm>
            <a:prstGeom prst="rect">
              <a:avLst/>
            </a:prstGeom>
          </p:spPr>
        </p:pic>
        <p:pic>
          <p:nvPicPr>
            <p:cNvPr id="902" name="図 901">
              <a:extLst>
                <a:ext uri="{FF2B5EF4-FFF2-40B4-BE49-F238E27FC236}">
                  <a16:creationId xmlns:a16="http://schemas.microsoft.com/office/drawing/2014/main" id="{8ECA4FF0-4130-C884-81B8-C4A68AE37C6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390792" y="3184945"/>
              <a:ext cx="593413" cy="242379"/>
            </a:xfrm>
            <a:prstGeom prst="rect">
              <a:avLst/>
            </a:prstGeom>
          </p:spPr>
        </p:pic>
        <p:pic>
          <p:nvPicPr>
            <p:cNvPr id="903" name="図 902">
              <a:extLst>
                <a:ext uri="{FF2B5EF4-FFF2-40B4-BE49-F238E27FC236}">
                  <a16:creationId xmlns:a16="http://schemas.microsoft.com/office/drawing/2014/main" id="{D46B023D-5503-F8BA-B48E-C48F4F737CF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390792" y="3916465"/>
              <a:ext cx="593413" cy="242379"/>
            </a:xfrm>
            <a:prstGeom prst="rect">
              <a:avLst/>
            </a:prstGeom>
          </p:spPr>
        </p:pic>
        <p:pic>
          <p:nvPicPr>
            <p:cNvPr id="904" name="図 903">
              <a:extLst>
                <a:ext uri="{FF2B5EF4-FFF2-40B4-BE49-F238E27FC236}">
                  <a16:creationId xmlns:a16="http://schemas.microsoft.com/office/drawing/2014/main" id="{7BF3AF36-3194-991F-35AF-EA1CEF5A8B4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318928" y="3183790"/>
              <a:ext cx="593413" cy="242379"/>
            </a:xfrm>
            <a:prstGeom prst="rect">
              <a:avLst/>
            </a:prstGeom>
          </p:spPr>
        </p:pic>
        <p:pic>
          <p:nvPicPr>
            <p:cNvPr id="905" name="図 904">
              <a:extLst>
                <a:ext uri="{FF2B5EF4-FFF2-40B4-BE49-F238E27FC236}">
                  <a16:creationId xmlns:a16="http://schemas.microsoft.com/office/drawing/2014/main" id="{751773F4-909B-D444-C418-6F52B2FCF3C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331197" y="3911296"/>
              <a:ext cx="593413" cy="242379"/>
            </a:xfrm>
            <a:prstGeom prst="rect">
              <a:avLst/>
            </a:prstGeom>
          </p:spPr>
        </p:pic>
      </p:grpSp>
      <p:pic>
        <p:nvPicPr>
          <p:cNvPr id="906" name="図 905">
            <a:extLst>
              <a:ext uri="{FF2B5EF4-FFF2-40B4-BE49-F238E27FC236}">
                <a16:creationId xmlns:a16="http://schemas.microsoft.com/office/drawing/2014/main" id="{5B84F81C-8A2B-3EB5-B672-4E2C5F71C1F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380351" y="7748172"/>
            <a:ext cx="614913" cy="180480"/>
          </a:xfrm>
          <a:prstGeom prst="rect">
            <a:avLst/>
          </a:prstGeom>
        </p:spPr>
      </p:pic>
      <p:pic>
        <p:nvPicPr>
          <p:cNvPr id="907" name="図 906">
            <a:extLst>
              <a:ext uri="{FF2B5EF4-FFF2-40B4-BE49-F238E27FC236}">
                <a16:creationId xmlns:a16="http://schemas.microsoft.com/office/drawing/2014/main" id="{A3FF5C19-8149-94A8-2734-136676CA5E5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5341" y="7748172"/>
            <a:ext cx="614913" cy="180480"/>
          </a:xfrm>
          <a:prstGeom prst="rect">
            <a:avLst/>
          </a:prstGeom>
        </p:spPr>
      </p:pic>
      <p:grpSp>
        <p:nvGrpSpPr>
          <p:cNvPr id="919" name="グループ化 918">
            <a:extLst>
              <a:ext uri="{FF2B5EF4-FFF2-40B4-BE49-F238E27FC236}">
                <a16:creationId xmlns:a16="http://schemas.microsoft.com/office/drawing/2014/main" id="{27202AF2-C365-A6F2-1F66-26254B6F65E3}"/>
              </a:ext>
            </a:extLst>
          </p:cNvPr>
          <p:cNvGrpSpPr/>
          <p:nvPr/>
        </p:nvGrpSpPr>
        <p:grpSpPr>
          <a:xfrm rot="16200000">
            <a:off x="9968977" y="5882495"/>
            <a:ext cx="1842038" cy="1324935"/>
            <a:chOff x="1566309" y="3009426"/>
            <a:chExt cx="1842038" cy="1324935"/>
          </a:xfrm>
        </p:grpSpPr>
        <p:sp>
          <p:nvSpPr>
            <p:cNvPr id="920" name="正方形/長方形 919">
              <a:extLst>
                <a:ext uri="{FF2B5EF4-FFF2-40B4-BE49-F238E27FC236}">
                  <a16:creationId xmlns:a16="http://schemas.microsoft.com/office/drawing/2014/main" id="{C77042DA-9A8F-29F3-9713-942B26F7357A}"/>
                </a:ext>
              </a:extLst>
            </p:cNvPr>
            <p:cNvSpPr/>
            <p:nvPr/>
          </p:nvSpPr>
          <p:spPr>
            <a:xfrm rot="16200000">
              <a:off x="1721467" y="3515025"/>
              <a:ext cx="387399" cy="2039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921" name="図 920">
              <a:extLst>
                <a:ext uri="{FF2B5EF4-FFF2-40B4-BE49-F238E27FC236}">
                  <a16:creationId xmlns:a16="http://schemas.microsoft.com/office/drawing/2014/main" id="{2386AC0F-60FD-FB47-8A08-BC9291A6700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63520" y="3184945"/>
              <a:ext cx="593413" cy="242379"/>
            </a:xfrm>
            <a:prstGeom prst="rect">
              <a:avLst/>
            </a:prstGeom>
          </p:spPr>
        </p:pic>
        <p:pic>
          <p:nvPicPr>
            <p:cNvPr id="922" name="図 921">
              <a:extLst>
                <a:ext uri="{FF2B5EF4-FFF2-40B4-BE49-F238E27FC236}">
                  <a16:creationId xmlns:a16="http://schemas.microsoft.com/office/drawing/2014/main" id="{C15E86C2-207D-F0AB-C09F-8C65D9E0A06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990451" y="3184945"/>
              <a:ext cx="593413" cy="242379"/>
            </a:xfrm>
            <a:prstGeom prst="rect">
              <a:avLst/>
            </a:prstGeom>
          </p:spPr>
        </p:pic>
        <p:pic>
          <p:nvPicPr>
            <p:cNvPr id="923" name="図 922">
              <a:extLst>
                <a:ext uri="{FF2B5EF4-FFF2-40B4-BE49-F238E27FC236}">
                  <a16:creationId xmlns:a16="http://schemas.microsoft.com/office/drawing/2014/main" id="{73BB9D62-1E19-612A-0EAB-085C980ACF0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026300" y="3184944"/>
              <a:ext cx="593413" cy="242379"/>
            </a:xfrm>
            <a:prstGeom prst="rect">
              <a:avLst/>
            </a:prstGeom>
          </p:spPr>
        </p:pic>
        <p:pic>
          <p:nvPicPr>
            <p:cNvPr id="924" name="図 923">
              <a:extLst>
                <a:ext uri="{FF2B5EF4-FFF2-40B4-BE49-F238E27FC236}">
                  <a16:creationId xmlns:a16="http://schemas.microsoft.com/office/drawing/2014/main" id="{92B04702-B0A4-FB8A-AFA0-CB7DC66B4AC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353231" y="3184944"/>
              <a:ext cx="593413" cy="242379"/>
            </a:xfrm>
            <a:prstGeom prst="rect">
              <a:avLst/>
            </a:prstGeom>
          </p:spPr>
        </p:pic>
        <p:pic>
          <p:nvPicPr>
            <p:cNvPr id="925" name="図 924">
              <a:extLst>
                <a:ext uri="{FF2B5EF4-FFF2-40B4-BE49-F238E27FC236}">
                  <a16:creationId xmlns:a16="http://schemas.microsoft.com/office/drawing/2014/main" id="{EE56885A-806B-1623-702E-CC3AECA45E4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63520" y="3916465"/>
              <a:ext cx="593413" cy="242379"/>
            </a:xfrm>
            <a:prstGeom prst="rect">
              <a:avLst/>
            </a:prstGeom>
          </p:spPr>
        </p:pic>
        <p:pic>
          <p:nvPicPr>
            <p:cNvPr id="926" name="図 925">
              <a:extLst>
                <a:ext uri="{FF2B5EF4-FFF2-40B4-BE49-F238E27FC236}">
                  <a16:creationId xmlns:a16="http://schemas.microsoft.com/office/drawing/2014/main" id="{66DD2B50-CC98-1FAC-B3BE-C539E6FFCA6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990451" y="3916465"/>
              <a:ext cx="593413" cy="242379"/>
            </a:xfrm>
            <a:prstGeom prst="rect">
              <a:avLst/>
            </a:prstGeom>
          </p:spPr>
        </p:pic>
        <p:pic>
          <p:nvPicPr>
            <p:cNvPr id="927" name="図 926">
              <a:extLst>
                <a:ext uri="{FF2B5EF4-FFF2-40B4-BE49-F238E27FC236}">
                  <a16:creationId xmlns:a16="http://schemas.microsoft.com/office/drawing/2014/main" id="{B0C6F95A-228C-DD15-D19F-78E39F7B4BE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026300" y="3916464"/>
              <a:ext cx="593413" cy="242379"/>
            </a:xfrm>
            <a:prstGeom prst="rect">
              <a:avLst/>
            </a:prstGeom>
          </p:spPr>
        </p:pic>
        <p:pic>
          <p:nvPicPr>
            <p:cNvPr id="928" name="図 927">
              <a:extLst>
                <a:ext uri="{FF2B5EF4-FFF2-40B4-BE49-F238E27FC236}">
                  <a16:creationId xmlns:a16="http://schemas.microsoft.com/office/drawing/2014/main" id="{3566255C-A249-283A-8388-B8E2F2E107B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353231" y="3916464"/>
              <a:ext cx="593413" cy="242379"/>
            </a:xfrm>
            <a:prstGeom prst="rect">
              <a:avLst/>
            </a:prstGeom>
          </p:spPr>
        </p:pic>
        <p:pic>
          <p:nvPicPr>
            <p:cNvPr id="929" name="図 928">
              <a:extLst>
                <a:ext uri="{FF2B5EF4-FFF2-40B4-BE49-F238E27FC236}">
                  <a16:creationId xmlns:a16="http://schemas.microsoft.com/office/drawing/2014/main" id="{FF691C87-CFDE-80DF-B356-6D4D680EA6A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719028" y="3184943"/>
              <a:ext cx="593413" cy="242379"/>
            </a:xfrm>
            <a:prstGeom prst="rect">
              <a:avLst/>
            </a:prstGeom>
          </p:spPr>
        </p:pic>
        <p:pic>
          <p:nvPicPr>
            <p:cNvPr id="930" name="図 929">
              <a:extLst>
                <a:ext uri="{FF2B5EF4-FFF2-40B4-BE49-F238E27FC236}">
                  <a16:creationId xmlns:a16="http://schemas.microsoft.com/office/drawing/2014/main" id="{69A359A1-D4AF-E323-3C48-39F86247F9D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719028" y="3916463"/>
              <a:ext cx="593413" cy="242379"/>
            </a:xfrm>
            <a:prstGeom prst="rect">
              <a:avLst/>
            </a:prstGeom>
          </p:spPr>
        </p:pic>
        <p:pic>
          <p:nvPicPr>
            <p:cNvPr id="931" name="図 930">
              <a:extLst>
                <a:ext uri="{FF2B5EF4-FFF2-40B4-BE49-F238E27FC236}">
                  <a16:creationId xmlns:a16="http://schemas.microsoft.com/office/drawing/2014/main" id="{AD890C43-D60D-EBBC-711B-B103DB8CC56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390792" y="3184945"/>
              <a:ext cx="593413" cy="242379"/>
            </a:xfrm>
            <a:prstGeom prst="rect">
              <a:avLst/>
            </a:prstGeom>
          </p:spPr>
        </p:pic>
        <p:pic>
          <p:nvPicPr>
            <p:cNvPr id="932" name="図 931">
              <a:extLst>
                <a:ext uri="{FF2B5EF4-FFF2-40B4-BE49-F238E27FC236}">
                  <a16:creationId xmlns:a16="http://schemas.microsoft.com/office/drawing/2014/main" id="{3E6782F0-C14D-A78B-8188-8AA9C219C95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390792" y="3916465"/>
              <a:ext cx="593413" cy="242379"/>
            </a:xfrm>
            <a:prstGeom prst="rect">
              <a:avLst/>
            </a:prstGeom>
          </p:spPr>
        </p:pic>
      </p:grpSp>
      <p:grpSp>
        <p:nvGrpSpPr>
          <p:cNvPr id="935" name="グループ化 934">
            <a:extLst>
              <a:ext uri="{FF2B5EF4-FFF2-40B4-BE49-F238E27FC236}">
                <a16:creationId xmlns:a16="http://schemas.microsoft.com/office/drawing/2014/main" id="{04493A0D-DD19-ED82-F62C-EA7FCD088343}"/>
              </a:ext>
            </a:extLst>
          </p:cNvPr>
          <p:cNvGrpSpPr/>
          <p:nvPr/>
        </p:nvGrpSpPr>
        <p:grpSpPr>
          <a:xfrm rot="10800000">
            <a:off x="10051207" y="2853787"/>
            <a:ext cx="1513802" cy="1324935"/>
            <a:chOff x="1705745" y="2949900"/>
            <a:chExt cx="1513802" cy="1324935"/>
          </a:xfrm>
        </p:grpSpPr>
        <p:pic>
          <p:nvPicPr>
            <p:cNvPr id="936" name="図 935">
              <a:extLst>
                <a:ext uri="{FF2B5EF4-FFF2-40B4-BE49-F238E27FC236}">
                  <a16:creationId xmlns:a16="http://schemas.microsoft.com/office/drawing/2014/main" id="{E06FAC96-D886-57A2-6E69-083BC9ED118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474720" y="3125419"/>
              <a:ext cx="593413" cy="242379"/>
            </a:xfrm>
            <a:prstGeom prst="rect">
              <a:avLst/>
            </a:prstGeom>
          </p:spPr>
        </p:pic>
        <p:pic>
          <p:nvPicPr>
            <p:cNvPr id="937" name="図 936">
              <a:extLst>
                <a:ext uri="{FF2B5EF4-FFF2-40B4-BE49-F238E27FC236}">
                  <a16:creationId xmlns:a16="http://schemas.microsoft.com/office/drawing/2014/main" id="{3FB9CA0A-0E27-A551-5226-6255CB43C49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801651" y="3125419"/>
              <a:ext cx="593413" cy="242379"/>
            </a:xfrm>
            <a:prstGeom prst="rect">
              <a:avLst/>
            </a:prstGeom>
          </p:spPr>
        </p:pic>
        <p:pic>
          <p:nvPicPr>
            <p:cNvPr id="938" name="図 937">
              <a:extLst>
                <a:ext uri="{FF2B5EF4-FFF2-40B4-BE49-F238E27FC236}">
                  <a16:creationId xmlns:a16="http://schemas.microsoft.com/office/drawing/2014/main" id="{E1A446E8-39A9-1793-3A6F-9C305AE6C08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837500" y="3125418"/>
              <a:ext cx="593413" cy="242379"/>
            </a:xfrm>
            <a:prstGeom prst="rect">
              <a:avLst/>
            </a:prstGeom>
          </p:spPr>
        </p:pic>
        <p:pic>
          <p:nvPicPr>
            <p:cNvPr id="939" name="図 938">
              <a:extLst>
                <a:ext uri="{FF2B5EF4-FFF2-40B4-BE49-F238E27FC236}">
                  <a16:creationId xmlns:a16="http://schemas.microsoft.com/office/drawing/2014/main" id="{AA4C440D-7ED8-D1A6-7981-3CD146B6B45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164431" y="3125418"/>
              <a:ext cx="593413" cy="242379"/>
            </a:xfrm>
            <a:prstGeom prst="rect">
              <a:avLst/>
            </a:prstGeom>
          </p:spPr>
        </p:pic>
        <p:pic>
          <p:nvPicPr>
            <p:cNvPr id="940" name="図 939">
              <a:extLst>
                <a:ext uri="{FF2B5EF4-FFF2-40B4-BE49-F238E27FC236}">
                  <a16:creationId xmlns:a16="http://schemas.microsoft.com/office/drawing/2014/main" id="{0A038F05-DF14-480D-FC54-DFC15CC5C7E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474720" y="3856939"/>
              <a:ext cx="593413" cy="242379"/>
            </a:xfrm>
            <a:prstGeom prst="rect">
              <a:avLst/>
            </a:prstGeom>
          </p:spPr>
        </p:pic>
        <p:pic>
          <p:nvPicPr>
            <p:cNvPr id="941" name="図 940">
              <a:extLst>
                <a:ext uri="{FF2B5EF4-FFF2-40B4-BE49-F238E27FC236}">
                  <a16:creationId xmlns:a16="http://schemas.microsoft.com/office/drawing/2014/main" id="{957117AF-AE89-9C80-0E91-4BDC62B6918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801651" y="3856939"/>
              <a:ext cx="593413" cy="242379"/>
            </a:xfrm>
            <a:prstGeom prst="rect">
              <a:avLst/>
            </a:prstGeom>
          </p:spPr>
        </p:pic>
        <p:pic>
          <p:nvPicPr>
            <p:cNvPr id="942" name="図 941">
              <a:extLst>
                <a:ext uri="{FF2B5EF4-FFF2-40B4-BE49-F238E27FC236}">
                  <a16:creationId xmlns:a16="http://schemas.microsoft.com/office/drawing/2014/main" id="{86579F1C-59AD-34BC-6CAF-19B00547788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837500" y="3856938"/>
              <a:ext cx="593413" cy="242379"/>
            </a:xfrm>
            <a:prstGeom prst="rect">
              <a:avLst/>
            </a:prstGeom>
          </p:spPr>
        </p:pic>
        <p:pic>
          <p:nvPicPr>
            <p:cNvPr id="943" name="図 942">
              <a:extLst>
                <a:ext uri="{FF2B5EF4-FFF2-40B4-BE49-F238E27FC236}">
                  <a16:creationId xmlns:a16="http://schemas.microsoft.com/office/drawing/2014/main" id="{702FA27F-7B13-3EEF-7994-C034F74F29A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164431" y="3856938"/>
              <a:ext cx="593413" cy="242379"/>
            </a:xfrm>
            <a:prstGeom prst="rect">
              <a:avLst/>
            </a:prstGeom>
          </p:spPr>
        </p:pic>
        <p:pic>
          <p:nvPicPr>
            <p:cNvPr id="944" name="図 943">
              <a:extLst>
                <a:ext uri="{FF2B5EF4-FFF2-40B4-BE49-F238E27FC236}">
                  <a16:creationId xmlns:a16="http://schemas.microsoft.com/office/drawing/2014/main" id="{C7547F9B-8796-B913-54EB-DFCE31ABC5F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530228" y="3125417"/>
              <a:ext cx="593413" cy="242379"/>
            </a:xfrm>
            <a:prstGeom prst="rect">
              <a:avLst/>
            </a:prstGeom>
          </p:spPr>
        </p:pic>
        <p:pic>
          <p:nvPicPr>
            <p:cNvPr id="945" name="図 944">
              <a:extLst>
                <a:ext uri="{FF2B5EF4-FFF2-40B4-BE49-F238E27FC236}">
                  <a16:creationId xmlns:a16="http://schemas.microsoft.com/office/drawing/2014/main" id="{B74B574F-45BA-3DE7-2FE9-4D402D85433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530228" y="3856937"/>
              <a:ext cx="593413" cy="242379"/>
            </a:xfrm>
            <a:prstGeom prst="rect">
              <a:avLst/>
            </a:prstGeom>
          </p:spPr>
        </p:pic>
      </p:grp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7906456-CF49-EE61-C0E7-039056D5AF43}"/>
              </a:ext>
            </a:extLst>
          </p:cNvPr>
          <p:cNvGrpSpPr/>
          <p:nvPr/>
        </p:nvGrpSpPr>
        <p:grpSpPr>
          <a:xfrm>
            <a:off x="8380847" y="2735852"/>
            <a:ext cx="1064439" cy="778544"/>
            <a:chOff x="8380847" y="2735852"/>
            <a:chExt cx="1064439" cy="778544"/>
          </a:xfrm>
        </p:grpSpPr>
        <p:pic>
          <p:nvPicPr>
            <p:cNvPr id="947" name="図 946">
              <a:extLst>
                <a:ext uri="{FF2B5EF4-FFF2-40B4-BE49-F238E27FC236}">
                  <a16:creationId xmlns:a16="http://schemas.microsoft.com/office/drawing/2014/main" id="{130236B0-BEDA-BF0F-A3B9-4BAC8DEB0FB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14573" y="3272017"/>
              <a:ext cx="593413" cy="242379"/>
            </a:xfrm>
            <a:prstGeom prst="rect">
              <a:avLst/>
            </a:prstGeom>
          </p:spPr>
        </p:pic>
        <p:pic>
          <p:nvPicPr>
            <p:cNvPr id="948" name="図 947">
              <a:extLst>
                <a:ext uri="{FF2B5EF4-FFF2-40B4-BE49-F238E27FC236}">
                  <a16:creationId xmlns:a16="http://schemas.microsoft.com/office/drawing/2014/main" id="{D81B0BDE-27EF-C09C-7DA6-C9CFEE0B31D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8614574" y="2735852"/>
              <a:ext cx="593413" cy="242379"/>
            </a:xfrm>
            <a:prstGeom prst="rect">
              <a:avLst/>
            </a:prstGeom>
          </p:spPr>
        </p:pic>
        <p:pic>
          <p:nvPicPr>
            <p:cNvPr id="949" name="図 948">
              <a:extLst>
                <a:ext uri="{FF2B5EF4-FFF2-40B4-BE49-F238E27FC236}">
                  <a16:creationId xmlns:a16="http://schemas.microsoft.com/office/drawing/2014/main" id="{BB685A42-D8E6-1840-2957-B97D7B2121C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8205330" y="3006436"/>
              <a:ext cx="593413" cy="242379"/>
            </a:xfrm>
            <a:prstGeom prst="rect">
              <a:avLst/>
            </a:prstGeom>
          </p:spPr>
        </p:pic>
        <p:pic>
          <p:nvPicPr>
            <p:cNvPr id="950" name="図 949">
              <a:extLst>
                <a:ext uri="{FF2B5EF4-FFF2-40B4-BE49-F238E27FC236}">
                  <a16:creationId xmlns:a16="http://schemas.microsoft.com/office/drawing/2014/main" id="{725BA724-596E-14E2-1A0B-0C121AFB599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027390" y="3009842"/>
              <a:ext cx="593413" cy="242379"/>
            </a:xfrm>
            <a:prstGeom prst="rect">
              <a:avLst/>
            </a:prstGeom>
          </p:spPr>
        </p:pic>
      </p:grpSp>
      <p:pic>
        <p:nvPicPr>
          <p:cNvPr id="951" name="図 950">
            <a:extLst>
              <a:ext uri="{FF2B5EF4-FFF2-40B4-BE49-F238E27FC236}">
                <a16:creationId xmlns:a16="http://schemas.microsoft.com/office/drawing/2014/main" id="{38DD4C29-764D-FC33-7AE2-E9861691A8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406435" y="3036669"/>
            <a:ext cx="614913" cy="180480"/>
          </a:xfrm>
          <a:prstGeom prst="rect">
            <a:avLst/>
          </a:prstGeom>
        </p:spPr>
      </p:pic>
      <p:grpSp>
        <p:nvGrpSpPr>
          <p:cNvPr id="952" name="グループ化 951">
            <a:extLst>
              <a:ext uri="{FF2B5EF4-FFF2-40B4-BE49-F238E27FC236}">
                <a16:creationId xmlns:a16="http://schemas.microsoft.com/office/drawing/2014/main" id="{3B813316-E472-3844-B671-84C91EDC1F6B}"/>
              </a:ext>
            </a:extLst>
          </p:cNvPr>
          <p:cNvGrpSpPr/>
          <p:nvPr/>
        </p:nvGrpSpPr>
        <p:grpSpPr>
          <a:xfrm>
            <a:off x="3872368" y="2803960"/>
            <a:ext cx="478834" cy="593413"/>
            <a:chOff x="5694340" y="7786925"/>
            <a:chExt cx="478834" cy="593413"/>
          </a:xfrm>
        </p:grpSpPr>
        <p:pic>
          <p:nvPicPr>
            <p:cNvPr id="953" name="図 952">
              <a:extLst>
                <a:ext uri="{FF2B5EF4-FFF2-40B4-BE49-F238E27FC236}">
                  <a16:creationId xmlns:a16="http://schemas.microsoft.com/office/drawing/2014/main" id="{EED25825-B7EB-5AC0-D71F-D43ECE31B1B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755278" y="7962442"/>
              <a:ext cx="593413" cy="242379"/>
            </a:xfrm>
            <a:prstGeom prst="rect">
              <a:avLst/>
            </a:prstGeom>
          </p:spPr>
        </p:pic>
        <p:pic>
          <p:nvPicPr>
            <p:cNvPr id="954" name="図 953">
              <a:extLst>
                <a:ext uri="{FF2B5EF4-FFF2-40B4-BE49-F238E27FC236}">
                  <a16:creationId xmlns:a16="http://schemas.microsoft.com/office/drawing/2014/main" id="{83EC84C7-52F1-B4E7-A8FB-A4125F1F0FD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518823" y="7962442"/>
              <a:ext cx="593413" cy="242379"/>
            </a:xfrm>
            <a:prstGeom prst="rect">
              <a:avLst/>
            </a:prstGeom>
          </p:spPr>
        </p:pic>
      </p:grpSp>
      <p:pic>
        <p:nvPicPr>
          <p:cNvPr id="955" name="図 954">
            <a:extLst>
              <a:ext uri="{FF2B5EF4-FFF2-40B4-BE49-F238E27FC236}">
                <a16:creationId xmlns:a16="http://schemas.microsoft.com/office/drawing/2014/main" id="{A72D67CE-F392-9960-4DBB-126834CB967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3266" y="8567774"/>
            <a:ext cx="614913" cy="180480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42C97E92-2734-3C21-E80C-579BFE9FB20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900" y="1643349"/>
            <a:ext cx="620675" cy="18048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33690AEC-F538-CBE0-747B-AE4BC3B4F92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7596" y="617348"/>
            <a:ext cx="585457" cy="149666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2DF51F7C-3A5F-ED36-3FC6-8BEC166C739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7771" y="1110625"/>
            <a:ext cx="198087" cy="162872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8B2C26A2-79F6-618F-7C13-2BE50C1C1B0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9530" y="1139417"/>
            <a:ext cx="167045" cy="157362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8E3BE79B-695B-03BD-DF5C-383EBF796DB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6750" y="626588"/>
            <a:ext cx="107948" cy="8213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2C35FCD7-E65E-B99C-0605-FC276758133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559" y="1076271"/>
            <a:ext cx="837774" cy="276913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B8F1033A-C4CC-7C2C-6999-C74104D238AB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98" y="1623822"/>
            <a:ext cx="592453" cy="244815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A1771A7-56BC-8DC1-5E3A-9567E8E7B0A6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98" y="1111211"/>
            <a:ext cx="592453" cy="244815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4143C1FB-4302-B2A7-88C3-1507CE01199D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98" y="592574"/>
            <a:ext cx="592453" cy="244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228272"/>
      </p:ext>
    </p:extLst>
  </p:cSld>
  <p:clrMapOvr>
    <a:masterClrMapping/>
  </p:clrMapOvr>
</p:sld>
</file>

<file path=ppt/theme/theme1.xml><?xml version="1.0" encoding="utf-8"?>
<a:theme xmlns:a="http://schemas.openxmlformats.org/drawingml/2006/main" name="3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2140</TotalTime>
  <Words>1</Words>
  <Application>Microsoft Office PowerPoint</Application>
  <PresentationFormat>ユーザー設定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游ゴシック</vt:lpstr>
      <vt:lpstr>Arial</vt:lpstr>
      <vt:lpstr>3_デザインの設定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藤井 博之</dc:creator>
  <cp:lastModifiedBy>西野 謙太郎</cp:lastModifiedBy>
  <cp:revision>123</cp:revision>
  <cp:lastPrinted>2022-06-20T00:25:10Z</cp:lastPrinted>
  <dcterms:created xsi:type="dcterms:W3CDTF">2017-02-16T12:15:42Z</dcterms:created>
  <dcterms:modified xsi:type="dcterms:W3CDTF">2025-11-21T02:32:41Z</dcterms:modified>
</cp:coreProperties>
</file>