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2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4C3A698-8505-864C-8D81-EE481CF117E6}"/>
              </a:ext>
            </a:extLst>
          </p:cNvPr>
          <p:cNvSpPr/>
          <p:nvPr/>
        </p:nvSpPr>
        <p:spPr>
          <a:xfrm>
            <a:off x="2036888" y="1771374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0529865-D768-E885-FD06-A48D0C9F6D19}"/>
              </a:ext>
            </a:extLst>
          </p:cNvPr>
          <p:cNvSpPr txBox="1"/>
          <p:nvPr/>
        </p:nvSpPr>
        <p:spPr>
          <a:xfrm>
            <a:off x="2287810" y="1768232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201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F2544D8E-1105-0B85-A915-F3AC13C59EEC}"/>
              </a:ext>
            </a:extLst>
          </p:cNvPr>
          <p:cNvSpPr/>
          <p:nvPr userDrawn="1"/>
        </p:nvSpPr>
        <p:spPr>
          <a:xfrm>
            <a:off x="2251088" y="9116872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336B5F6-A4AA-EC15-0FFD-8CD092028D0D}"/>
              </a:ext>
            </a:extLst>
          </p:cNvPr>
          <p:cNvSpPr txBox="1"/>
          <p:nvPr userDrawn="1"/>
        </p:nvSpPr>
        <p:spPr>
          <a:xfrm>
            <a:off x="2468990" y="9113730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202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35150D9-C5BF-F3EF-0E28-5818F5851C57}"/>
              </a:ext>
            </a:extLst>
          </p:cNvPr>
          <p:cNvSpPr txBox="1"/>
          <p:nvPr userDrawn="1"/>
        </p:nvSpPr>
        <p:spPr>
          <a:xfrm>
            <a:off x="421156" y="8054070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604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49CD5-3EB7-23D2-9F9E-B81E7D1773BC}"/>
              </a:ext>
            </a:extLst>
          </p:cNvPr>
          <p:cNvSpPr txBox="1"/>
          <p:nvPr userDrawn="1"/>
        </p:nvSpPr>
        <p:spPr>
          <a:xfrm>
            <a:off x="3674219" y="9246940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603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pic>
        <p:nvPicPr>
          <p:cNvPr id="3" name="図 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B83FEA1E-4716-C306-C392-19CF757D59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79" y="2078558"/>
            <a:ext cx="13208000" cy="7352907"/>
          </a:xfrm>
          <a:prstGeom prst="rect">
            <a:avLst/>
          </a:prstGeom>
        </p:spPr>
      </p:pic>
      <p:pic>
        <p:nvPicPr>
          <p:cNvPr id="2" name="図 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52E6675-197E-C229-2B7C-6F771909540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81" y="481436"/>
            <a:ext cx="3844367" cy="811841"/>
          </a:xfrm>
          <a:prstGeom prst="rect">
            <a:avLst/>
          </a:prstGeom>
        </p:spPr>
      </p:pic>
      <p:pic>
        <p:nvPicPr>
          <p:cNvPr id="69" name="グラフィックス 68">
            <a:extLst>
              <a:ext uri="{FF2B5EF4-FFF2-40B4-BE49-F238E27FC236}">
                <a16:creationId xmlns:a16="http://schemas.microsoft.com/office/drawing/2014/main" id="{46CD3C84-ABD5-6EE1-28B2-6F9314DDAC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06071" y="104776"/>
            <a:ext cx="3572201" cy="1953996"/>
          </a:xfrm>
          <a:prstGeom prst="rect">
            <a:avLst/>
          </a:prstGeom>
        </p:spPr>
      </p:pic>
      <p:sp>
        <p:nvSpPr>
          <p:cNvPr id="6" name="Rectangle 12">
            <a:extLst>
              <a:ext uri="{FF2B5EF4-FFF2-40B4-BE49-F238E27FC236}">
                <a16:creationId xmlns:a16="http://schemas.microsoft.com/office/drawing/2014/main" id="{04830BE3-06D9-9480-58F2-B41FAD4CC9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61809" y="1656699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（移動可）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602FDB-18DA-E8C1-E271-082D4DD3BD5E}"/>
              </a:ext>
            </a:extLst>
          </p:cNvPr>
          <p:cNvSpPr txBox="1"/>
          <p:nvPr userDrawn="1"/>
        </p:nvSpPr>
        <p:spPr>
          <a:xfrm>
            <a:off x="6865214" y="1448532"/>
            <a:ext cx="143371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スライドパーテーション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8A20B463-F369-FD8C-E399-C8FC0F387D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288681" y="2058771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0885CD19-9E03-2F43-7937-C6D75405116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1553" y="46484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D15FE994-0313-A3E7-CC58-AB7A766F55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98727" y="954442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A29EBF23-95C7-3996-5DF0-EC70D117BC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30513" y="148630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A6730EB3-F924-9C9C-0B1A-FC54FB3E42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51997" y="95876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A635F089-FC89-6384-7232-5F6769866F4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949815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id="{3E4D6626-9EA7-0FA1-6CBD-C7AFF6C4FB6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77782" y="464224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F4AE335A-0E15-E0BB-81E4-4F17BD36692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77099" y="95780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694E8BE-C5D6-9EEA-DEEE-52F97AAFC13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1478623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72D29081-8429-528C-72CF-120B5214A1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43693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9" name="グラフィックス 42">
            <a:extLst>
              <a:ext uri="{FF2B5EF4-FFF2-40B4-BE49-F238E27FC236}">
                <a16:creationId xmlns:a16="http://schemas.microsoft.com/office/drawing/2014/main" id="{37A1F282-5160-C594-A2BC-262812D258E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13173" y="645041"/>
            <a:ext cx="197099" cy="166777"/>
          </a:xfrm>
          <a:prstGeom prst="rect">
            <a:avLst/>
          </a:prstGeom>
        </p:spPr>
      </p:pic>
      <p:sp>
        <p:nvSpPr>
          <p:cNvPr id="70" name="Rectangle 12">
            <a:extLst>
              <a:ext uri="{FF2B5EF4-FFF2-40B4-BE49-F238E27FC236}">
                <a16:creationId xmlns:a16="http://schemas.microsoft.com/office/drawing/2014/main" id="{AFD3C60C-8682-1E46-D6B6-E30DF6D685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00733" y="471748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349093" y="7740138"/>
            <a:ext cx="614913" cy="180480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243BF281-562C-8D22-54DE-E1D1278709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519" y="2612849"/>
            <a:ext cx="614913" cy="180480"/>
          </a:xfrm>
          <a:prstGeom prst="rect">
            <a:avLst/>
          </a:prstGeom>
        </p:spPr>
      </p:pic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37E91D7C-1E03-69D7-3920-0A342D24159F}"/>
              </a:ext>
            </a:extLst>
          </p:cNvPr>
          <p:cNvGrpSpPr/>
          <p:nvPr/>
        </p:nvGrpSpPr>
        <p:grpSpPr>
          <a:xfrm>
            <a:off x="2104875" y="3212721"/>
            <a:ext cx="1326088" cy="3211828"/>
            <a:chOff x="2063931" y="3212721"/>
            <a:chExt cx="1326088" cy="3211828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1F0CABB-C56C-F247-5F8D-288A6EAF41FE}"/>
                </a:ext>
              </a:extLst>
            </p:cNvPr>
            <p:cNvSpPr/>
            <p:nvPr/>
          </p:nvSpPr>
          <p:spPr>
            <a:xfrm>
              <a:off x="2587582" y="3459592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79F54214-067B-F1EA-D7E1-B7D3D6224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485449"/>
              <a:ext cx="593413" cy="242379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09800637-2239-38E7-765C-050CFCD76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812380"/>
              <a:ext cx="593413" cy="242379"/>
            </a:xfrm>
            <a:prstGeom prst="rect">
              <a:avLst/>
            </a:prstGeom>
          </p:spPr>
        </p:pic>
        <p:pic>
          <p:nvPicPr>
            <p:cNvPr id="646" name="図 645">
              <a:extLst>
                <a:ext uri="{FF2B5EF4-FFF2-40B4-BE49-F238E27FC236}">
                  <a16:creationId xmlns:a16="http://schemas.microsoft.com/office/drawing/2014/main" id="{777D0AC5-B72C-7E8C-FEEC-E4C4758F6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3848229"/>
              <a:ext cx="593413" cy="242379"/>
            </a:xfrm>
            <a:prstGeom prst="rect">
              <a:avLst/>
            </a:prstGeom>
          </p:spPr>
        </p:pic>
        <p:pic>
          <p:nvPicPr>
            <p:cNvPr id="647" name="図 646">
              <a:extLst>
                <a:ext uri="{FF2B5EF4-FFF2-40B4-BE49-F238E27FC236}">
                  <a16:creationId xmlns:a16="http://schemas.microsoft.com/office/drawing/2014/main" id="{35F0E5B6-4DCE-6C5A-D4A9-4F0885D0C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4175160"/>
              <a:ext cx="593413" cy="242379"/>
            </a:xfrm>
            <a:prstGeom prst="rect">
              <a:avLst/>
            </a:prstGeom>
          </p:spPr>
        </p:pic>
        <p:pic>
          <p:nvPicPr>
            <p:cNvPr id="648" name="図 647">
              <a:extLst>
                <a:ext uri="{FF2B5EF4-FFF2-40B4-BE49-F238E27FC236}">
                  <a16:creationId xmlns:a16="http://schemas.microsoft.com/office/drawing/2014/main" id="{DB797403-6698-AB1C-020B-79A95E119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485449"/>
              <a:ext cx="593413" cy="242379"/>
            </a:xfrm>
            <a:prstGeom prst="rect">
              <a:avLst/>
            </a:prstGeom>
          </p:spPr>
        </p:pic>
        <p:pic>
          <p:nvPicPr>
            <p:cNvPr id="649" name="図 648">
              <a:extLst>
                <a:ext uri="{FF2B5EF4-FFF2-40B4-BE49-F238E27FC236}">
                  <a16:creationId xmlns:a16="http://schemas.microsoft.com/office/drawing/2014/main" id="{DAE486BB-5B12-40A0-2F8B-CA553DC50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812380"/>
              <a:ext cx="593413" cy="242379"/>
            </a:xfrm>
            <a:prstGeom prst="rect">
              <a:avLst/>
            </a:prstGeom>
          </p:spPr>
        </p:pic>
        <p:pic>
          <p:nvPicPr>
            <p:cNvPr id="656" name="図 655">
              <a:extLst>
                <a:ext uri="{FF2B5EF4-FFF2-40B4-BE49-F238E27FC236}">
                  <a16:creationId xmlns:a16="http://schemas.microsoft.com/office/drawing/2014/main" id="{5ACA1CC1-5A1F-9946-6E73-785C11A69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3848229"/>
              <a:ext cx="593413" cy="242379"/>
            </a:xfrm>
            <a:prstGeom prst="rect">
              <a:avLst/>
            </a:prstGeom>
          </p:spPr>
        </p:pic>
        <p:pic>
          <p:nvPicPr>
            <p:cNvPr id="657" name="図 656">
              <a:extLst>
                <a:ext uri="{FF2B5EF4-FFF2-40B4-BE49-F238E27FC236}">
                  <a16:creationId xmlns:a16="http://schemas.microsoft.com/office/drawing/2014/main" id="{18155D1C-80FB-8C05-34B0-771A7C07D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4175160"/>
              <a:ext cx="593413" cy="242379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CAFFBE3D-44C1-D337-F83D-29DEF47AB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3" y="3540957"/>
              <a:ext cx="593413" cy="242379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C14994D5-F773-ED82-F23A-959968C5D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3" y="3540957"/>
              <a:ext cx="593413" cy="242379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35EF707D-A1F2-A26E-E946-0B5ED812BA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3212721"/>
              <a:ext cx="593413" cy="242379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21D8BAC-A192-EEBD-9E70-672D77A83C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3212721"/>
              <a:ext cx="593413" cy="242379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A7FF1616-37B0-1A57-9F6E-A78D3E873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140857"/>
              <a:ext cx="593413" cy="242379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FDBB4D21-D540-30E4-94DE-9566DBFE1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467788"/>
              <a:ext cx="593413" cy="242379"/>
            </a:xfrm>
            <a:prstGeom prst="rect">
              <a:avLst/>
            </a:prstGeom>
          </p:spPr>
        </p:pic>
        <p:pic>
          <p:nvPicPr>
            <p:cNvPr id="677" name="図 676">
              <a:extLst>
                <a:ext uri="{FF2B5EF4-FFF2-40B4-BE49-F238E27FC236}">
                  <a16:creationId xmlns:a16="http://schemas.microsoft.com/office/drawing/2014/main" id="{4EE3EE12-0437-B78D-FDD0-276770B54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9100" y="5153126"/>
              <a:ext cx="593413" cy="242379"/>
            </a:xfrm>
            <a:prstGeom prst="rect">
              <a:avLst/>
            </a:prstGeom>
          </p:spPr>
        </p:pic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7C78DBAE-8E6F-7535-CE3B-98BFB8F35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748" y="5480057"/>
              <a:ext cx="593413" cy="242379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529AECAF-65F1-50D1-236F-088721FB1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2426" y="5820803"/>
              <a:ext cx="593413" cy="242379"/>
            </a:xfrm>
            <a:prstGeom prst="rect">
              <a:avLst/>
            </a:prstGeom>
          </p:spPr>
        </p:pic>
        <p:pic>
          <p:nvPicPr>
            <p:cNvPr id="57" name="図 56">
              <a:extLst>
                <a:ext uri="{FF2B5EF4-FFF2-40B4-BE49-F238E27FC236}">
                  <a16:creationId xmlns:a16="http://schemas.microsoft.com/office/drawing/2014/main" id="{2C67BDAA-6E84-FE8E-8BB6-7263820FC7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6416" y="6182170"/>
              <a:ext cx="593413" cy="242379"/>
            </a:xfrm>
            <a:prstGeom prst="rect">
              <a:avLst/>
            </a:prstGeom>
          </p:spPr>
        </p:pic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72900484-2943-84F5-2D00-29A41BE114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0" y="5822860"/>
              <a:ext cx="593413" cy="242379"/>
            </a:xfrm>
            <a:prstGeom prst="rect">
              <a:avLst/>
            </a:prstGeom>
          </p:spPr>
        </p:pic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492EB8CC-ADFB-0F0B-94D7-1043046F7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773" y="6182170"/>
              <a:ext cx="593413" cy="242379"/>
            </a:xfrm>
            <a:prstGeom prst="rect">
              <a:avLst/>
            </a:prstGeom>
          </p:spPr>
        </p:pic>
      </p:grpSp>
      <p:grpSp>
        <p:nvGrpSpPr>
          <p:cNvPr id="640" name="グループ化 639">
            <a:extLst>
              <a:ext uri="{FF2B5EF4-FFF2-40B4-BE49-F238E27FC236}">
                <a16:creationId xmlns:a16="http://schemas.microsoft.com/office/drawing/2014/main" id="{5B81E340-6BEB-3C84-8472-60D4DDE88D4C}"/>
              </a:ext>
            </a:extLst>
          </p:cNvPr>
          <p:cNvGrpSpPr/>
          <p:nvPr/>
        </p:nvGrpSpPr>
        <p:grpSpPr>
          <a:xfrm rot="16200000">
            <a:off x="3530452" y="6300235"/>
            <a:ext cx="1326088" cy="3211828"/>
            <a:chOff x="2063931" y="3212721"/>
            <a:chExt cx="1326088" cy="3211828"/>
          </a:xfrm>
        </p:grpSpPr>
        <p:sp>
          <p:nvSpPr>
            <p:cNvPr id="641" name="正方形/長方形 640">
              <a:extLst>
                <a:ext uri="{FF2B5EF4-FFF2-40B4-BE49-F238E27FC236}">
                  <a16:creationId xmlns:a16="http://schemas.microsoft.com/office/drawing/2014/main" id="{BE920115-DC6A-CA6A-A2E8-484828208443}"/>
                </a:ext>
              </a:extLst>
            </p:cNvPr>
            <p:cNvSpPr/>
            <p:nvPr/>
          </p:nvSpPr>
          <p:spPr>
            <a:xfrm>
              <a:off x="2587582" y="3459592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42" name="図 641">
              <a:extLst>
                <a:ext uri="{FF2B5EF4-FFF2-40B4-BE49-F238E27FC236}">
                  <a16:creationId xmlns:a16="http://schemas.microsoft.com/office/drawing/2014/main" id="{FC07D223-BF34-6340-F960-B5514A6A2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485449"/>
              <a:ext cx="593413" cy="242379"/>
            </a:xfrm>
            <a:prstGeom prst="rect">
              <a:avLst/>
            </a:prstGeom>
          </p:spPr>
        </p:pic>
        <p:pic>
          <p:nvPicPr>
            <p:cNvPr id="643" name="図 642">
              <a:extLst>
                <a:ext uri="{FF2B5EF4-FFF2-40B4-BE49-F238E27FC236}">
                  <a16:creationId xmlns:a16="http://schemas.microsoft.com/office/drawing/2014/main" id="{8BAF0D1F-208D-3E97-66E6-5CB624181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812380"/>
              <a:ext cx="593413" cy="242379"/>
            </a:xfrm>
            <a:prstGeom prst="rect">
              <a:avLst/>
            </a:prstGeom>
          </p:spPr>
        </p:pic>
        <p:pic>
          <p:nvPicPr>
            <p:cNvPr id="644" name="図 643">
              <a:extLst>
                <a:ext uri="{FF2B5EF4-FFF2-40B4-BE49-F238E27FC236}">
                  <a16:creationId xmlns:a16="http://schemas.microsoft.com/office/drawing/2014/main" id="{45D2F62A-D04D-15C5-796F-7AFBA566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3848229"/>
              <a:ext cx="593413" cy="242379"/>
            </a:xfrm>
            <a:prstGeom prst="rect">
              <a:avLst/>
            </a:prstGeom>
          </p:spPr>
        </p:pic>
        <p:pic>
          <p:nvPicPr>
            <p:cNvPr id="645" name="図 644">
              <a:extLst>
                <a:ext uri="{FF2B5EF4-FFF2-40B4-BE49-F238E27FC236}">
                  <a16:creationId xmlns:a16="http://schemas.microsoft.com/office/drawing/2014/main" id="{78ECA1B5-A95A-41CF-7448-6E47AC477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4175160"/>
              <a:ext cx="593413" cy="242379"/>
            </a:xfrm>
            <a:prstGeom prst="rect">
              <a:avLst/>
            </a:prstGeom>
          </p:spPr>
        </p:pic>
        <p:pic>
          <p:nvPicPr>
            <p:cNvPr id="650" name="図 649">
              <a:extLst>
                <a:ext uri="{FF2B5EF4-FFF2-40B4-BE49-F238E27FC236}">
                  <a16:creationId xmlns:a16="http://schemas.microsoft.com/office/drawing/2014/main" id="{5C0028C5-1402-3689-CBD0-A970ECE5D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485449"/>
              <a:ext cx="593413" cy="242379"/>
            </a:xfrm>
            <a:prstGeom prst="rect">
              <a:avLst/>
            </a:prstGeom>
          </p:spPr>
        </p:pic>
        <p:pic>
          <p:nvPicPr>
            <p:cNvPr id="651" name="図 650">
              <a:extLst>
                <a:ext uri="{FF2B5EF4-FFF2-40B4-BE49-F238E27FC236}">
                  <a16:creationId xmlns:a16="http://schemas.microsoft.com/office/drawing/2014/main" id="{39982143-E422-77BE-6497-5322A0C48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812380"/>
              <a:ext cx="593413" cy="242379"/>
            </a:xfrm>
            <a:prstGeom prst="rect">
              <a:avLst/>
            </a:prstGeom>
          </p:spPr>
        </p:pic>
        <p:pic>
          <p:nvPicPr>
            <p:cNvPr id="652" name="図 651">
              <a:extLst>
                <a:ext uri="{FF2B5EF4-FFF2-40B4-BE49-F238E27FC236}">
                  <a16:creationId xmlns:a16="http://schemas.microsoft.com/office/drawing/2014/main" id="{B2FF59EE-9FA0-00F2-79D3-999C627DC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3848229"/>
              <a:ext cx="593413" cy="242379"/>
            </a:xfrm>
            <a:prstGeom prst="rect">
              <a:avLst/>
            </a:prstGeom>
          </p:spPr>
        </p:pic>
        <p:pic>
          <p:nvPicPr>
            <p:cNvPr id="653" name="図 652">
              <a:extLst>
                <a:ext uri="{FF2B5EF4-FFF2-40B4-BE49-F238E27FC236}">
                  <a16:creationId xmlns:a16="http://schemas.microsoft.com/office/drawing/2014/main" id="{3490BD07-9655-8169-0C78-91E33547C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4175160"/>
              <a:ext cx="593413" cy="242379"/>
            </a:xfrm>
            <a:prstGeom prst="rect">
              <a:avLst/>
            </a:prstGeom>
          </p:spPr>
        </p:pic>
        <p:pic>
          <p:nvPicPr>
            <p:cNvPr id="654" name="図 653">
              <a:extLst>
                <a:ext uri="{FF2B5EF4-FFF2-40B4-BE49-F238E27FC236}">
                  <a16:creationId xmlns:a16="http://schemas.microsoft.com/office/drawing/2014/main" id="{3F9DED27-CC7A-6BF8-63BE-C6C498462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3" y="3540957"/>
              <a:ext cx="593413" cy="242379"/>
            </a:xfrm>
            <a:prstGeom prst="rect">
              <a:avLst/>
            </a:prstGeom>
          </p:spPr>
        </p:pic>
        <p:pic>
          <p:nvPicPr>
            <p:cNvPr id="655" name="図 654">
              <a:extLst>
                <a:ext uri="{FF2B5EF4-FFF2-40B4-BE49-F238E27FC236}">
                  <a16:creationId xmlns:a16="http://schemas.microsoft.com/office/drawing/2014/main" id="{F92AF7F5-D5AF-8D33-FD71-4F76AC66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3" y="3540957"/>
              <a:ext cx="593413" cy="242379"/>
            </a:xfrm>
            <a:prstGeom prst="rect">
              <a:avLst/>
            </a:prstGeom>
          </p:spPr>
        </p:pic>
        <p:pic>
          <p:nvPicPr>
            <p:cNvPr id="667" name="図 666">
              <a:extLst>
                <a:ext uri="{FF2B5EF4-FFF2-40B4-BE49-F238E27FC236}">
                  <a16:creationId xmlns:a16="http://schemas.microsoft.com/office/drawing/2014/main" id="{0F78586F-5EC7-A417-CDD5-9250CADE5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3212721"/>
              <a:ext cx="593413" cy="242379"/>
            </a:xfrm>
            <a:prstGeom prst="rect">
              <a:avLst/>
            </a:prstGeom>
          </p:spPr>
        </p:pic>
        <p:pic>
          <p:nvPicPr>
            <p:cNvPr id="668" name="図 667">
              <a:extLst>
                <a:ext uri="{FF2B5EF4-FFF2-40B4-BE49-F238E27FC236}">
                  <a16:creationId xmlns:a16="http://schemas.microsoft.com/office/drawing/2014/main" id="{3BEE4C2C-17BD-DA61-377E-A98957B1D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3212721"/>
              <a:ext cx="593413" cy="242379"/>
            </a:xfrm>
            <a:prstGeom prst="rect">
              <a:avLst/>
            </a:prstGeom>
          </p:spPr>
        </p:pic>
        <p:pic>
          <p:nvPicPr>
            <p:cNvPr id="669" name="図 668">
              <a:extLst>
                <a:ext uri="{FF2B5EF4-FFF2-40B4-BE49-F238E27FC236}">
                  <a16:creationId xmlns:a16="http://schemas.microsoft.com/office/drawing/2014/main" id="{B0E80F9C-3045-46F0-A404-CBF189471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140857"/>
              <a:ext cx="593413" cy="242379"/>
            </a:xfrm>
            <a:prstGeom prst="rect">
              <a:avLst/>
            </a:prstGeom>
          </p:spPr>
        </p:pic>
        <p:pic>
          <p:nvPicPr>
            <p:cNvPr id="670" name="図 669">
              <a:extLst>
                <a:ext uri="{FF2B5EF4-FFF2-40B4-BE49-F238E27FC236}">
                  <a16:creationId xmlns:a16="http://schemas.microsoft.com/office/drawing/2014/main" id="{1605276B-02F0-44A0-FA27-657B9363F9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467788"/>
              <a:ext cx="593413" cy="242379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B3A4A152-156B-82AD-4ABF-795D02394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9100" y="5153126"/>
              <a:ext cx="593413" cy="242379"/>
            </a:xfrm>
            <a:prstGeom prst="rect">
              <a:avLst/>
            </a:prstGeom>
          </p:spPr>
        </p:pic>
        <p:pic>
          <p:nvPicPr>
            <p:cNvPr id="688" name="図 687">
              <a:extLst>
                <a:ext uri="{FF2B5EF4-FFF2-40B4-BE49-F238E27FC236}">
                  <a16:creationId xmlns:a16="http://schemas.microsoft.com/office/drawing/2014/main" id="{4353EBD5-DB54-018D-604C-F2035435E8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748" y="5480057"/>
              <a:ext cx="593413" cy="242379"/>
            </a:xfrm>
            <a:prstGeom prst="rect">
              <a:avLst/>
            </a:prstGeom>
          </p:spPr>
        </p:pic>
        <p:pic>
          <p:nvPicPr>
            <p:cNvPr id="689" name="図 688">
              <a:extLst>
                <a:ext uri="{FF2B5EF4-FFF2-40B4-BE49-F238E27FC236}">
                  <a16:creationId xmlns:a16="http://schemas.microsoft.com/office/drawing/2014/main" id="{52059F7F-1F8C-8BCB-8BB7-69503DA84D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2426" y="5820803"/>
              <a:ext cx="593413" cy="242379"/>
            </a:xfrm>
            <a:prstGeom prst="rect">
              <a:avLst/>
            </a:prstGeom>
          </p:spPr>
        </p:pic>
        <p:pic>
          <p:nvPicPr>
            <p:cNvPr id="690" name="図 689">
              <a:extLst>
                <a:ext uri="{FF2B5EF4-FFF2-40B4-BE49-F238E27FC236}">
                  <a16:creationId xmlns:a16="http://schemas.microsoft.com/office/drawing/2014/main" id="{54F54266-DB49-C942-A280-E6319BC46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6416" y="6182170"/>
              <a:ext cx="593413" cy="242379"/>
            </a:xfrm>
            <a:prstGeom prst="rect">
              <a:avLst/>
            </a:prstGeom>
          </p:spPr>
        </p:pic>
        <p:pic>
          <p:nvPicPr>
            <p:cNvPr id="691" name="図 690">
              <a:extLst>
                <a:ext uri="{FF2B5EF4-FFF2-40B4-BE49-F238E27FC236}">
                  <a16:creationId xmlns:a16="http://schemas.microsoft.com/office/drawing/2014/main" id="{7541CBD3-FAF2-C1A6-5259-345513837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0" y="5822860"/>
              <a:ext cx="593413" cy="242379"/>
            </a:xfrm>
            <a:prstGeom prst="rect">
              <a:avLst/>
            </a:prstGeom>
          </p:spPr>
        </p:pic>
        <p:pic>
          <p:nvPicPr>
            <p:cNvPr id="692" name="図 691">
              <a:extLst>
                <a:ext uri="{FF2B5EF4-FFF2-40B4-BE49-F238E27FC236}">
                  <a16:creationId xmlns:a16="http://schemas.microsoft.com/office/drawing/2014/main" id="{ED0B7932-9392-0E2C-7E2B-CEE9B76A24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773" y="6182170"/>
              <a:ext cx="593413" cy="242379"/>
            </a:xfrm>
            <a:prstGeom prst="rect">
              <a:avLst/>
            </a:prstGeom>
          </p:spPr>
        </p:pic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E809C224-31BF-C23D-3D5B-63D750BEF49A}"/>
              </a:ext>
            </a:extLst>
          </p:cNvPr>
          <p:cNvCxnSpPr>
            <a:cxnSpLocks/>
          </p:cNvCxnSpPr>
          <p:nvPr/>
        </p:nvCxnSpPr>
        <p:spPr>
          <a:xfrm>
            <a:off x="7181932" y="1881337"/>
            <a:ext cx="831269" cy="0"/>
          </a:xfrm>
          <a:prstGeom prst="line">
            <a:avLst/>
          </a:prstGeom>
          <a:ln w="349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9720B0CE-53FD-3166-7661-489FFB4F75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900" y="1643349"/>
            <a:ext cx="620675" cy="18048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08C634B-59E0-0883-4C7A-B469084EAF8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96" y="617348"/>
            <a:ext cx="585457" cy="14966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587E923-AF0F-2F21-39DC-D56357366A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771" y="1110625"/>
            <a:ext cx="198087" cy="16287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3A88CCE-98CE-2DDC-C353-F2192DAD743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530" y="1139417"/>
            <a:ext cx="167045" cy="15736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CDAA5D9-6D06-642C-CE80-14ACAB8349D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750" y="626588"/>
            <a:ext cx="107948" cy="8213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B53E5438-AEC6-4684-E257-CBC94BDE6C5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559" y="1076271"/>
            <a:ext cx="837774" cy="276913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EC3A2AB9-B11D-4893-3EF1-5EAA23E7B62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607943"/>
            <a:ext cx="592453" cy="24481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4932EEF5-6AC6-D02D-297D-59EE5ADCFFD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095332"/>
            <a:ext cx="592453" cy="24481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32AE8D7E-221F-548C-B316-E40FC345C33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576695"/>
            <a:ext cx="592453" cy="24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2042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117</cp:revision>
  <cp:lastPrinted>2022-06-20T00:25:10Z</cp:lastPrinted>
  <dcterms:created xsi:type="dcterms:W3CDTF">2017-02-16T12:15:42Z</dcterms:created>
  <dcterms:modified xsi:type="dcterms:W3CDTF">2025-11-21T02:31:35Z</dcterms:modified>
</cp:coreProperties>
</file>