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3" autoAdjust="0"/>
    <p:restoredTop sz="94660"/>
  </p:normalViewPr>
  <p:slideViewPr>
    <p:cSldViewPr snapToGrid="0">
      <p:cViewPr varScale="1">
        <p:scale>
          <a:sx n="46" d="100"/>
          <a:sy n="46" d="100"/>
        </p:scale>
        <p:origin x="76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2025/6/4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A61F9B87-ED47-7B52-396E-E0AC32E558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261" y="1881853"/>
            <a:ext cx="10332873" cy="6155754"/>
          </a:xfrm>
          <a:prstGeom prst="rect">
            <a:avLst/>
          </a:prstGeom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69FB7F5-DDBC-18DC-F9EF-2857856C6769}"/>
              </a:ext>
            </a:extLst>
          </p:cNvPr>
          <p:cNvSpPr/>
          <p:nvPr userDrawn="1"/>
        </p:nvSpPr>
        <p:spPr>
          <a:xfrm>
            <a:off x="11459099" y="0"/>
            <a:ext cx="1748901" cy="154471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45D3A34-EEC7-EBC4-5CB5-AC32E5F7F894}"/>
              </a:ext>
            </a:extLst>
          </p:cNvPr>
          <p:cNvSpPr txBox="1"/>
          <p:nvPr userDrawn="1"/>
        </p:nvSpPr>
        <p:spPr>
          <a:xfrm>
            <a:off x="11845608" y="264526"/>
            <a:ext cx="9758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dirty="0">
                <a:solidFill>
                  <a:schemeClr val="bg1"/>
                </a:solidFill>
                <a:latin typeface="Calibri 本文"/>
              </a:rPr>
              <a:t>5F</a:t>
            </a:r>
            <a:endParaRPr kumimoji="1" lang="ja-JP" altLang="en-US" sz="6000" dirty="0">
              <a:solidFill>
                <a:schemeClr val="bg1"/>
              </a:solidFill>
              <a:latin typeface="Calibri 本文"/>
            </a:endParaRPr>
          </a:p>
        </p:txBody>
      </p:sp>
      <p:sp>
        <p:nvSpPr>
          <p:cNvPr id="54" name="Rectangle 12">
            <a:extLst>
              <a:ext uri="{FF2B5EF4-FFF2-40B4-BE49-F238E27FC236}">
                <a16:creationId xmlns:a16="http://schemas.microsoft.com/office/drawing/2014/main" id="{CABD4145-B89D-C204-649C-7C28D2B51CD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478308" y="9487406"/>
            <a:ext cx="26550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Rectangle 12">
            <a:extLst>
              <a:ext uri="{FF2B5EF4-FFF2-40B4-BE49-F238E27FC236}">
                <a16:creationId xmlns:a16="http://schemas.microsoft.com/office/drawing/2014/main" id="{67DC6FF5-E3E6-ACD3-6FFA-C01AE50AED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53938" y="8108231"/>
            <a:ext cx="89768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12">
            <a:extLst>
              <a:ext uri="{FF2B5EF4-FFF2-40B4-BE49-F238E27FC236}">
                <a16:creationId xmlns:a16="http://schemas.microsoft.com/office/drawing/2014/main" id="{359F87BD-973A-A76C-BEA0-56CB9612D4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067427" y="8108231"/>
            <a:ext cx="64120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Rectangle 12">
            <a:extLst>
              <a:ext uri="{FF2B5EF4-FFF2-40B4-BE49-F238E27FC236}">
                <a16:creationId xmlns:a16="http://schemas.microsoft.com/office/drawing/2014/main" id="{CE1DDFA2-7295-F047-FD15-D30325AD927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04606" y="8822716"/>
            <a:ext cx="89768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12">
            <a:extLst>
              <a:ext uri="{FF2B5EF4-FFF2-40B4-BE49-F238E27FC236}">
                <a16:creationId xmlns:a16="http://schemas.microsoft.com/office/drawing/2014/main" id="{0CB504A5-0355-30EF-6D9D-FCCEF02E8C1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848790" y="5988101"/>
            <a:ext cx="8431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12">
            <a:extLst>
              <a:ext uri="{FF2B5EF4-FFF2-40B4-BE49-F238E27FC236}">
                <a16:creationId xmlns:a16="http://schemas.microsoft.com/office/drawing/2014/main" id="{335B0662-E6DD-8D4B-35E1-58E76EF2BE2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882848" y="6713088"/>
            <a:ext cx="89768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12">
            <a:extLst>
              <a:ext uri="{FF2B5EF4-FFF2-40B4-BE49-F238E27FC236}">
                <a16:creationId xmlns:a16="http://schemas.microsoft.com/office/drawing/2014/main" id="{3E5D0964-DD57-77ED-F524-13ADF73C8A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98106" y="6009847"/>
            <a:ext cx="8431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12">
            <a:extLst>
              <a:ext uri="{FF2B5EF4-FFF2-40B4-BE49-F238E27FC236}">
                <a16:creationId xmlns:a16="http://schemas.microsoft.com/office/drawing/2014/main" id="{BA0BEDE0-AB95-C5B4-12FC-8DBEF67018A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176575" y="8811909"/>
            <a:ext cx="51296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DEB81F67-655C-3729-5443-C34C32498AD4}"/>
              </a:ext>
            </a:extLst>
          </p:cNvPr>
          <p:cNvSpPr/>
          <p:nvPr userDrawn="1"/>
        </p:nvSpPr>
        <p:spPr>
          <a:xfrm>
            <a:off x="10414808" y="5790352"/>
            <a:ext cx="2655016" cy="3596402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4" name="グラフィックス 63">
            <a:extLst>
              <a:ext uri="{FF2B5EF4-FFF2-40B4-BE49-F238E27FC236}">
                <a16:creationId xmlns:a16="http://schemas.microsoft.com/office/drawing/2014/main" id="{E930F983-CDFA-27EB-AD77-1A242909FC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319756" y="9042586"/>
            <a:ext cx="226598" cy="191734"/>
          </a:xfrm>
          <a:prstGeom prst="rect">
            <a:avLst/>
          </a:prstGeom>
        </p:spPr>
      </p:pic>
      <p:sp>
        <p:nvSpPr>
          <p:cNvPr id="65" name="Rectangle 12">
            <a:extLst>
              <a:ext uri="{FF2B5EF4-FFF2-40B4-BE49-F238E27FC236}">
                <a16:creationId xmlns:a16="http://schemas.microsoft.com/office/drawing/2014/main" id="{89E6C441-7C4A-4625-3657-4959CD204D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232923" y="7476666"/>
            <a:ext cx="2564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12">
            <a:extLst>
              <a:ext uri="{FF2B5EF4-FFF2-40B4-BE49-F238E27FC236}">
                <a16:creationId xmlns:a16="http://schemas.microsoft.com/office/drawing/2014/main" id="{7AB60AF9-E486-0B99-D8E1-365D5E9AE8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902419" y="7461203"/>
            <a:ext cx="4082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12">
            <a:extLst>
              <a:ext uri="{FF2B5EF4-FFF2-40B4-BE49-F238E27FC236}">
                <a16:creationId xmlns:a16="http://schemas.microsoft.com/office/drawing/2014/main" id="{9B3DFC3C-386A-3FB6-AA1E-C0BB17D5F8B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98106" y="6743029"/>
            <a:ext cx="8431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212A96FF-2D0C-E444-0AB6-04D3A90684F6}"/>
              </a:ext>
            </a:extLst>
          </p:cNvPr>
          <p:cNvSpPr txBox="1"/>
          <p:nvPr userDrawn="1"/>
        </p:nvSpPr>
        <p:spPr>
          <a:xfrm>
            <a:off x="10689205" y="5462301"/>
            <a:ext cx="2058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spc="0" baseline="0" dirty="0">
                <a:ln/>
                <a:solidFill>
                  <a:srgbClr val="666666"/>
                </a:solidFill>
                <a:latin typeface="Arial"/>
                <a:cs typeface="Arial"/>
                <a:sym typeface="Arial"/>
                <a:rtl val="0"/>
              </a:rPr>
              <a:t>equipment</a:t>
            </a:r>
          </a:p>
        </p:txBody>
      </p:sp>
      <p:pic>
        <p:nvPicPr>
          <p:cNvPr id="52" name="図 51" descr="テキスト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322C19E-C3C7-595F-B204-B30A3E73809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770" y="-26156"/>
            <a:ext cx="5104436" cy="1076709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05A1993-7603-7036-9799-2F874C5EAD43}"/>
              </a:ext>
            </a:extLst>
          </p:cNvPr>
          <p:cNvGrpSpPr/>
          <p:nvPr userDrawn="1"/>
        </p:nvGrpSpPr>
        <p:grpSpPr>
          <a:xfrm>
            <a:off x="2930041" y="1326853"/>
            <a:ext cx="1479119" cy="707886"/>
            <a:chOff x="3264813" y="3935772"/>
            <a:chExt cx="1479119" cy="707886"/>
          </a:xfrm>
        </p:grpSpPr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66724C3B-788F-7677-48C5-148034E84B06}"/>
                </a:ext>
              </a:extLst>
            </p:cNvPr>
            <p:cNvSpPr/>
            <p:nvPr/>
          </p:nvSpPr>
          <p:spPr>
            <a:xfrm>
              <a:off x="3264813" y="4001351"/>
              <a:ext cx="1479119" cy="576729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55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A32B51F-F80C-3C0F-AC6E-81105F8789D9}"/>
                </a:ext>
              </a:extLst>
            </p:cNvPr>
            <p:cNvSpPr txBox="1"/>
            <p:nvPr/>
          </p:nvSpPr>
          <p:spPr>
            <a:xfrm>
              <a:off x="3503761" y="3935772"/>
              <a:ext cx="10601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ja-JP" sz="4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502</a:t>
              </a:r>
              <a:endParaRPr lang="ja-JP" altLang="en-US" sz="4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4BD94CBF-C07C-379B-05C1-474DE527B635}"/>
              </a:ext>
            </a:extLst>
          </p:cNvPr>
          <p:cNvGrpSpPr/>
          <p:nvPr userDrawn="1"/>
        </p:nvGrpSpPr>
        <p:grpSpPr>
          <a:xfrm>
            <a:off x="4911602" y="1314763"/>
            <a:ext cx="1479119" cy="707886"/>
            <a:chOff x="3264813" y="3935772"/>
            <a:chExt cx="1479119" cy="707886"/>
          </a:xfrm>
        </p:grpSpPr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91B5268C-F340-92A1-90D5-D7759D265D98}"/>
                </a:ext>
              </a:extLst>
            </p:cNvPr>
            <p:cNvSpPr/>
            <p:nvPr/>
          </p:nvSpPr>
          <p:spPr>
            <a:xfrm>
              <a:off x="3264813" y="4001351"/>
              <a:ext cx="1479119" cy="576729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55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D07F1235-6857-7C4A-112D-A1B78D5210E3}"/>
                </a:ext>
              </a:extLst>
            </p:cNvPr>
            <p:cNvSpPr txBox="1"/>
            <p:nvPr/>
          </p:nvSpPr>
          <p:spPr>
            <a:xfrm>
              <a:off x="3516460" y="3935772"/>
              <a:ext cx="10601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ja-JP" sz="4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503</a:t>
              </a:r>
              <a:endParaRPr lang="ja-JP" altLang="en-US" sz="4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B86E752C-ADAD-F8F5-0F07-A7B526C322FB}"/>
              </a:ext>
            </a:extLst>
          </p:cNvPr>
          <p:cNvGrpSpPr/>
          <p:nvPr userDrawn="1"/>
        </p:nvGrpSpPr>
        <p:grpSpPr>
          <a:xfrm>
            <a:off x="4902931" y="7831232"/>
            <a:ext cx="1479119" cy="707886"/>
            <a:chOff x="3264813" y="3935772"/>
            <a:chExt cx="1479119" cy="707886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46781348-5BD3-37F4-635C-FF1961B0FF4D}"/>
                </a:ext>
              </a:extLst>
            </p:cNvPr>
            <p:cNvSpPr/>
            <p:nvPr/>
          </p:nvSpPr>
          <p:spPr>
            <a:xfrm>
              <a:off x="3264813" y="4001351"/>
              <a:ext cx="1479119" cy="576729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55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B4520A3B-660C-C450-E498-DDB2B834549B}"/>
                </a:ext>
              </a:extLst>
            </p:cNvPr>
            <p:cNvSpPr txBox="1"/>
            <p:nvPr/>
          </p:nvSpPr>
          <p:spPr>
            <a:xfrm>
              <a:off x="3554561" y="3935772"/>
              <a:ext cx="10601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altLang="ja-JP" sz="4000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501</a:t>
              </a:r>
              <a:endParaRPr lang="ja-JP" altLang="en-US" sz="40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CF7C55C1-5C85-F238-BAA6-F7EA909D96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1633645" y="7267500"/>
            <a:ext cx="226598" cy="191734"/>
          </a:xfrm>
          <a:prstGeom prst="rect">
            <a:avLst/>
          </a:prstGeom>
        </p:spPr>
      </p:pic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DAA3172E-EDD4-863A-3BF5-62EB891706E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12609" y="2068154"/>
            <a:ext cx="226598" cy="19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3.sv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グラフィックス 49">
            <a:extLst>
              <a:ext uri="{FF2B5EF4-FFF2-40B4-BE49-F238E27FC236}">
                <a16:creationId xmlns:a16="http://schemas.microsoft.com/office/drawing/2014/main" id="{C1DB926A-7899-637A-8A3E-F65934C75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49592" y="10688673"/>
            <a:ext cx="80220" cy="67878"/>
          </a:xfrm>
          <a:prstGeom prst="rect">
            <a:avLst/>
          </a:prstGeom>
        </p:spPr>
      </p:pic>
      <p:pic>
        <p:nvPicPr>
          <p:cNvPr id="262" name="図 261">
            <a:extLst>
              <a:ext uri="{FF2B5EF4-FFF2-40B4-BE49-F238E27FC236}">
                <a16:creationId xmlns:a16="http://schemas.microsoft.com/office/drawing/2014/main" id="{AD8C0EC9-43D0-11A1-C27B-185D991C7AB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552" y="6158441"/>
            <a:ext cx="517567" cy="221022"/>
          </a:xfrm>
          <a:prstGeom prst="rect">
            <a:avLst/>
          </a:prstGeom>
        </p:spPr>
      </p:pic>
      <p:pic>
        <p:nvPicPr>
          <p:cNvPr id="263" name="図 262">
            <a:extLst>
              <a:ext uri="{FF2B5EF4-FFF2-40B4-BE49-F238E27FC236}">
                <a16:creationId xmlns:a16="http://schemas.microsoft.com/office/drawing/2014/main" id="{CA73CB2B-4BC3-42EC-C4FD-E90F8AAC911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098263" y="6892663"/>
            <a:ext cx="517567" cy="135578"/>
          </a:xfrm>
          <a:prstGeom prst="rect">
            <a:avLst/>
          </a:prstGeom>
        </p:spPr>
      </p:pic>
      <p:pic>
        <p:nvPicPr>
          <p:cNvPr id="267" name="図 266">
            <a:extLst>
              <a:ext uri="{FF2B5EF4-FFF2-40B4-BE49-F238E27FC236}">
                <a16:creationId xmlns:a16="http://schemas.microsoft.com/office/drawing/2014/main" id="{4BD44434-1015-071C-6D2B-59C35F4F5DF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700" y="6187198"/>
            <a:ext cx="517567" cy="221022"/>
          </a:xfrm>
          <a:prstGeom prst="rect">
            <a:avLst/>
          </a:prstGeom>
        </p:spPr>
      </p:pic>
      <p:pic>
        <p:nvPicPr>
          <p:cNvPr id="784" name="図 783">
            <a:extLst>
              <a:ext uri="{FF2B5EF4-FFF2-40B4-BE49-F238E27FC236}">
                <a16:creationId xmlns:a16="http://schemas.microsoft.com/office/drawing/2014/main" id="{2302E390-69A2-D344-CCE4-6CF6A082603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57151" y="5810358"/>
            <a:ext cx="541134" cy="155031"/>
          </a:xfrm>
          <a:prstGeom prst="rect">
            <a:avLst/>
          </a:prstGeom>
        </p:spPr>
      </p:pic>
      <p:grpSp>
        <p:nvGrpSpPr>
          <p:cNvPr id="513" name="グループ化 512">
            <a:extLst>
              <a:ext uri="{FF2B5EF4-FFF2-40B4-BE49-F238E27FC236}">
                <a16:creationId xmlns:a16="http://schemas.microsoft.com/office/drawing/2014/main" id="{0536C578-9E90-7A53-3D2F-223F3E5A4B60}"/>
              </a:ext>
            </a:extLst>
          </p:cNvPr>
          <p:cNvGrpSpPr/>
          <p:nvPr/>
        </p:nvGrpSpPr>
        <p:grpSpPr>
          <a:xfrm>
            <a:off x="2473198" y="5744107"/>
            <a:ext cx="5505512" cy="1858157"/>
            <a:chOff x="2473198" y="5744107"/>
            <a:chExt cx="5505512" cy="1858157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9B6CAA72-B747-0AFB-A45B-E13669D432F7}"/>
                </a:ext>
              </a:extLst>
            </p:cNvPr>
            <p:cNvGrpSpPr/>
            <p:nvPr/>
          </p:nvGrpSpPr>
          <p:grpSpPr>
            <a:xfrm>
              <a:off x="2473198" y="7084697"/>
              <a:ext cx="5505512" cy="517567"/>
              <a:chOff x="2473198" y="7084697"/>
              <a:chExt cx="5505512" cy="517567"/>
            </a:xfrm>
          </p:grpSpPr>
          <p:pic>
            <p:nvPicPr>
              <p:cNvPr id="265" name="図 264">
                <a:extLst>
                  <a:ext uri="{FF2B5EF4-FFF2-40B4-BE49-F238E27FC236}">
                    <a16:creationId xmlns:a16="http://schemas.microsoft.com/office/drawing/2014/main" id="{DF0BA0B9-4A13-EC49-2E77-8F4CFA22E3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324925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" name="図 1">
                <a:extLst>
                  <a:ext uri="{FF2B5EF4-FFF2-40B4-BE49-F238E27FC236}">
                    <a16:creationId xmlns:a16="http://schemas.microsoft.com/office/drawing/2014/main" id="{FDA9C2E1-67B0-6011-675E-B35129E6BA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603056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" name="図 2">
                <a:extLst>
                  <a:ext uri="{FF2B5EF4-FFF2-40B4-BE49-F238E27FC236}">
                    <a16:creationId xmlns:a16="http://schemas.microsoft.com/office/drawing/2014/main" id="{A4126591-F92E-848D-52E1-449A8AB2ED2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881187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" name="図 3">
                <a:extLst>
                  <a:ext uri="{FF2B5EF4-FFF2-40B4-BE49-F238E27FC236}">
                    <a16:creationId xmlns:a16="http://schemas.microsoft.com/office/drawing/2014/main" id="{77C30912-268A-C485-EB6E-FD0CD3787A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159318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" name="図 4">
                <a:extLst>
                  <a:ext uri="{FF2B5EF4-FFF2-40B4-BE49-F238E27FC236}">
                    <a16:creationId xmlns:a16="http://schemas.microsoft.com/office/drawing/2014/main" id="{0B72CCDF-0717-A5FB-63F3-04ED7DA5B1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437449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" name="図 5">
                <a:extLst>
                  <a:ext uri="{FF2B5EF4-FFF2-40B4-BE49-F238E27FC236}">
                    <a16:creationId xmlns:a16="http://schemas.microsoft.com/office/drawing/2014/main" id="{92CDFF83-C7F1-2877-901F-8F017CA107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715580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7" name="図 6">
                <a:extLst>
                  <a:ext uri="{FF2B5EF4-FFF2-40B4-BE49-F238E27FC236}">
                    <a16:creationId xmlns:a16="http://schemas.microsoft.com/office/drawing/2014/main" id="{0B2FACFB-978D-736B-0512-86DD492B38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993711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ADBA9D66-5E58-6683-245E-CEF8BFFD5E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271842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9" name="図 8">
                <a:extLst>
                  <a:ext uri="{FF2B5EF4-FFF2-40B4-BE49-F238E27FC236}">
                    <a16:creationId xmlns:a16="http://schemas.microsoft.com/office/drawing/2014/main" id="{F4BA03BD-1547-4963-A05D-1422877A0C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549973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0" name="図 9">
                <a:extLst>
                  <a:ext uri="{FF2B5EF4-FFF2-40B4-BE49-F238E27FC236}">
                    <a16:creationId xmlns:a16="http://schemas.microsoft.com/office/drawing/2014/main" id="{DBF83BA9-B8DC-F2A0-E1D6-D69E055EB1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828104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1" name="図 10">
                <a:extLst>
                  <a:ext uri="{FF2B5EF4-FFF2-40B4-BE49-F238E27FC236}">
                    <a16:creationId xmlns:a16="http://schemas.microsoft.com/office/drawing/2014/main" id="{6152D828-7EB6-5465-5781-E3D958415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106235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2" name="図 11">
                <a:extLst>
                  <a:ext uri="{FF2B5EF4-FFF2-40B4-BE49-F238E27FC236}">
                    <a16:creationId xmlns:a16="http://schemas.microsoft.com/office/drawing/2014/main" id="{830059FA-1857-B8D3-A83B-42B8C5FA547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384366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3" name="図 12">
                <a:extLst>
                  <a:ext uri="{FF2B5EF4-FFF2-40B4-BE49-F238E27FC236}">
                    <a16:creationId xmlns:a16="http://schemas.microsoft.com/office/drawing/2014/main" id="{4F71056F-2A81-B94E-843E-AE8F88C6F1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662497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4" name="図 13">
                <a:extLst>
                  <a:ext uri="{FF2B5EF4-FFF2-40B4-BE49-F238E27FC236}">
                    <a16:creationId xmlns:a16="http://schemas.microsoft.com/office/drawing/2014/main" id="{73D942D0-758B-3908-504F-76B906B04B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940628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5" name="図 14">
                <a:extLst>
                  <a:ext uri="{FF2B5EF4-FFF2-40B4-BE49-F238E27FC236}">
                    <a16:creationId xmlns:a16="http://schemas.microsoft.com/office/drawing/2014/main" id="{23550F8F-F012-9E59-3DE0-973F0A4E34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218759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6" name="図 15">
                <a:extLst>
                  <a:ext uri="{FF2B5EF4-FFF2-40B4-BE49-F238E27FC236}">
                    <a16:creationId xmlns:a16="http://schemas.microsoft.com/office/drawing/2014/main" id="{1DB25CDA-5B96-335A-86B1-AFF289F957B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496890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7" name="図 16">
                <a:extLst>
                  <a:ext uri="{FF2B5EF4-FFF2-40B4-BE49-F238E27FC236}">
                    <a16:creationId xmlns:a16="http://schemas.microsoft.com/office/drawing/2014/main" id="{3C34C1E1-C5C9-6811-52FD-82996C3935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775021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8" name="図 17">
                <a:extLst>
                  <a:ext uri="{FF2B5EF4-FFF2-40B4-BE49-F238E27FC236}">
                    <a16:creationId xmlns:a16="http://schemas.microsoft.com/office/drawing/2014/main" id="{143C9415-589F-1F14-FCD9-4B404617EC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053152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19" name="図 18">
                <a:extLst>
                  <a:ext uri="{FF2B5EF4-FFF2-40B4-BE49-F238E27FC236}">
                    <a16:creationId xmlns:a16="http://schemas.microsoft.com/office/drawing/2014/main" id="{C8FF2EB1-E65F-690F-2CE8-3771A4E551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331283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0" name="図 19">
                <a:extLst>
                  <a:ext uri="{FF2B5EF4-FFF2-40B4-BE49-F238E27FC236}">
                    <a16:creationId xmlns:a16="http://schemas.microsoft.com/office/drawing/2014/main" id="{17D8020B-429B-FFA0-84D2-F22C8B3283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609415" y="7232970"/>
                <a:ext cx="517567" cy="221022"/>
              </a:xfrm>
              <a:prstGeom prst="rect">
                <a:avLst/>
              </a:prstGeom>
            </p:spPr>
          </p:pic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64633174-BD8F-E538-788D-E92F05C3C054}"/>
                </a:ext>
              </a:extLst>
            </p:cNvPr>
            <p:cNvGrpSpPr/>
            <p:nvPr/>
          </p:nvGrpSpPr>
          <p:grpSpPr>
            <a:xfrm>
              <a:off x="2473198" y="6410931"/>
              <a:ext cx="5505512" cy="517567"/>
              <a:chOff x="2473198" y="7084697"/>
              <a:chExt cx="5505512" cy="517567"/>
            </a:xfrm>
          </p:grpSpPr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7475CC7C-E110-3497-CCE8-2FFF600568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324925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4" name="図 23">
                <a:extLst>
                  <a:ext uri="{FF2B5EF4-FFF2-40B4-BE49-F238E27FC236}">
                    <a16:creationId xmlns:a16="http://schemas.microsoft.com/office/drawing/2014/main" id="{971EFC7F-DE23-12C6-D16E-9F103A67E4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603056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5" name="図 24">
                <a:extLst>
                  <a:ext uri="{FF2B5EF4-FFF2-40B4-BE49-F238E27FC236}">
                    <a16:creationId xmlns:a16="http://schemas.microsoft.com/office/drawing/2014/main" id="{B0F8DBDC-4F1D-E372-003A-C7F71ACCE7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881187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6" name="図 25">
                <a:extLst>
                  <a:ext uri="{FF2B5EF4-FFF2-40B4-BE49-F238E27FC236}">
                    <a16:creationId xmlns:a16="http://schemas.microsoft.com/office/drawing/2014/main" id="{6DDA11E1-CD26-7F52-63A9-51F027B9DC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159318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7" name="図 26">
                <a:extLst>
                  <a:ext uri="{FF2B5EF4-FFF2-40B4-BE49-F238E27FC236}">
                    <a16:creationId xmlns:a16="http://schemas.microsoft.com/office/drawing/2014/main" id="{401F910A-59AC-7707-CF08-645EB0976C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437449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8" name="図 27">
                <a:extLst>
                  <a:ext uri="{FF2B5EF4-FFF2-40B4-BE49-F238E27FC236}">
                    <a16:creationId xmlns:a16="http://schemas.microsoft.com/office/drawing/2014/main" id="{D29EFC49-5EAE-53B7-1DBC-1453EF78B8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715580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29" name="図 28">
                <a:extLst>
                  <a:ext uri="{FF2B5EF4-FFF2-40B4-BE49-F238E27FC236}">
                    <a16:creationId xmlns:a16="http://schemas.microsoft.com/office/drawing/2014/main" id="{02BB6C4F-3469-97A8-E25C-87FB223D75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993711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0" name="図 29">
                <a:extLst>
                  <a:ext uri="{FF2B5EF4-FFF2-40B4-BE49-F238E27FC236}">
                    <a16:creationId xmlns:a16="http://schemas.microsoft.com/office/drawing/2014/main" id="{D484C746-57D2-B862-500C-14C458E4F6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271842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1" name="図 30">
                <a:extLst>
                  <a:ext uri="{FF2B5EF4-FFF2-40B4-BE49-F238E27FC236}">
                    <a16:creationId xmlns:a16="http://schemas.microsoft.com/office/drawing/2014/main" id="{E5702961-1319-79A9-C600-FA659A5E3E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549973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FA34EC1B-1068-3246-581C-F0FB30C1C3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828104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3" name="図 32">
                <a:extLst>
                  <a:ext uri="{FF2B5EF4-FFF2-40B4-BE49-F238E27FC236}">
                    <a16:creationId xmlns:a16="http://schemas.microsoft.com/office/drawing/2014/main" id="{3C3D0113-E714-8081-F821-1D63A7DC87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106235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4" name="図 33">
                <a:extLst>
                  <a:ext uri="{FF2B5EF4-FFF2-40B4-BE49-F238E27FC236}">
                    <a16:creationId xmlns:a16="http://schemas.microsoft.com/office/drawing/2014/main" id="{89A2377E-EB04-6769-B081-78682559E8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384366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5" name="図 34">
                <a:extLst>
                  <a:ext uri="{FF2B5EF4-FFF2-40B4-BE49-F238E27FC236}">
                    <a16:creationId xmlns:a16="http://schemas.microsoft.com/office/drawing/2014/main" id="{042C96A3-1D09-1F6B-5015-04E5A5D6F6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662497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6" name="図 35">
                <a:extLst>
                  <a:ext uri="{FF2B5EF4-FFF2-40B4-BE49-F238E27FC236}">
                    <a16:creationId xmlns:a16="http://schemas.microsoft.com/office/drawing/2014/main" id="{CC6E68BB-387A-A036-60C5-F2B95321A4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940628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7" name="図 36">
                <a:extLst>
                  <a:ext uri="{FF2B5EF4-FFF2-40B4-BE49-F238E27FC236}">
                    <a16:creationId xmlns:a16="http://schemas.microsoft.com/office/drawing/2014/main" id="{E10E27B3-E4A2-BB18-DD3E-11478BD9B2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218759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8" name="図 37">
                <a:extLst>
                  <a:ext uri="{FF2B5EF4-FFF2-40B4-BE49-F238E27FC236}">
                    <a16:creationId xmlns:a16="http://schemas.microsoft.com/office/drawing/2014/main" id="{5A9A353C-24ED-8901-B63E-1B60A22A31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496890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39" name="図 38">
                <a:extLst>
                  <a:ext uri="{FF2B5EF4-FFF2-40B4-BE49-F238E27FC236}">
                    <a16:creationId xmlns:a16="http://schemas.microsoft.com/office/drawing/2014/main" id="{4BCCBF70-6C6A-50D7-4476-77C152C36D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775021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0" name="図 39">
                <a:extLst>
                  <a:ext uri="{FF2B5EF4-FFF2-40B4-BE49-F238E27FC236}">
                    <a16:creationId xmlns:a16="http://schemas.microsoft.com/office/drawing/2014/main" id="{D351ABC6-B8B6-24CE-F538-CDD58E42BB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053152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1" name="図 40">
                <a:extLst>
                  <a:ext uri="{FF2B5EF4-FFF2-40B4-BE49-F238E27FC236}">
                    <a16:creationId xmlns:a16="http://schemas.microsoft.com/office/drawing/2014/main" id="{8B1A028F-11A5-BB36-83AE-51FC8D2F7D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331283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2" name="図 41">
                <a:extLst>
                  <a:ext uri="{FF2B5EF4-FFF2-40B4-BE49-F238E27FC236}">
                    <a16:creationId xmlns:a16="http://schemas.microsoft.com/office/drawing/2014/main" id="{A5ACD6B0-8CA7-4D2E-A35F-572EF7F2C9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609415" y="7232970"/>
                <a:ext cx="517567" cy="221022"/>
              </a:xfrm>
              <a:prstGeom prst="rect">
                <a:avLst/>
              </a:prstGeom>
            </p:spPr>
          </p:pic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8DA0EA6A-5392-E16D-5129-D3457D8FD067}"/>
                </a:ext>
              </a:extLst>
            </p:cNvPr>
            <p:cNvGrpSpPr/>
            <p:nvPr/>
          </p:nvGrpSpPr>
          <p:grpSpPr>
            <a:xfrm>
              <a:off x="2473198" y="5744107"/>
              <a:ext cx="5505512" cy="517567"/>
              <a:chOff x="2473198" y="7084697"/>
              <a:chExt cx="5505512" cy="517567"/>
            </a:xfrm>
          </p:grpSpPr>
          <p:pic>
            <p:nvPicPr>
              <p:cNvPr id="44" name="図 43">
                <a:extLst>
                  <a:ext uri="{FF2B5EF4-FFF2-40B4-BE49-F238E27FC236}">
                    <a16:creationId xmlns:a16="http://schemas.microsoft.com/office/drawing/2014/main" id="{FF7083C8-01DC-99FC-99C7-C1574704EA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324925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5" name="図 44">
                <a:extLst>
                  <a:ext uri="{FF2B5EF4-FFF2-40B4-BE49-F238E27FC236}">
                    <a16:creationId xmlns:a16="http://schemas.microsoft.com/office/drawing/2014/main" id="{289B57D0-F0DC-8630-E642-32E159E47C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603056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6" name="図 45">
                <a:extLst>
                  <a:ext uri="{FF2B5EF4-FFF2-40B4-BE49-F238E27FC236}">
                    <a16:creationId xmlns:a16="http://schemas.microsoft.com/office/drawing/2014/main" id="{0E9AE20F-C686-DBFD-030D-9B58E02602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2881187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7" name="図 46">
                <a:extLst>
                  <a:ext uri="{FF2B5EF4-FFF2-40B4-BE49-F238E27FC236}">
                    <a16:creationId xmlns:a16="http://schemas.microsoft.com/office/drawing/2014/main" id="{93A8F6DB-E345-1AA9-53DC-BCE602EB0E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159318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8" name="図 47">
                <a:extLst>
                  <a:ext uri="{FF2B5EF4-FFF2-40B4-BE49-F238E27FC236}">
                    <a16:creationId xmlns:a16="http://schemas.microsoft.com/office/drawing/2014/main" id="{ECA4DB74-0C0B-EA98-73E5-2A29526FBB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437449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49" name="図 48">
                <a:extLst>
                  <a:ext uri="{FF2B5EF4-FFF2-40B4-BE49-F238E27FC236}">
                    <a16:creationId xmlns:a16="http://schemas.microsoft.com/office/drawing/2014/main" id="{EBFBC89F-8B9E-129C-52C5-4C7B17308F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715580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1" name="図 50">
                <a:extLst>
                  <a:ext uri="{FF2B5EF4-FFF2-40B4-BE49-F238E27FC236}">
                    <a16:creationId xmlns:a16="http://schemas.microsoft.com/office/drawing/2014/main" id="{1E450A59-64F2-917D-40BE-6C18082055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3993711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2" name="図 51">
                <a:extLst>
                  <a:ext uri="{FF2B5EF4-FFF2-40B4-BE49-F238E27FC236}">
                    <a16:creationId xmlns:a16="http://schemas.microsoft.com/office/drawing/2014/main" id="{F2684260-871E-8DEE-3FC0-ECC929C92F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271842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3" name="図 52">
                <a:extLst>
                  <a:ext uri="{FF2B5EF4-FFF2-40B4-BE49-F238E27FC236}">
                    <a16:creationId xmlns:a16="http://schemas.microsoft.com/office/drawing/2014/main" id="{C817D180-2C8B-6D3B-E4B8-720C43EE48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549973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4" name="図 53">
                <a:extLst>
                  <a:ext uri="{FF2B5EF4-FFF2-40B4-BE49-F238E27FC236}">
                    <a16:creationId xmlns:a16="http://schemas.microsoft.com/office/drawing/2014/main" id="{AEED2E01-5020-269A-1A25-861CD97015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4828104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5" name="図 54">
                <a:extLst>
                  <a:ext uri="{FF2B5EF4-FFF2-40B4-BE49-F238E27FC236}">
                    <a16:creationId xmlns:a16="http://schemas.microsoft.com/office/drawing/2014/main" id="{183BEFCA-A7F8-1A23-A113-5FA4950F8B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106235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6" name="図 55">
                <a:extLst>
                  <a:ext uri="{FF2B5EF4-FFF2-40B4-BE49-F238E27FC236}">
                    <a16:creationId xmlns:a16="http://schemas.microsoft.com/office/drawing/2014/main" id="{3F3A3685-DA1B-8E8F-1B66-D9DB920B1F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384366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7" name="図 56">
                <a:extLst>
                  <a:ext uri="{FF2B5EF4-FFF2-40B4-BE49-F238E27FC236}">
                    <a16:creationId xmlns:a16="http://schemas.microsoft.com/office/drawing/2014/main" id="{63E8EB2F-1242-862D-0385-FF5182D365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662497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8" name="図 57">
                <a:extLst>
                  <a:ext uri="{FF2B5EF4-FFF2-40B4-BE49-F238E27FC236}">
                    <a16:creationId xmlns:a16="http://schemas.microsoft.com/office/drawing/2014/main" id="{415D7916-6AE8-89EC-F2AB-21F0D21D98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5940628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9" name="図 58">
                <a:extLst>
                  <a:ext uri="{FF2B5EF4-FFF2-40B4-BE49-F238E27FC236}">
                    <a16:creationId xmlns:a16="http://schemas.microsoft.com/office/drawing/2014/main" id="{262B6C30-5DE3-DFAA-E96B-C0E7D3590D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218759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0" name="図 59">
                <a:extLst>
                  <a:ext uri="{FF2B5EF4-FFF2-40B4-BE49-F238E27FC236}">
                    <a16:creationId xmlns:a16="http://schemas.microsoft.com/office/drawing/2014/main" id="{938688DE-2D4D-84E7-5A60-F0BECEA7AB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496890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1" name="図 60">
                <a:extLst>
                  <a:ext uri="{FF2B5EF4-FFF2-40B4-BE49-F238E27FC236}">
                    <a16:creationId xmlns:a16="http://schemas.microsoft.com/office/drawing/2014/main" id="{7944DB9D-FF20-C718-B3FD-FCF352D635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6775021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2" name="図 61">
                <a:extLst>
                  <a:ext uri="{FF2B5EF4-FFF2-40B4-BE49-F238E27FC236}">
                    <a16:creationId xmlns:a16="http://schemas.microsoft.com/office/drawing/2014/main" id="{F31F2DB3-0920-6CF5-0A94-40B5593A43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053152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3" name="図 62">
                <a:extLst>
                  <a:ext uri="{FF2B5EF4-FFF2-40B4-BE49-F238E27FC236}">
                    <a16:creationId xmlns:a16="http://schemas.microsoft.com/office/drawing/2014/main" id="{B6E97A1E-5F54-2B8A-BB15-68487AFDAB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331283" y="723297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12" name="図 511">
                <a:extLst>
                  <a:ext uri="{FF2B5EF4-FFF2-40B4-BE49-F238E27FC236}">
                    <a16:creationId xmlns:a16="http://schemas.microsoft.com/office/drawing/2014/main" id="{E45AACCD-99DC-3488-CEC1-E3FBF36BEA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6200000">
                <a:off x="7609415" y="7232970"/>
                <a:ext cx="517567" cy="221022"/>
              </a:xfrm>
              <a:prstGeom prst="rect">
                <a:avLst/>
              </a:prstGeom>
            </p:spPr>
          </p:pic>
        </p:grpSp>
      </p:grpSp>
      <p:pic>
        <p:nvPicPr>
          <p:cNvPr id="514" name="図 513">
            <a:extLst>
              <a:ext uri="{FF2B5EF4-FFF2-40B4-BE49-F238E27FC236}">
                <a16:creationId xmlns:a16="http://schemas.microsoft.com/office/drawing/2014/main" id="{C35EB80C-C988-D49D-06C7-043C9383D4A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347" y="2310780"/>
            <a:ext cx="541134" cy="155031"/>
          </a:xfrm>
          <a:prstGeom prst="rect">
            <a:avLst/>
          </a:prstGeom>
        </p:spPr>
      </p:pic>
      <p:pic>
        <p:nvPicPr>
          <p:cNvPr id="515" name="図 514">
            <a:extLst>
              <a:ext uri="{FF2B5EF4-FFF2-40B4-BE49-F238E27FC236}">
                <a16:creationId xmlns:a16="http://schemas.microsoft.com/office/drawing/2014/main" id="{6E9676D2-269E-54FA-573E-108696EC993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211" y="4036276"/>
            <a:ext cx="541134" cy="155031"/>
          </a:xfrm>
          <a:prstGeom prst="rect">
            <a:avLst/>
          </a:prstGeom>
        </p:spPr>
      </p:pic>
      <p:grpSp>
        <p:nvGrpSpPr>
          <p:cNvPr id="696" name="グループ化 695">
            <a:extLst>
              <a:ext uri="{FF2B5EF4-FFF2-40B4-BE49-F238E27FC236}">
                <a16:creationId xmlns:a16="http://schemas.microsoft.com/office/drawing/2014/main" id="{E6451AF7-C2F9-809A-45F2-20A3DE53FDD7}"/>
              </a:ext>
            </a:extLst>
          </p:cNvPr>
          <p:cNvGrpSpPr/>
          <p:nvPr/>
        </p:nvGrpSpPr>
        <p:grpSpPr>
          <a:xfrm>
            <a:off x="2587518" y="2866648"/>
            <a:ext cx="1851613" cy="2170983"/>
            <a:chOff x="2587518" y="2866648"/>
            <a:chExt cx="1851613" cy="2170983"/>
          </a:xfrm>
        </p:grpSpPr>
        <p:grpSp>
          <p:nvGrpSpPr>
            <p:cNvPr id="667" name="グループ化 666">
              <a:extLst>
                <a:ext uri="{FF2B5EF4-FFF2-40B4-BE49-F238E27FC236}">
                  <a16:creationId xmlns:a16="http://schemas.microsoft.com/office/drawing/2014/main" id="{D78E78F1-74B7-2DD3-8EDE-E7376C3423DE}"/>
                </a:ext>
              </a:extLst>
            </p:cNvPr>
            <p:cNvGrpSpPr/>
            <p:nvPr/>
          </p:nvGrpSpPr>
          <p:grpSpPr>
            <a:xfrm>
              <a:off x="2587518" y="2869692"/>
              <a:ext cx="517567" cy="2167939"/>
              <a:chOff x="-824220" y="4953000"/>
              <a:chExt cx="517567" cy="2167939"/>
            </a:xfrm>
          </p:grpSpPr>
          <p:pic>
            <p:nvPicPr>
              <p:cNvPr id="520" name="図 519">
                <a:extLst>
                  <a:ext uri="{FF2B5EF4-FFF2-40B4-BE49-F238E27FC236}">
                    <a16:creationId xmlns:a16="http://schemas.microsoft.com/office/drawing/2014/main" id="{D6960889-40FC-CD47-052A-CF8EB0C97D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495300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21" name="図 520">
                <a:extLst>
                  <a:ext uri="{FF2B5EF4-FFF2-40B4-BE49-F238E27FC236}">
                    <a16:creationId xmlns:a16="http://schemas.microsoft.com/office/drawing/2014/main" id="{5751DCDF-EF03-3C84-3F36-3975F2EF91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231131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22" name="図 521">
                <a:extLst>
                  <a:ext uri="{FF2B5EF4-FFF2-40B4-BE49-F238E27FC236}">
                    <a16:creationId xmlns:a16="http://schemas.microsoft.com/office/drawing/2014/main" id="{D78CF46B-B9D2-3163-473B-E066473DFF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509262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23" name="図 522">
                <a:extLst>
                  <a:ext uri="{FF2B5EF4-FFF2-40B4-BE49-F238E27FC236}">
                    <a16:creationId xmlns:a16="http://schemas.microsoft.com/office/drawing/2014/main" id="{1CA3EFC1-D8D6-2A21-F236-6EEC816AE56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787393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24" name="図 523">
                <a:extLst>
                  <a:ext uri="{FF2B5EF4-FFF2-40B4-BE49-F238E27FC236}">
                    <a16:creationId xmlns:a16="http://schemas.microsoft.com/office/drawing/2014/main" id="{331F3084-A32C-1911-79B9-4C1E4B8496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065524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33" name="図 532">
                <a:extLst>
                  <a:ext uri="{FF2B5EF4-FFF2-40B4-BE49-F238E27FC236}">
                    <a16:creationId xmlns:a16="http://schemas.microsoft.com/office/drawing/2014/main" id="{B4FF7BAD-8ED6-6E58-1398-FD01497801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343655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34" name="図 533">
                <a:extLst>
                  <a:ext uri="{FF2B5EF4-FFF2-40B4-BE49-F238E27FC236}">
                    <a16:creationId xmlns:a16="http://schemas.microsoft.com/office/drawing/2014/main" id="{6BCA5167-D393-C4B4-33AB-772BCDB8F5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621786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535" name="図 534">
                <a:extLst>
                  <a:ext uri="{FF2B5EF4-FFF2-40B4-BE49-F238E27FC236}">
                    <a16:creationId xmlns:a16="http://schemas.microsoft.com/office/drawing/2014/main" id="{3F4C801F-E718-CE72-0414-44B1C5A8A1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899917"/>
                <a:ext cx="517567" cy="221022"/>
              </a:xfrm>
              <a:prstGeom prst="rect">
                <a:avLst/>
              </a:prstGeom>
            </p:spPr>
          </p:pic>
        </p:grpSp>
        <p:grpSp>
          <p:nvGrpSpPr>
            <p:cNvPr id="668" name="グループ化 667">
              <a:extLst>
                <a:ext uri="{FF2B5EF4-FFF2-40B4-BE49-F238E27FC236}">
                  <a16:creationId xmlns:a16="http://schemas.microsoft.com/office/drawing/2014/main" id="{FD29C0D1-8A9E-179E-593D-5CA32DC8BBF8}"/>
                </a:ext>
              </a:extLst>
            </p:cNvPr>
            <p:cNvGrpSpPr/>
            <p:nvPr/>
          </p:nvGrpSpPr>
          <p:grpSpPr>
            <a:xfrm>
              <a:off x="3254541" y="2866648"/>
              <a:ext cx="517567" cy="2167939"/>
              <a:chOff x="-824220" y="4953000"/>
              <a:chExt cx="517567" cy="2167939"/>
            </a:xfrm>
          </p:grpSpPr>
          <p:pic>
            <p:nvPicPr>
              <p:cNvPr id="669" name="図 668">
                <a:extLst>
                  <a:ext uri="{FF2B5EF4-FFF2-40B4-BE49-F238E27FC236}">
                    <a16:creationId xmlns:a16="http://schemas.microsoft.com/office/drawing/2014/main" id="{FE676A25-C25C-C7B6-3651-852A968FB4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495300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70" name="図 669">
                <a:extLst>
                  <a:ext uri="{FF2B5EF4-FFF2-40B4-BE49-F238E27FC236}">
                    <a16:creationId xmlns:a16="http://schemas.microsoft.com/office/drawing/2014/main" id="{722840A6-F8BE-DE0B-097D-D38021685EF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231131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71" name="図 670">
                <a:extLst>
                  <a:ext uri="{FF2B5EF4-FFF2-40B4-BE49-F238E27FC236}">
                    <a16:creationId xmlns:a16="http://schemas.microsoft.com/office/drawing/2014/main" id="{4C26C0CD-F514-2C59-2DC6-CCD6311ED8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509262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72" name="図 671">
                <a:extLst>
                  <a:ext uri="{FF2B5EF4-FFF2-40B4-BE49-F238E27FC236}">
                    <a16:creationId xmlns:a16="http://schemas.microsoft.com/office/drawing/2014/main" id="{6A6024A3-D86A-BDB2-CD22-EB224F6A088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787393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73" name="図 672">
                <a:extLst>
                  <a:ext uri="{FF2B5EF4-FFF2-40B4-BE49-F238E27FC236}">
                    <a16:creationId xmlns:a16="http://schemas.microsoft.com/office/drawing/2014/main" id="{5B3026A7-FA63-4E60-B164-2F741E9B1D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065524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74" name="図 673">
                <a:extLst>
                  <a:ext uri="{FF2B5EF4-FFF2-40B4-BE49-F238E27FC236}">
                    <a16:creationId xmlns:a16="http://schemas.microsoft.com/office/drawing/2014/main" id="{C091EF78-11F0-AFEE-0A53-620ADF499F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343655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81" name="図 680">
                <a:extLst>
                  <a:ext uri="{FF2B5EF4-FFF2-40B4-BE49-F238E27FC236}">
                    <a16:creationId xmlns:a16="http://schemas.microsoft.com/office/drawing/2014/main" id="{9B471243-CCE3-EE73-31B2-46B2C88945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621786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82" name="図 681">
                <a:extLst>
                  <a:ext uri="{FF2B5EF4-FFF2-40B4-BE49-F238E27FC236}">
                    <a16:creationId xmlns:a16="http://schemas.microsoft.com/office/drawing/2014/main" id="{65B8428B-9219-D8D3-6D70-9667EF8210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899917"/>
                <a:ext cx="517567" cy="221022"/>
              </a:xfrm>
              <a:prstGeom prst="rect">
                <a:avLst/>
              </a:prstGeom>
            </p:spPr>
          </p:pic>
        </p:grpSp>
        <p:grpSp>
          <p:nvGrpSpPr>
            <p:cNvPr id="683" name="グループ化 682">
              <a:extLst>
                <a:ext uri="{FF2B5EF4-FFF2-40B4-BE49-F238E27FC236}">
                  <a16:creationId xmlns:a16="http://schemas.microsoft.com/office/drawing/2014/main" id="{5F9E501C-C72F-9F24-0796-D09D50898C17}"/>
                </a:ext>
              </a:extLst>
            </p:cNvPr>
            <p:cNvGrpSpPr/>
            <p:nvPr/>
          </p:nvGrpSpPr>
          <p:grpSpPr>
            <a:xfrm>
              <a:off x="3921564" y="2868532"/>
              <a:ext cx="517567" cy="2167939"/>
              <a:chOff x="-824220" y="4953000"/>
              <a:chExt cx="517567" cy="2167939"/>
            </a:xfrm>
          </p:grpSpPr>
          <p:pic>
            <p:nvPicPr>
              <p:cNvPr id="684" name="図 683">
                <a:extLst>
                  <a:ext uri="{FF2B5EF4-FFF2-40B4-BE49-F238E27FC236}">
                    <a16:creationId xmlns:a16="http://schemas.microsoft.com/office/drawing/2014/main" id="{FD5FD8B2-ABA9-292F-72CA-854F39A354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4953000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87" name="図 686">
                <a:extLst>
                  <a:ext uri="{FF2B5EF4-FFF2-40B4-BE49-F238E27FC236}">
                    <a16:creationId xmlns:a16="http://schemas.microsoft.com/office/drawing/2014/main" id="{F80CE52F-C1C8-E41E-5F31-6C4953CD54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231131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88" name="図 687">
                <a:extLst>
                  <a:ext uri="{FF2B5EF4-FFF2-40B4-BE49-F238E27FC236}">
                    <a16:creationId xmlns:a16="http://schemas.microsoft.com/office/drawing/2014/main" id="{6ADEC758-C242-42AB-1FA9-BF13EC21E3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509262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89" name="図 688">
                <a:extLst>
                  <a:ext uri="{FF2B5EF4-FFF2-40B4-BE49-F238E27FC236}">
                    <a16:creationId xmlns:a16="http://schemas.microsoft.com/office/drawing/2014/main" id="{EB6632FE-5769-423F-F534-87AA933BA4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5787393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90" name="図 689">
                <a:extLst>
                  <a:ext uri="{FF2B5EF4-FFF2-40B4-BE49-F238E27FC236}">
                    <a16:creationId xmlns:a16="http://schemas.microsoft.com/office/drawing/2014/main" id="{973667CA-E705-D5AC-B5ED-613555B2D9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065524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93" name="図 692">
                <a:extLst>
                  <a:ext uri="{FF2B5EF4-FFF2-40B4-BE49-F238E27FC236}">
                    <a16:creationId xmlns:a16="http://schemas.microsoft.com/office/drawing/2014/main" id="{4946FFDB-9DC2-7D1A-3448-1888372C43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343655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94" name="図 693">
                <a:extLst>
                  <a:ext uri="{FF2B5EF4-FFF2-40B4-BE49-F238E27FC236}">
                    <a16:creationId xmlns:a16="http://schemas.microsoft.com/office/drawing/2014/main" id="{10968737-E2AE-78EF-F338-CD7FA065EA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621786"/>
                <a:ext cx="517567" cy="221022"/>
              </a:xfrm>
              <a:prstGeom prst="rect">
                <a:avLst/>
              </a:prstGeom>
            </p:spPr>
          </p:pic>
          <p:pic>
            <p:nvPicPr>
              <p:cNvPr id="695" name="図 694">
                <a:extLst>
                  <a:ext uri="{FF2B5EF4-FFF2-40B4-BE49-F238E27FC236}">
                    <a16:creationId xmlns:a16="http://schemas.microsoft.com/office/drawing/2014/main" id="{7B42F6A2-FF1E-9958-307E-C426FBB4CC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824220" y="6899917"/>
                <a:ext cx="517567" cy="221022"/>
              </a:xfrm>
              <a:prstGeom prst="rect">
                <a:avLst/>
              </a:prstGeom>
            </p:spPr>
          </p:pic>
        </p:grpSp>
      </p:grpSp>
      <p:pic>
        <p:nvPicPr>
          <p:cNvPr id="319" name="図 318">
            <a:extLst>
              <a:ext uri="{FF2B5EF4-FFF2-40B4-BE49-F238E27FC236}">
                <a16:creationId xmlns:a16="http://schemas.microsoft.com/office/drawing/2014/main" id="{7DB1D10F-749A-FB4C-64CD-7D4D2AE5F2C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32923" y="2468659"/>
            <a:ext cx="517567" cy="221022"/>
          </a:xfrm>
          <a:prstGeom prst="rect">
            <a:avLst/>
          </a:prstGeom>
        </p:spPr>
      </p:pic>
      <p:pic>
        <p:nvPicPr>
          <p:cNvPr id="799" name="図 798">
            <a:extLst>
              <a:ext uri="{FF2B5EF4-FFF2-40B4-BE49-F238E27FC236}">
                <a16:creationId xmlns:a16="http://schemas.microsoft.com/office/drawing/2014/main" id="{3D62EEE8-2B68-41B4-42AB-409DEFA95D8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5660" y="6960452"/>
            <a:ext cx="517567" cy="221022"/>
          </a:xfrm>
          <a:prstGeom prst="rect">
            <a:avLst/>
          </a:prstGeom>
        </p:spPr>
      </p:pic>
      <p:pic>
        <p:nvPicPr>
          <p:cNvPr id="800" name="図 799">
            <a:extLst>
              <a:ext uri="{FF2B5EF4-FFF2-40B4-BE49-F238E27FC236}">
                <a16:creationId xmlns:a16="http://schemas.microsoft.com/office/drawing/2014/main" id="{58094CDF-63FA-A892-AD90-305C08D5BF35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9905" y="8300461"/>
            <a:ext cx="169078" cy="136066"/>
          </a:xfrm>
          <a:prstGeom prst="rect">
            <a:avLst/>
          </a:prstGeom>
        </p:spPr>
      </p:pic>
      <p:pic>
        <p:nvPicPr>
          <p:cNvPr id="801" name="図 800">
            <a:extLst>
              <a:ext uri="{FF2B5EF4-FFF2-40B4-BE49-F238E27FC236}">
                <a16:creationId xmlns:a16="http://schemas.microsoft.com/office/drawing/2014/main" id="{27393546-AC8D-10C2-FC68-9BAFD1F5AC2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1973" y="7634629"/>
            <a:ext cx="173110" cy="134820"/>
          </a:xfrm>
          <a:prstGeom prst="rect">
            <a:avLst/>
          </a:prstGeom>
        </p:spPr>
      </p:pic>
      <p:pic>
        <p:nvPicPr>
          <p:cNvPr id="802" name="図 801">
            <a:extLst>
              <a:ext uri="{FF2B5EF4-FFF2-40B4-BE49-F238E27FC236}">
                <a16:creationId xmlns:a16="http://schemas.microsoft.com/office/drawing/2014/main" id="{9550F951-7BA9-58AB-F40E-D1E30654BD2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7090" y="8300461"/>
            <a:ext cx="679911" cy="216518"/>
          </a:xfrm>
          <a:prstGeom prst="rect">
            <a:avLst/>
          </a:prstGeom>
        </p:spPr>
      </p:pic>
      <p:pic>
        <p:nvPicPr>
          <p:cNvPr id="803" name="図 802">
            <a:extLst>
              <a:ext uri="{FF2B5EF4-FFF2-40B4-BE49-F238E27FC236}">
                <a16:creationId xmlns:a16="http://schemas.microsoft.com/office/drawing/2014/main" id="{56AA8842-CFCF-5AED-066A-B4113451B41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5661" y="8960713"/>
            <a:ext cx="557814" cy="159810"/>
          </a:xfrm>
          <a:prstGeom prst="rect">
            <a:avLst/>
          </a:prstGeom>
        </p:spPr>
      </p:pic>
      <p:pic>
        <p:nvPicPr>
          <p:cNvPr id="804" name="図 803">
            <a:extLst>
              <a:ext uri="{FF2B5EF4-FFF2-40B4-BE49-F238E27FC236}">
                <a16:creationId xmlns:a16="http://schemas.microsoft.com/office/drawing/2014/main" id="{5A172DD4-AA0C-680A-324C-5331C053224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996" y="7634629"/>
            <a:ext cx="139448" cy="127560"/>
          </a:xfrm>
          <a:prstGeom prst="rect">
            <a:avLst/>
          </a:prstGeom>
        </p:spPr>
      </p:pic>
      <p:pic>
        <p:nvPicPr>
          <p:cNvPr id="519" name="図 518">
            <a:extLst>
              <a:ext uri="{FF2B5EF4-FFF2-40B4-BE49-F238E27FC236}">
                <a16:creationId xmlns:a16="http://schemas.microsoft.com/office/drawing/2014/main" id="{E7D1474B-CC6D-A158-E299-F37D13360C7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81817" y="2465811"/>
            <a:ext cx="517567" cy="221022"/>
          </a:xfrm>
          <a:prstGeom prst="rect">
            <a:avLst/>
          </a:prstGeom>
        </p:spPr>
      </p:pic>
      <p:pic>
        <p:nvPicPr>
          <p:cNvPr id="527" name="図 526">
            <a:extLst>
              <a:ext uri="{FF2B5EF4-FFF2-40B4-BE49-F238E27FC236}">
                <a16:creationId xmlns:a16="http://schemas.microsoft.com/office/drawing/2014/main" id="{637D4DF7-0B2C-12DD-2D1B-CACD706CA02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32923" y="2749075"/>
            <a:ext cx="517567" cy="221022"/>
          </a:xfrm>
          <a:prstGeom prst="rect">
            <a:avLst/>
          </a:prstGeom>
        </p:spPr>
      </p:pic>
      <p:pic>
        <p:nvPicPr>
          <p:cNvPr id="528" name="図 527">
            <a:extLst>
              <a:ext uri="{FF2B5EF4-FFF2-40B4-BE49-F238E27FC236}">
                <a16:creationId xmlns:a16="http://schemas.microsoft.com/office/drawing/2014/main" id="{815C65F0-890E-2C0E-4320-C8191AFE773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81817" y="2746227"/>
            <a:ext cx="517567" cy="221022"/>
          </a:xfrm>
          <a:prstGeom prst="rect">
            <a:avLst/>
          </a:prstGeom>
        </p:spPr>
      </p:pic>
      <p:pic>
        <p:nvPicPr>
          <p:cNvPr id="529" name="図 528">
            <a:extLst>
              <a:ext uri="{FF2B5EF4-FFF2-40B4-BE49-F238E27FC236}">
                <a16:creationId xmlns:a16="http://schemas.microsoft.com/office/drawing/2014/main" id="{1517C9C4-53EC-7EDC-FA8A-370178879AE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34204" y="3022644"/>
            <a:ext cx="517567" cy="221022"/>
          </a:xfrm>
          <a:prstGeom prst="rect">
            <a:avLst/>
          </a:prstGeom>
        </p:spPr>
      </p:pic>
      <p:pic>
        <p:nvPicPr>
          <p:cNvPr id="530" name="図 529">
            <a:extLst>
              <a:ext uri="{FF2B5EF4-FFF2-40B4-BE49-F238E27FC236}">
                <a16:creationId xmlns:a16="http://schemas.microsoft.com/office/drawing/2014/main" id="{D56FB170-A5C5-6CB7-BC4D-4547425D9F1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83098" y="3019796"/>
            <a:ext cx="517567" cy="221022"/>
          </a:xfrm>
          <a:prstGeom prst="rect">
            <a:avLst/>
          </a:prstGeom>
        </p:spPr>
      </p:pic>
      <p:pic>
        <p:nvPicPr>
          <p:cNvPr id="531" name="図 530">
            <a:extLst>
              <a:ext uri="{FF2B5EF4-FFF2-40B4-BE49-F238E27FC236}">
                <a16:creationId xmlns:a16="http://schemas.microsoft.com/office/drawing/2014/main" id="{A3942C98-7F8A-9154-5143-BE6BB8470C1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32923" y="3295781"/>
            <a:ext cx="517567" cy="221022"/>
          </a:xfrm>
          <a:prstGeom prst="rect">
            <a:avLst/>
          </a:prstGeom>
        </p:spPr>
      </p:pic>
      <p:pic>
        <p:nvPicPr>
          <p:cNvPr id="532" name="図 531">
            <a:extLst>
              <a:ext uri="{FF2B5EF4-FFF2-40B4-BE49-F238E27FC236}">
                <a16:creationId xmlns:a16="http://schemas.microsoft.com/office/drawing/2014/main" id="{1F39A132-7061-3A0A-0053-092D79D03C4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981817" y="3292933"/>
            <a:ext cx="517567" cy="221022"/>
          </a:xfrm>
          <a:prstGeom prst="rect">
            <a:avLst/>
          </a:prstGeom>
        </p:spPr>
      </p:pic>
      <p:pic>
        <p:nvPicPr>
          <p:cNvPr id="516" name="図 515">
            <a:extLst>
              <a:ext uri="{FF2B5EF4-FFF2-40B4-BE49-F238E27FC236}">
                <a16:creationId xmlns:a16="http://schemas.microsoft.com/office/drawing/2014/main" id="{8C01A77D-9EFC-50CB-58AA-FC115F88007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40834" y="6527477"/>
            <a:ext cx="679911" cy="216518"/>
          </a:xfrm>
          <a:prstGeom prst="rect">
            <a:avLst/>
          </a:prstGeom>
        </p:spPr>
      </p:pic>
      <p:pic>
        <p:nvPicPr>
          <p:cNvPr id="517" name="図 516">
            <a:extLst>
              <a:ext uri="{FF2B5EF4-FFF2-40B4-BE49-F238E27FC236}">
                <a16:creationId xmlns:a16="http://schemas.microsoft.com/office/drawing/2014/main" id="{38FF0C02-A65D-F93E-5E9B-EE34A7EF7C8D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03147" y="7130576"/>
            <a:ext cx="173110" cy="134820"/>
          </a:xfrm>
          <a:prstGeom prst="rect">
            <a:avLst/>
          </a:prstGeom>
        </p:spPr>
      </p:pic>
      <p:pic>
        <p:nvPicPr>
          <p:cNvPr id="518" name="図 517">
            <a:extLst>
              <a:ext uri="{FF2B5EF4-FFF2-40B4-BE49-F238E27FC236}">
                <a16:creationId xmlns:a16="http://schemas.microsoft.com/office/drawing/2014/main" id="{3D965BEE-6E82-D75A-B931-BD570BC5D2B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05" y="2291553"/>
            <a:ext cx="679911" cy="216518"/>
          </a:xfrm>
          <a:prstGeom prst="rect">
            <a:avLst/>
          </a:prstGeom>
        </p:spPr>
      </p:pic>
      <p:pic>
        <p:nvPicPr>
          <p:cNvPr id="525" name="図 524">
            <a:extLst>
              <a:ext uri="{FF2B5EF4-FFF2-40B4-BE49-F238E27FC236}">
                <a16:creationId xmlns:a16="http://schemas.microsoft.com/office/drawing/2014/main" id="{D5C777C2-0146-7DBC-B0E6-7C952FA5449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925826" y="2508071"/>
            <a:ext cx="173110" cy="13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2829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Calibri 本文</vt:lpstr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117</cp:revision>
  <cp:lastPrinted>2024-06-19T06:33:22Z</cp:lastPrinted>
  <dcterms:created xsi:type="dcterms:W3CDTF">2017-02-16T12:15:42Z</dcterms:created>
  <dcterms:modified xsi:type="dcterms:W3CDTF">2025-06-04T04:40:20Z</dcterms:modified>
</cp:coreProperties>
</file>