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5214" autoAdjust="0"/>
  </p:normalViewPr>
  <p:slideViewPr>
    <p:cSldViewPr snapToGrid="0">
      <p:cViewPr>
        <p:scale>
          <a:sx n="75" d="100"/>
          <a:sy n="75" d="100"/>
        </p:scale>
        <p:origin x="1579" y="18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8BF53F2-F63E-7260-AD40-95D2ADF02C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BFCC5A0-13A5-C924-2102-24490E8A41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5EE9C-8EF3-4D47-8FE7-71C4BD99C7FA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EED3C37-E545-A29E-AF97-462D4316B5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B2CAE34-92EA-0149-8520-96ECBCB68A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8BB6D-FDC4-4F52-B46F-82F0F9EF4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261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ダイアグラム&#10;&#10;自動的に生成された説明">
            <a:extLst>
              <a:ext uri="{FF2B5EF4-FFF2-40B4-BE49-F238E27FC236}">
                <a16:creationId xmlns:a16="http://schemas.microsoft.com/office/drawing/2014/main" id="{83B87D1B-832E-2710-D5ED-94E87708A7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64" y="1003164"/>
            <a:ext cx="9039677" cy="5627604"/>
          </a:xfrm>
          <a:prstGeom prst="rect">
            <a:avLst/>
          </a:prstGeom>
        </p:spPr>
      </p:pic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64EC90BE-D7D0-CC8D-A606-FD0F6108D0C1}"/>
              </a:ext>
            </a:extLst>
          </p:cNvPr>
          <p:cNvSpPr/>
          <p:nvPr userDrawn="1"/>
        </p:nvSpPr>
        <p:spPr>
          <a:xfrm>
            <a:off x="54402" y="1722483"/>
            <a:ext cx="1596841" cy="187724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9A0C403F-8E7A-F0EE-B64C-F20088BDDCA1}"/>
              </a:ext>
            </a:extLst>
          </p:cNvPr>
          <p:cNvSpPr txBox="1"/>
          <p:nvPr userDrawn="1"/>
        </p:nvSpPr>
        <p:spPr>
          <a:xfrm>
            <a:off x="190705" y="1521967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3977D3-6CB2-D061-8618-4D47F3DF9AB3}"/>
              </a:ext>
            </a:extLst>
          </p:cNvPr>
          <p:cNvSpPr/>
          <p:nvPr userDrawn="1"/>
        </p:nvSpPr>
        <p:spPr>
          <a:xfrm>
            <a:off x="0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0E8EF8-C5D7-7DE2-46AE-68ABDFCE0763}"/>
              </a:ext>
            </a:extLst>
          </p:cNvPr>
          <p:cNvSpPr txBox="1"/>
          <p:nvPr userDrawn="1"/>
        </p:nvSpPr>
        <p:spPr>
          <a:xfrm>
            <a:off x="315323" y="227233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</a:rPr>
              <a:t>4 F</a:t>
            </a:r>
            <a:endParaRPr kumimoji="1" lang="ja-JP" altLang="en-US" sz="6000" dirty="0">
              <a:solidFill>
                <a:schemeClr val="bg1"/>
              </a:solidFill>
            </a:endParaRPr>
          </a:p>
        </p:txBody>
      </p:sp>
      <p:sp>
        <p:nvSpPr>
          <p:cNvPr id="67" name="Rectangle 12">
            <a:extLst>
              <a:ext uri="{FF2B5EF4-FFF2-40B4-BE49-F238E27FC236}">
                <a16:creationId xmlns:a16="http://schemas.microsoft.com/office/drawing/2014/main" id="{744FBC25-45A4-2110-B534-16CE49C5E47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87" y="3668093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12">
            <a:extLst>
              <a:ext uri="{FF2B5EF4-FFF2-40B4-BE49-F238E27FC236}">
                <a16:creationId xmlns:a16="http://schemas.microsoft.com/office/drawing/2014/main" id="{A23EA5E4-9DA8-34CD-89BA-B999F88A8F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28836" y="2541083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12">
            <a:extLst>
              <a:ext uri="{FF2B5EF4-FFF2-40B4-BE49-F238E27FC236}">
                <a16:creationId xmlns:a16="http://schemas.microsoft.com/office/drawing/2014/main" id="{4C3D062F-C26F-BDA6-DBF4-A1886C96F68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487" y="2842133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12">
            <a:extLst>
              <a:ext uri="{FF2B5EF4-FFF2-40B4-BE49-F238E27FC236}">
                <a16:creationId xmlns:a16="http://schemas.microsoft.com/office/drawing/2014/main" id="{6DC43F2A-2569-3BEC-4AC7-658F24551DC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6422" y="319133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12">
            <a:extLst>
              <a:ext uri="{FF2B5EF4-FFF2-40B4-BE49-F238E27FC236}">
                <a16:creationId xmlns:a16="http://schemas.microsoft.com/office/drawing/2014/main" id="{7B4C4A1E-79FC-C8B1-83B8-A58D3248349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96375" y="2194189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12">
            <a:extLst>
              <a:ext uri="{FF2B5EF4-FFF2-40B4-BE49-F238E27FC236}">
                <a16:creationId xmlns:a16="http://schemas.microsoft.com/office/drawing/2014/main" id="{49911755-8D3F-659A-B030-3F3A2BCBA0E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7664" y="2205931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12">
            <a:extLst>
              <a:ext uri="{FF2B5EF4-FFF2-40B4-BE49-F238E27FC236}">
                <a16:creationId xmlns:a16="http://schemas.microsoft.com/office/drawing/2014/main" id="{B5184992-2139-BB44-58F4-B0C7196A388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29410" y="191005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12">
            <a:extLst>
              <a:ext uri="{FF2B5EF4-FFF2-40B4-BE49-F238E27FC236}">
                <a16:creationId xmlns:a16="http://schemas.microsoft.com/office/drawing/2014/main" id="{EC8B6558-3AAB-CE0C-15CC-54AF809F60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9969" y="2194190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12">
            <a:extLst>
              <a:ext uri="{FF2B5EF4-FFF2-40B4-BE49-F238E27FC236}">
                <a16:creationId xmlns:a16="http://schemas.microsoft.com/office/drawing/2014/main" id="{0E843B44-4BDB-AFB7-B9D9-50BC4C1748E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7664" y="253478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12">
            <a:extLst>
              <a:ext uri="{FF2B5EF4-FFF2-40B4-BE49-F238E27FC236}">
                <a16:creationId xmlns:a16="http://schemas.microsoft.com/office/drawing/2014/main" id="{18E75000-F882-07DE-168F-19E3D810B0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7665" y="1910051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7" name="グラフィックス 76">
            <a:extLst>
              <a:ext uri="{FF2B5EF4-FFF2-40B4-BE49-F238E27FC236}">
                <a16:creationId xmlns:a16="http://schemas.microsoft.com/office/drawing/2014/main" id="{464C55C4-002A-C018-9E2F-1EB928439EA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45107" y="2975433"/>
            <a:ext cx="123825" cy="104775"/>
          </a:xfrm>
          <a:prstGeom prst="rect">
            <a:avLst/>
          </a:prstGeom>
        </p:spPr>
      </p:pic>
      <p:sp>
        <p:nvSpPr>
          <p:cNvPr id="79" name="Rectangle 12">
            <a:extLst>
              <a:ext uri="{FF2B5EF4-FFF2-40B4-BE49-F238E27FC236}">
                <a16:creationId xmlns:a16="http://schemas.microsoft.com/office/drawing/2014/main" id="{487EECFC-CF97-4358-F6A9-35F2EB253E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3972" y="2835619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E0955FEF-0635-8EAB-6B52-31D95274504F}"/>
              </a:ext>
            </a:extLst>
          </p:cNvPr>
          <p:cNvGrpSpPr/>
          <p:nvPr userDrawn="1"/>
        </p:nvGrpSpPr>
        <p:grpSpPr>
          <a:xfrm>
            <a:off x="9097187" y="3289416"/>
            <a:ext cx="856824" cy="400110"/>
            <a:chOff x="8988235" y="898917"/>
            <a:chExt cx="856824" cy="400110"/>
          </a:xfrm>
        </p:grpSpPr>
        <p:sp>
          <p:nvSpPr>
            <p:cNvPr id="82" name="フリーフォーム: 図形 81">
              <a:extLst>
                <a:ext uri="{FF2B5EF4-FFF2-40B4-BE49-F238E27FC236}">
                  <a16:creationId xmlns:a16="http://schemas.microsoft.com/office/drawing/2014/main" id="{F7C8D7AD-EBE9-B932-613E-116C17C827B2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0E284B87-E71A-5AEF-4AAB-6BB52839B37B}"/>
                </a:ext>
              </a:extLst>
            </p:cNvPr>
            <p:cNvSpPr txBox="1"/>
            <p:nvPr/>
          </p:nvSpPr>
          <p:spPr>
            <a:xfrm>
              <a:off x="8988235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401B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3943BF35-F3E0-6879-82EC-33E694C32C31}"/>
              </a:ext>
            </a:extLst>
          </p:cNvPr>
          <p:cNvGrpSpPr/>
          <p:nvPr userDrawn="1"/>
        </p:nvGrpSpPr>
        <p:grpSpPr>
          <a:xfrm>
            <a:off x="9011679" y="6313998"/>
            <a:ext cx="856824" cy="400110"/>
            <a:chOff x="8988235" y="898917"/>
            <a:chExt cx="856824" cy="400110"/>
          </a:xfrm>
        </p:grpSpPr>
        <p:sp>
          <p:nvSpPr>
            <p:cNvPr id="85" name="フリーフォーム: 図形 84">
              <a:extLst>
                <a:ext uri="{FF2B5EF4-FFF2-40B4-BE49-F238E27FC236}">
                  <a16:creationId xmlns:a16="http://schemas.microsoft.com/office/drawing/2014/main" id="{3E9C3CC0-702C-C687-ADFC-89CE022973F9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8AB759F2-6A35-CA06-436E-95E386C6D489}"/>
                </a:ext>
              </a:extLst>
            </p:cNvPr>
            <p:cNvSpPr txBox="1"/>
            <p:nvPr/>
          </p:nvSpPr>
          <p:spPr>
            <a:xfrm>
              <a:off x="8988235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401A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CF0632B8-B52A-F996-2381-2AAC65648482}"/>
              </a:ext>
            </a:extLst>
          </p:cNvPr>
          <p:cNvGrpSpPr/>
          <p:nvPr userDrawn="1"/>
        </p:nvGrpSpPr>
        <p:grpSpPr>
          <a:xfrm>
            <a:off x="8967544" y="951462"/>
            <a:ext cx="856824" cy="400110"/>
            <a:chOff x="8988235" y="898917"/>
            <a:chExt cx="856824" cy="400110"/>
          </a:xfrm>
        </p:grpSpPr>
        <p:sp>
          <p:nvSpPr>
            <p:cNvPr id="88" name="フリーフォーム: 図形 87">
              <a:extLst>
                <a:ext uri="{FF2B5EF4-FFF2-40B4-BE49-F238E27FC236}">
                  <a16:creationId xmlns:a16="http://schemas.microsoft.com/office/drawing/2014/main" id="{3C280446-98BC-99FB-7AF8-0D2988944B6E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B1967972-B303-08B6-DAAD-EB6524EB56C9}"/>
                </a:ext>
              </a:extLst>
            </p:cNvPr>
            <p:cNvSpPr txBox="1"/>
            <p:nvPr/>
          </p:nvSpPr>
          <p:spPr>
            <a:xfrm>
              <a:off x="8988235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401C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841942FD-0826-C4E7-9AE3-4FC364DFF197}"/>
              </a:ext>
            </a:extLst>
          </p:cNvPr>
          <p:cNvGrpSpPr/>
          <p:nvPr userDrawn="1"/>
        </p:nvGrpSpPr>
        <p:grpSpPr>
          <a:xfrm>
            <a:off x="7898562" y="121109"/>
            <a:ext cx="1136405" cy="702156"/>
            <a:chOff x="8267276" y="159376"/>
            <a:chExt cx="1136405" cy="702156"/>
          </a:xfrm>
        </p:grpSpPr>
        <p:grpSp>
          <p:nvGrpSpPr>
            <p:cNvPr id="91" name="グループ化 90">
              <a:extLst>
                <a:ext uri="{FF2B5EF4-FFF2-40B4-BE49-F238E27FC236}">
                  <a16:creationId xmlns:a16="http://schemas.microsoft.com/office/drawing/2014/main" id="{2085C17B-860F-73C0-FE39-3864D0990514}"/>
                </a:ext>
              </a:extLst>
            </p:cNvPr>
            <p:cNvGrpSpPr/>
            <p:nvPr/>
          </p:nvGrpSpPr>
          <p:grpSpPr>
            <a:xfrm>
              <a:off x="8290974" y="159376"/>
              <a:ext cx="1014549" cy="702156"/>
              <a:chOff x="8907433" y="908311"/>
              <a:chExt cx="1014549" cy="370164"/>
            </a:xfrm>
          </p:grpSpPr>
          <p:sp>
            <p:nvSpPr>
              <p:cNvPr id="93" name="フリーフォーム: 図形 92">
                <a:extLst>
                  <a:ext uri="{FF2B5EF4-FFF2-40B4-BE49-F238E27FC236}">
                    <a16:creationId xmlns:a16="http://schemas.microsoft.com/office/drawing/2014/main" id="{EF01ECFC-DD2F-4318-DA9C-0C570ED435FF}"/>
                  </a:ext>
                </a:extLst>
              </p:cNvPr>
              <p:cNvSpPr/>
              <p:nvPr/>
            </p:nvSpPr>
            <p:spPr>
              <a:xfrm>
                <a:off x="8907433" y="908311"/>
                <a:ext cx="957886" cy="370164"/>
              </a:xfrm>
              <a:custGeom>
                <a:avLst/>
                <a:gdLst>
                  <a:gd name="connsiteX0" fmla="*/ 1180702 w 1246749"/>
                  <a:gd name="connsiteY0" fmla="*/ 0 h 528310"/>
                  <a:gd name="connsiteX1" fmla="*/ 1246750 w 1246749"/>
                  <a:gd name="connsiteY1" fmla="*/ 66048 h 528310"/>
                  <a:gd name="connsiteX2" fmla="*/ 1246750 w 1246749"/>
                  <a:gd name="connsiteY2" fmla="*/ 462263 h 528310"/>
                  <a:gd name="connsiteX3" fmla="*/ 1180702 w 1246749"/>
                  <a:gd name="connsiteY3" fmla="*/ 528311 h 528310"/>
                  <a:gd name="connsiteX4" fmla="*/ 66048 w 1246749"/>
                  <a:gd name="connsiteY4" fmla="*/ 528311 h 528310"/>
                  <a:gd name="connsiteX5" fmla="*/ 0 w 1246749"/>
                  <a:gd name="connsiteY5" fmla="*/ 462263 h 528310"/>
                  <a:gd name="connsiteX6" fmla="*/ 0 w 1246749"/>
                  <a:gd name="connsiteY6" fmla="*/ 66048 h 528310"/>
                  <a:gd name="connsiteX7" fmla="*/ 66048 w 1246749"/>
                  <a:gd name="connsiteY7" fmla="*/ 0 h 528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46749" h="528310">
                    <a:moveTo>
                      <a:pt x="1180702" y="0"/>
                    </a:moveTo>
                    <a:cubicBezTo>
                      <a:pt x="1217179" y="0"/>
                      <a:pt x="1246750" y="29571"/>
                      <a:pt x="1246750" y="66048"/>
                    </a:cubicBezTo>
                    <a:lnTo>
                      <a:pt x="1246750" y="462263"/>
                    </a:lnTo>
                    <a:cubicBezTo>
                      <a:pt x="1246750" y="498740"/>
                      <a:pt x="1217179" y="528311"/>
                      <a:pt x="1180702" y="528311"/>
                    </a:cubicBezTo>
                    <a:lnTo>
                      <a:pt x="66048" y="528311"/>
                    </a:lnTo>
                    <a:cubicBezTo>
                      <a:pt x="29571" y="528311"/>
                      <a:pt x="0" y="498740"/>
                      <a:pt x="0" y="462263"/>
                    </a:cubicBezTo>
                    <a:lnTo>
                      <a:pt x="0" y="66048"/>
                    </a:lnTo>
                    <a:cubicBezTo>
                      <a:pt x="0" y="29571"/>
                      <a:pt x="29571" y="0"/>
                      <a:pt x="66048" y="0"/>
                    </a:cubicBezTo>
                    <a:close/>
                  </a:path>
                </a:pathLst>
              </a:custGeom>
              <a:solidFill>
                <a:srgbClr val="727171">
                  <a:alpha val="55000"/>
                </a:srgbClr>
              </a:solidFill>
              <a:ln w="2328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BCC700E6-2172-F3A3-D5CB-55AB6E403A0D}"/>
                  </a:ext>
                </a:extLst>
              </p:cNvPr>
              <p:cNvSpPr txBox="1"/>
              <p:nvPr/>
            </p:nvSpPr>
            <p:spPr>
              <a:xfrm>
                <a:off x="9065158" y="912794"/>
                <a:ext cx="856824" cy="210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ja-JP" sz="2000" dirty="0">
                    <a:ln/>
                    <a:solidFill>
                      <a:srgbClr val="FFFFFF"/>
                    </a:solidFill>
                    <a:latin typeface="Arial"/>
                    <a:cs typeface="Arial"/>
                    <a:sym typeface="Arial"/>
                    <a:rtl val="0"/>
                  </a:rPr>
                  <a:t>401</a:t>
                </a:r>
              </a:p>
            </p:txBody>
          </p:sp>
        </p:grpSp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23B5B60B-C4B9-DF60-CC30-51E48FA11808}"/>
                </a:ext>
              </a:extLst>
            </p:cNvPr>
            <p:cNvSpPr txBox="1"/>
            <p:nvPr/>
          </p:nvSpPr>
          <p:spPr>
            <a:xfrm>
              <a:off x="8267276" y="443096"/>
              <a:ext cx="11364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A+B+C</a:t>
              </a:r>
            </a:p>
          </p:txBody>
        </p: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4BC6365F-F55F-301B-7046-05B9BE63E336}"/>
              </a:ext>
            </a:extLst>
          </p:cNvPr>
          <p:cNvGrpSpPr/>
          <p:nvPr userDrawn="1"/>
        </p:nvGrpSpPr>
        <p:grpSpPr>
          <a:xfrm>
            <a:off x="9134751" y="2386705"/>
            <a:ext cx="901516" cy="605361"/>
            <a:chOff x="9137338" y="2364681"/>
            <a:chExt cx="901516" cy="605361"/>
          </a:xfrm>
        </p:grpSpPr>
        <p:grpSp>
          <p:nvGrpSpPr>
            <p:cNvPr id="96" name="グループ化 95">
              <a:extLst>
                <a:ext uri="{FF2B5EF4-FFF2-40B4-BE49-F238E27FC236}">
                  <a16:creationId xmlns:a16="http://schemas.microsoft.com/office/drawing/2014/main" id="{B336F11D-FB2D-B661-310F-62EB71F5D518}"/>
                </a:ext>
              </a:extLst>
            </p:cNvPr>
            <p:cNvGrpSpPr/>
            <p:nvPr/>
          </p:nvGrpSpPr>
          <p:grpSpPr>
            <a:xfrm>
              <a:off x="9137338" y="2364681"/>
              <a:ext cx="901516" cy="545109"/>
              <a:chOff x="9028386" y="896377"/>
              <a:chExt cx="901516" cy="545109"/>
            </a:xfrm>
          </p:grpSpPr>
          <p:sp>
            <p:nvSpPr>
              <p:cNvPr id="98" name="フリーフォーム: 図形 97">
                <a:extLst>
                  <a:ext uri="{FF2B5EF4-FFF2-40B4-BE49-F238E27FC236}">
                    <a16:creationId xmlns:a16="http://schemas.microsoft.com/office/drawing/2014/main" id="{B1803100-4408-5560-F923-189058AB4077}"/>
                  </a:ext>
                </a:extLst>
              </p:cNvPr>
              <p:cNvSpPr/>
              <p:nvPr/>
            </p:nvSpPr>
            <p:spPr>
              <a:xfrm>
                <a:off x="9028386" y="956788"/>
                <a:ext cx="692020" cy="484698"/>
              </a:xfrm>
              <a:custGeom>
                <a:avLst/>
                <a:gdLst>
                  <a:gd name="connsiteX0" fmla="*/ 1180702 w 1246749"/>
                  <a:gd name="connsiteY0" fmla="*/ 0 h 528310"/>
                  <a:gd name="connsiteX1" fmla="*/ 1246750 w 1246749"/>
                  <a:gd name="connsiteY1" fmla="*/ 66048 h 528310"/>
                  <a:gd name="connsiteX2" fmla="*/ 1246750 w 1246749"/>
                  <a:gd name="connsiteY2" fmla="*/ 462263 h 528310"/>
                  <a:gd name="connsiteX3" fmla="*/ 1180702 w 1246749"/>
                  <a:gd name="connsiteY3" fmla="*/ 528311 h 528310"/>
                  <a:gd name="connsiteX4" fmla="*/ 66048 w 1246749"/>
                  <a:gd name="connsiteY4" fmla="*/ 528311 h 528310"/>
                  <a:gd name="connsiteX5" fmla="*/ 0 w 1246749"/>
                  <a:gd name="connsiteY5" fmla="*/ 462263 h 528310"/>
                  <a:gd name="connsiteX6" fmla="*/ 0 w 1246749"/>
                  <a:gd name="connsiteY6" fmla="*/ 66048 h 528310"/>
                  <a:gd name="connsiteX7" fmla="*/ 66048 w 1246749"/>
                  <a:gd name="connsiteY7" fmla="*/ 0 h 528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46749" h="528310">
                    <a:moveTo>
                      <a:pt x="1180702" y="0"/>
                    </a:moveTo>
                    <a:cubicBezTo>
                      <a:pt x="1217179" y="0"/>
                      <a:pt x="1246750" y="29571"/>
                      <a:pt x="1246750" y="66048"/>
                    </a:cubicBezTo>
                    <a:lnTo>
                      <a:pt x="1246750" y="462263"/>
                    </a:lnTo>
                    <a:cubicBezTo>
                      <a:pt x="1246750" y="498740"/>
                      <a:pt x="1217179" y="528311"/>
                      <a:pt x="1180702" y="528311"/>
                    </a:cubicBezTo>
                    <a:lnTo>
                      <a:pt x="66048" y="528311"/>
                    </a:lnTo>
                    <a:cubicBezTo>
                      <a:pt x="29571" y="528311"/>
                      <a:pt x="0" y="498740"/>
                      <a:pt x="0" y="462263"/>
                    </a:cubicBezTo>
                    <a:lnTo>
                      <a:pt x="0" y="66048"/>
                    </a:lnTo>
                    <a:cubicBezTo>
                      <a:pt x="0" y="29571"/>
                      <a:pt x="29571" y="0"/>
                      <a:pt x="66048" y="0"/>
                    </a:cubicBezTo>
                    <a:close/>
                  </a:path>
                </a:pathLst>
              </a:custGeom>
              <a:solidFill>
                <a:srgbClr val="727171">
                  <a:alpha val="55000"/>
                </a:srgbClr>
              </a:solidFill>
              <a:ln w="2328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9" name="テキスト ボックス 98">
                <a:extLst>
                  <a:ext uri="{FF2B5EF4-FFF2-40B4-BE49-F238E27FC236}">
                    <a16:creationId xmlns:a16="http://schemas.microsoft.com/office/drawing/2014/main" id="{6A99FFEE-9EDD-5486-0597-0068AE54A326}"/>
                  </a:ext>
                </a:extLst>
              </p:cNvPr>
              <p:cNvSpPr txBox="1"/>
              <p:nvPr/>
            </p:nvSpPr>
            <p:spPr>
              <a:xfrm>
                <a:off x="9073078" y="896377"/>
                <a:ext cx="8568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ja-JP" sz="2000" dirty="0">
                    <a:ln/>
                    <a:solidFill>
                      <a:srgbClr val="FFFFFF"/>
                    </a:solidFill>
                    <a:latin typeface="Arial"/>
                    <a:cs typeface="Arial"/>
                    <a:sym typeface="Arial"/>
                    <a:rtl val="0"/>
                  </a:rPr>
                  <a:t>401</a:t>
                </a:r>
                <a:endParaRPr lang="ja-JP" altLang="en-US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endParaRPr>
              </a:p>
            </p:txBody>
          </p:sp>
        </p:grp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E33DA375-63E7-EBC3-C258-7F03F8A6D0C8}"/>
                </a:ext>
              </a:extLst>
            </p:cNvPr>
            <p:cNvSpPr txBox="1"/>
            <p:nvPr/>
          </p:nvSpPr>
          <p:spPr>
            <a:xfrm>
              <a:off x="9151550" y="2569932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B</a:t>
              </a:r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+</a:t>
              </a:r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C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400C7774-8FC5-CBCF-6D1E-4DFA3156DBE1}"/>
              </a:ext>
            </a:extLst>
          </p:cNvPr>
          <p:cNvGrpSpPr/>
          <p:nvPr userDrawn="1"/>
        </p:nvGrpSpPr>
        <p:grpSpPr>
          <a:xfrm>
            <a:off x="9134751" y="3859492"/>
            <a:ext cx="901516" cy="605361"/>
            <a:chOff x="9137338" y="2364681"/>
            <a:chExt cx="901516" cy="605361"/>
          </a:xfrm>
        </p:grpSpPr>
        <p:grpSp>
          <p:nvGrpSpPr>
            <p:cNvPr id="101" name="グループ化 100">
              <a:extLst>
                <a:ext uri="{FF2B5EF4-FFF2-40B4-BE49-F238E27FC236}">
                  <a16:creationId xmlns:a16="http://schemas.microsoft.com/office/drawing/2014/main" id="{0C394CD5-6B0C-5FC2-1177-17DF28E53B01}"/>
                </a:ext>
              </a:extLst>
            </p:cNvPr>
            <p:cNvGrpSpPr/>
            <p:nvPr/>
          </p:nvGrpSpPr>
          <p:grpSpPr>
            <a:xfrm>
              <a:off x="9137338" y="2364681"/>
              <a:ext cx="901516" cy="545109"/>
              <a:chOff x="9028386" y="896377"/>
              <a:chExt cx="901516" cy="545109"/>
            </a:xfrm>
          </p:grpSpPr>
          <p:sp>
            <p:nvSpPr>
              <p:cNvPr id="103" name="フリーフォーム: 図形 102">
                <a:extLst>
                  <a:ext uri="{FF2B5EF4-FFF2-40B4-BE49-F238E27FC236}">
                    <a16:creationId xmlns:a16="http://schemas.microsoft.com/office/drawing/2014/main" id="{77B74FD4-4ECE-EB71-06CA-3F856ADC3FD6}"/>
                  </a:ext>
                </a:extLst>
              </p:cNvPr>
              <p:cNvSpPr/>
              <p:nvPr/>
            </p:nvSpPr>
            <p:spPr>
              <a:xfrm>
                <a:off x="9028386" y="956788"/>
                <a:ext cx="692020" cy="484698"/>
              </a:xfrm>
              <a:custGeom>
                <a:avLst/>
                <a:gdLst>
                  <a:gd name="connsiteX0" fmla="*/ 1180702 w 1246749"/>
                  <a:gd name="connsiteY0" fmla="*/ 0 h 528310"/>
                  <a:gd name="connsiteX1" fmla="*/ 1246750 w 1246749"/>
                  <a:gd name="connsiteY1" fmla="*/ 66048 h 528310"/>
                  <a:gd name="connsiteX2" fmla="*/ 1246750 w 1246749"/>
                  <a:gd name="connsiteY2" fmla="*/ 462263 h 528310"/>
                  <a:gd name="connsiteX3" fmla="*/ 1180702 w 1246749"/>
                  <a:gd name="connsiteY3" fmla="*/ 528311 h 528310"/>
                  <a:gd name="connsiteX4" fmla="*/ 66048 w 1246749"/>
                  <a:gd name="connsiteY4" fmla="*/ 528311 h 528310"/>
                  <a:gd name="connsiteX5" fmla="*/ 0 w 1246749"/>
                  <a:gd name="connsiteY5" fmla="*/ 462263 h 528310"/>
                  <a:gd name="connsiteX6" fmla="*/ 0 w 1246749"/>
                  <a:gd name="connsiteY6" fmla="*/ 66048 h 528310"/>
                  <a:gd name="connsiteX7" fmla="*/ 66048 w 1246749"/>
                  <a:gd name="connsiteY7" fmla="*/ 0 h 528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46749" h="528310">
                    <a:moveTo>
                      <a:pt x="1180702" y="0"/>
                    </a:moveTo>
                    <a:cubicBezTo>
                      <a:pt x="1217179" y="0"/>
                      <a:pt x="1246750" y="29571"/>
                      <a:pt x="1246750" y="66048"/>
                    </a:cubicBezTo>
                    <a:lnTo>
                      <a:pt x="1246750" y="462263"/>
                    </a:lnTo>
                    <a:cubicBezTo>
                      <a:pt x="1246750" y="498740"/>
                      <a:pt x="1217179" y="528311"/>
                      <a:pt x="1180702" y="528311"/>
                    </a:cubicBezTo>
                    <a:lnTo>
                      <a:pt x="66048" y="528311"/>
                    </a:lnTo>
                    <a:cubicBezTo>
                      <a:pt x="29571" y="528311"/>
                      <a:pt x="0" y="498740"/>
                      <a:pt x="0" y="462263"/>
                    </a:cubicBezTo>
                    <a:lnTo>
                      <a:pt x="0" y="66048"/>
                    </a:lnTo>
                    <a:cubicBezTo>
                      <a:pt x="0" y="29571"/>
                      <a:pt x="29571" y="0"/>
                      <a:pt x="66048" y="0"/>
                    </a:cubicBezTo>
                    <a:close/>
                  </a:path>
                </a:pathLst>
              </a:custGeom>
              <a:solidFill>
                <a:srgbClr val="727171">
                  <a:alpha val="55000"/>
                </a:srgbClr>
              </a:solidFill>
              <a:ln w="2328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" name="テキスト ボックス 103">
                <a:extLst>
                  <a:ext uri="{FF2B5EF4-FFF2-40B4-BE49-F238E27FC236}">
                    <a16:creationId xmlns:a16="http://schemas.microsoft.com/office/drawing/2014/main" id="{FA75B4C2-4ECD-66B5-EDD2-647EA240FEB0}"/>
                  </a:ext>
                </a:extLst>
              </p:cNvPr>
              <p:cNvSpPr txBox="1"/>
              <p:nvPr/>
            </p:nvSpPr>
            <p:spPr>
              <a:xfrm>
                <a:off x="9073078" y="896377"/>
                <a:ext cx="8568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altLang="ja-JP" sz="2000" dirty="0">
                    <a:ln/>
                    <a:solidFill>
                      <a:srgbClr val="FFFFFF"/>
                    </a:solidFill>
                    <a:latin typeface="Arial"/>
                    <a:cs typeface="Arial"/>
                    <a:sym typeface="Arial"/>
                    <a:rtl val="0"/>
                  </a:rPr>
                  <a:t>401</a:t>
                </a:r>
                <a:endParaRPr lang="ja-JP" altLang="en-US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endParaRPr>
              </a:p>
            </p:txBody>
          </p:sp>
        </p:grp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A0B6277A-C238-5776-723A-3EEF4D313CFC}"/>
                </a:ext>
              </a:extLst>
            </p:cNvPr>
            <p:cNvSpPr txBox="1"/>
            <p:nvPr/>
          </p:nvSpPr>
          <p:spPr>
            <a:xfrm>
              <a:off x="9151550" y="2569932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A+B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45F3CA45-4748-1170-CF6A-5E775639F3F4}"/>
              </a:ext>
            </a:extLst>
          </p:cNvPr>
          <p:cNvGrpSpPr/>
          <p:nvPr userDrawn="1"/>
        </p:nvGrpSpPr>
        <p:grpSpPr>
          <a:xfrm>
            <a:off x="6717330" y="3700994"/>
            <a:ext cx="901516" cy="400110"/>
            <a:chOff x="9028386" y="898917"/>
            <a:chExt cx="901516" cy="400110"/>
          </a:xfrm>
        </p:grpSpPr>
        <p:sp>
          <p:nvSpPr>
            <p:cNvPr id="106" name="フリーフォーム: 図形 105">
              <a:extLst>
                <a:ext uri="{FF2B5EF4-FFF2-40B4-BE49-F238E27FC236}">
                  <a16:creationId xmlns:a16="http://schemas.microsoft.com/office/drawing/2014/main" id="{641B4209-2359-3051-B2BC-CB02FC7C4FD4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D6CE8EB5-C263-0A60-5A32-9700EC5D7C1F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56C8025F-8F80-54EA-0DFB-BA013302563C}"/>
              </a:ext>
            </a:extLst>
          </p:cNvPr>
          <p:cNvGrpSpPr/>
          <p:nvPr userDrawn="1"/>
        </p:nvGrpSpPr>
        <p:grpSpPr>
          <a:xfrm>
            <a:off x="6115601" y="881654"/>
            <a:ext cx="901516" cy="400110"/>
            <a:chOff x="9028386" y="898917"/>
            <a:chExt cx="901516" cy="400110"/>
          </a:xfrm>
        </p:grpSpPr>
        <p:sp>
          <p:nvSpPr>
            <p:cNvPr id="109" name="フリーフォーム: 図形 108">
              <a:extLst>
                <a:ext uri="{FF2B5EF4-FFF2-40B4-BE49-F238E27FC236}">
                  <a16:creationId xmlns:a16="http://schemas.microsoft.com/office/drawing/2014/main" id="{F1CAF5CC-49E1-DB75-85D3-4057AD4A82A0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5608D167-19FC-CA78-A3B5-540A52845074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7A4B29EC-FFE2-167A-46BF-ED9DC88AB9BD}"/>
              </a:ext>
            </a:extLst>
          </p:cNvPr>
          <p:cNvGrpSpPr/>
          <p:nvPr userDrawn="1"/>
        </p:nvGrpSpPr>
        <p:grpSpPr>
          <a:xfrm>
            <a:off x="4877124" y="946898"/>
            <a:ext cx="901516" cy="400110"/>
            <a:chOff x="9028386" y="898917"/>
            <a:chExt cx="901516" cy="400110"/>
          </a:xfrm>
        </p:grpSpPr>
        <p:sp>
          <p:nvSpPr>
            <p:cNvPr id="112" name="フリーフォーム: 図形 111">
              <a:extLst>
                <a:ext uri="{FF2B5EF4-FFF2-40B4-BE49-F238E27FC236}">
                  <a16:creationId xmlns:a16="http://schemas.microsoft.com/office/drawing/2014/main" id="{90EAE092-5B01-74A3-C8A9-9EEB90BF4353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F2998AB8-115D-771A-A9A2-57D0D4796F8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3F69365D-0DAF-C5FC-34D9-ABC24CBE6031}"/>
              </a:ext>
            </a:extLst>
          </p:cNvPr>
          <p:cNvGrpSpPr/>
          <p:nvPr userDrawn="1"/>
        </p:nvGrpSpPr>
        <p:grpSpPr>
          <a:xfrm>
            <a:off x="2210351" y="1673989"/>
            <a:ext cx="901516" cy="400110"/>
            <a:chOff x="9028386" y="898917"/>
            <a:chExt cx="901516" cy="400110"/>
          </a:xfrm>
        </p:grpSpPr>
        <p:sp>
          <p:nvSpPr>
            <p:cNvPr id="115" name="フリーフォーム: 図形 114">
              <a:extLst>
                <a:ext uri="{FF2B5EF4-FFF2-40B4-BE49-F238E27FC236}">
                  <a16:creationId xmlns:a16="http://schemas.microsoft.com/office/drawing/2014/main" id="{D7797F4A-59F0-C58E-913A-BEE721291AA2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EF10208A-8437-61EE-211C-A567B6A07951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406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B673853B-D53A-2B2E-5082-A445CADABC72}"/>
              </a:ext>
            </a:extLst>
          </p:cNvPr>
          <p:cNvGrpSpPr/>
          <p:nvPr userDrawn="1"/>
        </p:nvGrpSpPr>
        <p:grpSpPr>
          <a:xfrm>
            <a:off x="3626224" y="1015771"/>
            <a:ext cx="901516" cy="400110"/>
            <a:chOff x="9028386" y="898917"/>
            <a:chExt cx="901516" cy="400110"/>
          </a:xfrm>
        </p:grpSpPr>
        <p:sp>
          <p:nvSpPr>
            <p:cNvPr id="118" name="フリーフォーム: 図形 117">
              <a:extLst>
                <a:ext uri="{FF2B5EF4-FFF2-40B4-BE49-F238E27FC236}">
                  <a16:creationId xmlns:a16="http://schemas.microsoft.com/office/drawing/2014/main" id="{7305B387-66F4-BC09-B5DD-80277D7213A9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56FE186C-975D-13AD-BFFD-DCAD628FBB1C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405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0015E637-FA1C-18BE-10EF-827BEF73C11A}"/>
              </a:ext>
            </a:extLst>
          </p:cNvPr>
          <p:cNvGrpSpPr/>
          <p:nvPr userDrawn="1"/>
        </p:nvGrpSpPr>
        <p:grpSpPr>
          <a:xfrm>
            <a:off x="5457043" y="3713917"/>
            <a:ext cx="901516" cy="400110"/>
            <a:chOff x="9028386" y="898917"/>
            <a:chExt cx="901516" cy="400110"/>
          </a:xfrm>
        </p:grpSpPr>
        <p:sp>
          <p:nvSpPr>
            <p:cNvPr id="121" name="フリーフォーム: 図形 120">
              <a:extLst>
                <a:ext uri="{FF2B5EF4-FFF2-40B4-BE49-F238E27FC236}">
                  <a16:creationId xmlns:a16="http://schemas.microsoft.com/office/drawing/2014/main" id="{82572D93-B661-90BD-A898-8F10598252AA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064DA5D1-B46E-DE98-00DC-7BB5E4B1D175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407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E47DE024-AEEA-4231-3079-30210772496F}"/>
              </a:ext>
            </a:extLst>
          </p:cNvPr>
          <p:cNvGrpSpPr/>
          <p:nvPr userDrawn="1"/>
        </p:nvGrpSpPr>
        <p:grpSpPr>
          <a:xfrm>
            <a:off x="4272348" y="3640618"/>
            <a:ext cx="901516" cy="400110"/>
            <a:chOff x="9028386" y="898917"/>
            <a:chExt cx="901516" cy="400110"/>
          </a:xfrm>
        </p:grpSpPr>
        <p:sp>
          <p:nvSpPr>
            <p:cNvPr id="124" name="フリーフォーム: 図形 123">
              <a:extLst>
                <a:ext uri="{FF2B5EF4-FFF2-40B4-BE49-F238E27FC236}">
                  <a16:creationId xmlns:a16="http://schemas.microsoft.com/office/drawing/2014/main" id="{A740567B-A8FF-CE65-A08E-A486D7439B03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FCB09BCF-D47E-60E6-E744-8D8FBB62DC8D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408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B038A88F-50F1-87BC-A6F8-1B5D474A0EE2}"/>
              </a:ext>
            </a:extLst>
          </p:cNvPr>
          <p:cNvGrpSpPr/>
          <p:nvPr userDrawn="1"/>
        </p:nvGrpSpPr>
        <p:grpSpPr>
          <a:xfrm>
            <a:off x="3445278" y="3641889"/>
            <a:ext cx="901516" cy="400110"/>
            <a:chOff x="9028386" y="898917"/>
            <a:chExt cx="901516" cy="400110"/>
          </a:xfrm>
        </p:grpSpPr>
        <p:sp>
          <p:nvSpPr>
            <p:cNvPr id="127" name="フリーフォーム: 図形 126">
              <a:extLst>
                <a:ext uri="{FF2B5EF4-FFF2-40B4-BE49-F238E27FC236}">
                  <a16:creationId xmlns:a16="http://schemas.microsoft.com/office/drawing/2014/main" id="{8134ADBC-8BB4-3DA0-CBE7-D93D5DDFC88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542AEB77-DB22-69D5-DA68-C562B6B27940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409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D05EF4FA-5EB7-5D75-5432-92FC3F686A1A}"/>
              </a:ext>
            </a:extLst>
          </p:cNvPr>
          <p:cNvGrpSpPr/>
          <p:nvPr userDrawn="1"/>
        </p:nvGrpSpPr>
        <p:grpSpPr>
          <a:xfrm>
            <a:off x="2701112" y="3763779"/>
            <a:ext cx="901516" cy="400110"/>
            <a:chOff x="9028386" y="898917"/>
            <a:chExt cx="901516" cy="400110"/>
          </a:xfrm>
        </p:grpSpPr>
        <p:sp>
          <p:nvSpPr>
            <p:cNvPr id="130" name="フリーフォーム: 図形 129">
              <a:extLst>
                <a:ext uri="{FF2B5EF4-FFF2-40B4-BE49-F238E27FC236}">
                  <a16:creationId xmlns:a16="http://schemas.microsoft.com/office/drawing/2014/main" id="{7C731FE9-9AC7-713D-4CA0-599EBC46849A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id="{87CBF83D-0E7C-9C9F-EA03-F2DB4331DDF5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410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32" name="グループ化 131">
            <a:extLst>
              <a:ext uri="{FF2B5EF4-FFF2-40B4-BE49-F238E27FC236}">
                <a16:creationId xmlns:a16="http://schemas.microsoft.com/office/drawing/2014/main" id="{440FD51B-593F-0D4A-E98B-FAC67BDF13A0}"/>
              </a:ext>
            </a:extLst>
          </p:cNvPr>
          <p:cNvGrpSpPr/>
          <p:nvPr userDrawn="1"/>
        </p:nvGrpSpPr>
        <p:grpSpPr>
          <a:xfrm>
            <a:off x="1779261" y="3112928"/>
            <a:ext cx="901516" cy="400110"/>
            <a:chOff x="9028386" y="898917"/>
            <a:chExt cx="901516" cy="400110"/>
          </a:xfrm>
        </p:grpSpPr>
        <p:sp>
          <p:nvSpPr>
            <p:cNvPr id="133" name="フリーフォーム: 図形 132">
              <a:extLst>
                <a:ext uri="{FF2B5EF4-FFF2-40B4-BE49-F238E27FC236}">
                  <a16:creationId xmlns:a16="http://schemas.microsoft.com/office/drawing/2014/main" id="{50768C79-CF65-F5A8-D041-210B6047A0DD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F4DF5C87-0B72-5336-9062-44597609F010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CAB80558-4E21-8373-0EE6-2B9166679060}"/>
              </a:ext>
            </a:extLst>
          </p:cNvPr>
          <p:cNvGrpSpPr/>
          <p:nvPr userDrawn="1"/>
        </p:nvGrpSpPr>
        <p:grpSpPr>
          <a:xfrm>
            <a:off x="602105" y="4106121"/>
            <a:ext cx="901516" cy="400110"/>
            <a:chOff x="9028386" y="898917"/>
            <a:chExt cx="901516" cy="400110"/>
          </a:xfrm>
        </p:grpSpPr>
        <p:sp>
          <p:nvSpPr>
            <p:cNvPr id="136" name="フリーフォーム: 図形 135">
              <a:extLst>
                <a:ext uri="{FF2B5EF4-FFF2-40B4-BE49-F238E27FC236}">
                  <a16:creationId xmlns:a16="http://schemas.microsoft.com/office/drawing/2014/main" id="{B776E238-4833-32C9-BCDB-9F8C2D8D05A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37" name="テキスト ボックス 136">
              <a:extLst>
                <a:ext uri="{FF2B5EF4-FFF2-40B4-BE49-F238E27FC236}">
                  <a16:creationId xmlns:a16="http://schemas.microsoft.com/office/drawing/2014/main" id="{137FCA25-53FF-5938-9F2C-F612E127C0C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38" name="グループ化 137">
            <a:extLst>
              <a:ext uri="{FF2B5EF4-FFF2-40B4-BE49-F238E27FC236}">
                <a16:creationId xmlns:a16="http://schemas.microsoft.com/office/drawing/2014/main" id="{0471A6BC-CF37-52D7-FB45-58759F1FB7F7}"/>
              </a:ext>
            </a:extLst>
          </p:cNvPr>
          <p:cNvGrpSpPr/>
          <p:nvPr userDrawn="1"/>
        </p:nvGrpSpPr>
        <p:grpSpPr>
          <a:xfrm>
            <a:off x="226359" y="4640014"/>
            <a:ext cx="901516" cy="400110"/>
            <a:chOff x="9028386" y="898917"/>
            <a:chExt cx="901516" cy="400110"/>
          </a:xfrm>
        </p:grpSpPr>
        <p:sp>
          <p:nvSpPr>
            <p:cNvPr id="139" name="フリーフォーム: 図形 138">
              <a:extLst>
                <a:ext uri="{FF2B5EF4-FFF2-40B4-BE49-F238E27FC236}">
                  <a16:creationId xmlns:a16="http://schemas.microsoft.com/office/drawing/2014/main" id="{A13E2A8C-9535-76DE-23D9-1EC84CC329BC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40" name="テキスト ボックス 139">
              <a:extLst>
                <a:ext uri="{FF2B5EF4-FFF2-40B4-BE49-F238E27FC236}">
                  <a16:creationId xmlns:a16="http://schemas.microsoft.com/office/drawing/2014/main" id="{46C1EBDA-383F-B0D5-1902-1E9497BDB77E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41" name="グループ化 140">
            <a:extLst>
              <a:ext uri="{FF2B5EF4-FFF2-40B4-BE49-F238E27FC236}">
                <a16:creationId xmlns:a16="http://schemas.microsoft.com/office/drawing/2014/main" id="{274E6623-5AC5-460C-D644-F39461261BC8}"/>
              </a:ext>
            </a:extLst>
          </p:cNvPr>
          <p:cNvGrpSpPr/>
          <p:nvPr userDrawn="1"/>
        </p:nvGrpSpPr>
        <p:grpSpPr>
          <a:xfrm>
            <a:off x="2512835" y="6034350"/>
            <a:ext cx="901516" cy="400110"/>
            <a:chOff x="9028386" y="898917"/>
            <a:chExt cx="901516" cy="400110"/>
          </a:xfrm>
        </p:grpSpPr>
        <p:sp>
          <p:nvSpPr>
            <p:cNvPr id="142" name="フリーフォーム: 図形 141">
              <a:extLst>
                <a:ext uri="{FF2B5EF4-FFF2-40B4-BE49-F238E27FC236}">
                  <a16:creationId xmlns:a16="http://schemas.microsoft.com/office/drawing/2014/main" id="{5B6CAD15-0A50-B18C-5443-1F3FA4C058E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43" name="テキスト ボックス 142">
              <a:extLst>
                <a:ext uri="{FF2B5EF4-FFF2-40B4-BE49-F238E27FC236}">
                  <a16:creationId xmlns:a16="http://schemas.microsoft.com/office/drawing/2014/main" id="{CD214B3A-48F4-E798-F96C-EED10B171D63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2" name="図 1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56A608C4-8D38-06A0-8629-2D2B67067BF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29" y="6189432"/>
            <a:ext cx="2149905" cy="531849"/>
          </a:xfrm>
          <a:prstGeom prst="rect">
            <a:avLst/>
          </a:prstGeom>
        </p:spPr>
      </p:pic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0A56E383-4FA9-9507-BFB5-F2D0AD3F271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32534" y="1125508"/>
            <a:ext cx="123825" cy="104775"/>
          </a:xfrm>
          <a:prstGeom prst="rect">
            <a:avLst/>
          </a:prstGeom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9C97E8E5-08CB-619B-9EFA-04F2FE7BC4B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8866536" y="6426967"/>
            <a:ext cx="123825" cy="10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グループ化 476">
            <a:extLst>
              <a:ext uri="{FF2B5EF4-FFF2-40B4-BE49-F238E27FC236}">
                <a16:creationId xmlns:a16="http://schemas.microsoft.com/office/drawing/2014/main" id="{ADD38700-2852-49DB-8EFD-E808D9C59EC5}"/>
              </a:ext>
            </a:extLst>
          </p:cNvPr>
          <p:cNvGrpSpPr/>
          <p:nvPr/>
        </p:nvGrpSpPr>
        <p:grpSpPr>
          <a:xfrm>
            <a:off x="6717330" y="3102013"/>
            <a:ext cx="689139" cy="445230"/>
            <a:chOff x="6824010" y="2695613"/>
            <a:chExt cx="689139" cy="445230"/>
          </a:xfrm>
        </p:grpSpPr>
        <p:pic>
          <p:nvPicPr>
            <p:cNvPr id="1091" name="図 1090">
              <a:extLst>
                <a:ext uri="{FF2B5EF4-FFF2-40B4-BE49-F238E27FC236}">
                  <a16:creationId xmlns:a16="http://schemas.microsoft.com/office/drawing/2014/main" id="{B8FFBB75-6C5D-E36E-944E-4551D03965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824010" y="3021597"/>
              <a:ext cx="291949" cy="119246"/>
            </a:xfrm>
            <a:prstGeom prst="rect">
              <a:avLst/>
            </a:prstGeom>
          </p:spPr>
        </p:pic>
        <p:pic>
          <p:nvPicPr>
            <p:cNvPr id="1092" name="図 1091">
              <a:extLst>
                <a:ext uri="{FF2B5EF4-FFF2-40B4-BE49-F238E27FC236}">
                  <a16:creationId xmlns:a16="http://schemas.microsoft.com/office/drawing/2014/main" id="{033F4821-7560-CEC0-0310-D8B8267FF7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824010" y="2857767"/>
              <a:ext cx="291949" cy="119246"/>
            </a:xfrm>
            <a:prstGeom prst="rect">
              <a:avLst/>
            </a:prstGeom>
          </p:spPr>
        </p:pic>
        <p:pic>
          <p:nvPicPr>
            <p:cNvPr id="1093" name="図 1092">
              <a:extLst>
                <a:ext uri="{FF2B5EF4-FFF2-40B4-BE49-F238E27FC236}">
                  <a16:creationId xmlns:a16="http://schemas.microsoft.com/office/drawing/2014/main" id="{5A92C1E4-3908-37E2-864D-BBAF60B76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824010" y="2695614"/>
              <a:ext cx="291949" cy="119246"/>
            </a:xfrm>
            <a:prstGeom prst="rect">
              <a:avLst/>
            </a:prstGeom>
          </p:spPr>
        </p:pic>
        <p:pic>
          <p:nvPicPr>
            <p:cNvPr id="1102" name="図 1101">
              <a:extLst>
                <a:ext uri="{FF2B5EF4-FFF2-40B4-BE49-F238E27FC236}">
                  <a16:creationId xmlns:a16="http://schemas.microsoft.com/office/drawing/2014/main" id="{55D0CF01-9A33-4FCC-0E6E-4D22F31928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221200" y="3021596"/>
              <a:ext cx="291949" cy="119246"/>
            </a:xfrm>
            <a:prstGeom prst="rect">
              <a:avLst/>
            </a:prstGeom>
          </p:spPr>
        </p:pic>
        <p:pic>
          <p:nvPicPr>
            <p:cNvPr id="1103" name="図 1102">
              <a:extLst>
                <a:ext uri="{FF2B5EF4-FFF2-40B4-BE49-F238E27FC236}">
                  <a16:creationId xmlns:a16="http://schemas.microsoft.com/office/drawing/2014/main" id="{4929FE59-286B-A865-1023-C0C9741C39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221200" y="2857766"/>
              <a:ext cx="291949" cy="119246"/>
            </a:xfrm>
            <a:prstGeom prst="rect">
              <a:avLst/>
            </a:prstGeom>
          </p:spPr>
        </p:pic>
        <p:pic>
          <p:nvPicPr>
            <p:cNvPr id="1104" name="図 1103">
              <a:extLst>
                <a:ext uri="{FF2B5EF4-FFF2-40B4-BE49-F238E27FC236}">
                  <a16:creationId xmlns:a16="http://schemas.microsoft.com/office/drawing/2014/main" id="{2794FAC5-0050-DDCC-54A9-B593C72AEA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221200" y="2695613"/>
              <a:ext cx="291949" cy="119246"/>
            </a:xfrm>
            <a:prstGeom prst="rect">
              <a:avLst/>
            </a:prstGeom>
          </p:spPr>
        </p:pic>
      </p:grpSp>
      <p:pic>
        <p:nvPicPr>
          <p:cNvPr id="2" name="図 1">
            <a:extLst>
              <a:ext uri="{FF2B5EF4-FFF2-40B4-BE49-F238E27FC236}">
                <a16:creationId xmlns:a16="http://schemas.microsoft.com/office/drawing/2014/main" id="{E5C463D1-1593-1AFF-428E-AD3AE9365B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753" y="6327798"/>
            <a:ext cx="310039" cy="94664"/>
          </a:xfrm>
          <a:prstGeom prst="rect">
            <a:avLst/>
          </a:prstGeom>
        </p:spPr>
      </p:pic>
      <p:pic>
        <p:nvPicPr>
          <p:cNvPr id="446" name="図 445">
            <a:extLst>
              <a:ext uri="{FF2B5EF4-FFF2-40B4-BE49-F238E27FC236}">
                <a16:creationId xmlns:a16="http://schemas.microsoft.com/office/drawing/2014/main" id="{86A77762-EAB5-A71D-E392-1D4E30999F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981639" y="3398144"/>
            <a:ext cx="310039" cy="94664"/>
          </a:xfrm>
          <a:prstGeom prst="rect">
            <a:avLst/>
          </a:prstGeom>
        </p:spPr>
      </p:pic>
      <p:pic>
        <p:nvPicPr>
          <p:cNvPr id="482" name="図 481">
            <a:extLst>
              <a:ext uri="{FF2B5EF4-FFF2-40B4-BE49-F238E27FC236}">
                <a16:creationId xmlns:a16="http://schemas.microsoft.com/office/drawing/2014/main" id="{1BB19C4B-D11B-CA4F-5713-5C5C0B6E7E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018" y="1177719"/>
            <a:ext cx="310039" cy="94664"/>
          </a:xfrm>
          <a:prstGeom prst="rect">
            <a:avLst/>
          </a:prstGeom>
        </p:spPr>
      </p:pic>
      <p:pic>
        <p:nvPicPr>
          <p:cNvPr id="728" name="図 727">
            <a:extLst>
              <a:ext uri="{FF2B5EF4-FFF2-40B4-BE49-F238E27FC236}">
                <a16:creationId xmlns:a16="http://schemas.microsoft.com/office/drawing/2014/main" id="{1225914D-7C11-A9D1-4096-2D9EDBB7DD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406" y="1441298"/>
            <a:ext cx="310039" cy="94664"/>
          </a:xfrm>
          <a:prstGeom prst="rect">
            <a:avLst/>
          </a:prstGeom>
        </p:spPr>
      </p:pic>
      <p:pic>
        <p:nvPicPr>
          <p:cNvPr id="767" name="図 766">
            <a:extLst>
              <a:ext uri="{FF2B5EF4-FFF2-40B4-BE49-F238E27FC236}">
                <a16:creationId xmlns:a16="http://schemas.microsoft.com/office/drawing/2014/main" id="{6356FFDC-C395-5E1A-CF0A-96E1669299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3350" y="5520478"/>
            <a:ext cx="310039" cy="94664"/>
          </a:xfrm>
          <a:prstGeom prst="rect">
            <a:avLst/>
          </a:prstGeom>
        </p:spPr>
      </p:pic>
      <p:grpSp>
        <p:nvGrpSpPr>
          <p:cNvPr id="795" name="グループ化 794">
            <a:extLst>
              <a:ext uri="{FF2B5EF4-FFF2-40B4-BE49-F238E27FC236}">
                <a16:creationId xmlns:a16="http://schemas.microsoft.com/office/drawing/2014/main" id="{5E835FF5-338C-DFAD-B803-873219EFA477}"/>
              </a:ext>
            </a:extLst>
          </p:cNvPr>
          <p:cNvGrpSpPr/>
          <p:nvPr/>
        </p:nvGrpSpPr>
        <p:grpSpPr>
          <a:xfrm>
            <a:off x="886308" y="5256986"/>
            <a:ext cx="1579160" cy="689459"/>
            <a:chOff x="1015127" y="4865282"/>
            <a:chExt cx="1579160" cy="689459"/>
          </a:xfrm>
        </p:grpSpPr>
        <p:pic>
          <p:nvPicPr>
            <p:cNvPr id="768" name="図 767">
              <a:extLst>
                <a:ext uri="{FF2B5EF4-FFF2-40B4-BE49-F238E27FC236}">
                  <a16:creationId xmlns:a16="http://schemas.microsoft.com/office/drawing/2014/main" id="{FBC40780-296B-29D6-2E2C-F6EBA84697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73121" y="5349144"/>
              <a:ext cx="291949" cy="119246"/>
            </a:xfrm>
            <a:prstGeom prst="rect">
              <a:avLst/>
            </a:prstGeom>
          </p:spPr>
        </p:pic>
        <p:pic>
          <p:nvPicPr>
            <p:cNvPr id="769" name="図 768">
              <a:extLst>
                <a:ext uri="{FF2B5EF4-FFF2-40B4-BE49-F238E27FC236}">
                  <a16:creationId xmlns:a16="http://schemas.microsoft.com/office/drawing/2014/main" id="{8742D3CD-6EF1-5E83-E881-3D3EC27BC7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740761" y="5349144"/>
              <a:ext cx="291949" cy="119246"/>
            </a:xfrm>
            <a:prstGeom prst="rect">
              <a:avLst/>
            </a:prstGeom>
          </p:spPr>
        </p:pic>
        <p:pic>
          <p:nvPicPr>
            <p:cNvPr id="770" name="図 769">
              <a:extLst>
                <a:ext uri="{FF2B5EF4-FFF2-40B4-BE49-F238E27FC236}">
                  <a16:creationId xmlns:a16="http://schemas.microsoft.com/office/drawing/2014/main" id="{41F3D9D4-6B8B-F786-BD36-E0DE83617B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901009" y="5349144"/>
              <a:ext cx="291949" cy="119246"/>
            </a:xfrm>
            <a:prstGeom prst="rect">
              <a:avLst/>
            </a:prstGeom>
          </p:spPr>
        </p:pic>
        <p:pic>
          <p:nvPicPr>
            <p:cNvPr id="771" name="図 770">
              <a:extLst>
                <a:ext uri="{FF2B5EF4-FFF2-40B4-BE49-F238E27FC236}">
                  <a16:creationId xmlns:a16="http://schemas.microsoft.com/office/drawing/2014/main" id="{A8AEDED3-57C2-3A5C-2FDD-0E686370F6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57219" y="5349144"/>
              <a:ext cx="291949" cy="119246"/>
            </a:xfrm>
            <a:prstGeom prst="rect">
              <a:avLst/>
            </a:prstGeom>
          </p:spPr>
        </p:pic>
        <p:pic>
          <p:nvPicPr>
            <p:cNvPr id="772" name="図 771">
              <a:extLst>
                <a:ext uri="{FF2B5EF4-FFF2-40B4-BE49-F238E27FC236}">
                  <a16:creationId xmlns:a16="http://schemas.microsoft.com/office/drawing/2014/main" id="{7A48A6B8-2DA1-595E-41C3-4346F73E6D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21049" y="5349144"/>
              <a:ext cx="291949" cy="119246"/>
            </a:xfrm>
            <a:prstGeom prst="rect">
              <a:avLst/>
            </a:prstGeom>
          </p:spPr>
        </p:pic>
        <p:pic>
          <p:nvPicPr>
            <p:cNvPr id="773" name="図 772">
              <a:extLst>
                <a:ext uri="{FF2B5EF4-FFF2-40B4-BE49-F238E27FC236}">
                  <a16:creationId xmlns:a16="http://schemas.microsoft.com/office/drawing/2014/main" id="{A6677EA3-5C9F-C50F-C69A-A7F65DD3C6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388689" y="5349144"/>
              <a:ext cx="291949" cy="119246"/>
            </a:xfrm>
            <a:prstGeom prst="rect">
              <a:avLst/>
            </a:prstGeom>
          </p:spPr>
        </p:pic>
        <p:pic>
          <p:nvPicPr>
            <p:cNvPr id="774" name="図 773">
              <a:extLst>
                <a:ext uri="{FF2B5EF4-FFF2-40B4-BE49-F238E27FC236}">
                  <a16:creationId xmlns:a16="http://schemas.microsoft.com/office/drawing/2014/main" id="{8B60B4D0-55A2-21EB-0BFC-646BB58F86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73121" y="4951634"/>
              <a:ext cx="291949" cy="119246"/>
            </a:xfrm>
            <a:prstGeom prst="rect">
              <a:avLst/>
            </a:prstGeom>
          </p:spPr>
        </p:pic>
        <p:pic>
          <p:nvPicPr>
            <p:cNvPr id="775" name="図 774">
              <a:extLst>
                <a:ext uri="{FF2B5EF4-FFF2-40B4-BE49-F238E27FC236}">
                  <a16:creationId xmlns:a16="http://schemas.microsoft.com/office/drawing/2014/main" id="{5B3F07D1-0D98-3A55-487F-3C4B2E423A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740761" y="4951634"/>
              <a:ext cx="291949" cy="119246"/>
            </a:xfrm>
            <a:prstGeom prst="rect">
              <a:avLst/>
            </a:prstGeom>
          </p:spPr>
        </p:pic>
        <p:pic>
          <p:nvPicPr>
            <p:cNvPr id="776" name="図 775">
              <a:extLst>
                <a:ext uri="{FF2B5EF4-FFF2-40B4-BE49-F238E27FC236}">
                  <a16:creationId xmlns:a16="http://schemas.microsoft.com/office/drawing/2014/main" id="{34A3738C-5EAD-1170-C89C-35695A932A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901009" y="4951634"/>
              <a:ext cx="291949" cy="119246"/>
            </a:xfrm>
            <a:prstGeom prst="rect">
              <a:avLst/>
            </a:prstGeom>
          </p:spPr>
        </p:pic>
        <p:pic>
          <p:nvPicPr>
            <p:cNvPr id="777" name="図 776">
              <a:extLst>
                <a:ext uri="{FF2B5EF4-FFF2-40B4-BE49-F238E27FC236}">
                  <a16:creationId xmlns:a16="http://schemas.microsoft.com/office/drawing/2014/main" id="{064C1893-6C69-D06F-CB3C-F3395B6FDC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57219" y="4951634"/>
              <a:ext cx="291949" cy="119246"/>
            </a:xfrm>
            <a:prstGeom prst="rect">
              <a:avLst/>
            </a:prstGeom>
          </p:spPr>
        </p:pic>
        <p:pic>
          <p:nvPicPr>
            <p:cNvPr id="778" name="図 777">
              <a:extLst>
                <a:ext uri="{FF2B5EF4-FFF2-40B4-BE49-F238E27FC236}">
                  <a16:creationId xmlns:a16="http://schemas.microsoft.com/office/drawing/2014/main" id="{8BFD9F81-8883-4AA2-8341-702E0726DE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21049" y="4951634"/>
              <a:ext cx="291949" cy="119246"/>
            </a:xfrm>
            <a:prstGeom prst="rect">
              <a:avLst/>
            </a:prstGeom>
          </p:spPr>
        </p:pic>
        <p:pic>
          <p:nvPicPr>
            <p:cNvPr id="779" name="図 778">
              <a:extLst>
                <a:ext uri="{FF2B5EF4-FFF2-40B4-BE49-F238E27FC236}">
                  <a16:creationId xmlns:a16="http://schemas.microsoft.com/office/drawing/2014/main" id="{A7B1E5FE-DD97-917E-0FA4-FCC4F66CBC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388689" y="4951634"/>
              <a:ext cx="291949" cy="119246"/>
            </a:xfrm>
            <a:prstGeom prst="rect">
              <a:avLst/>
            </a:prstGeom>
          </p:spPr>
        </p:pic>
        <p:pic>
          <p:nvPicPr>
            <p:cNvPr id="787" name="図 786">
              <a:extLst>
                <a:ext uri="{FF2B5EF4-FFF2-40B4-BE49-F238E27FC236}">
                  <a16:creationId xmlns:a16="http://schemas.microsoft.com/office/drawing/2014/main" id="{0B25CF58-8280-0AE5-4287-05DF1DEF5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28775" y="5349144"/>
              <a:ext cx="291949" cy="119246"/>
            </a:xfrm>
            <a:prstGeom prst="rect">
              <a:avLst/>
            </a:prstGeom>
          </p:spPr>
        </p:pic>
        <p:pic>
          <p:nvPicPr>
            <p:cNvPr id="788" name="図 787">
              <a:extLst>
                <a:ext uri="{FF2B5EF4-FFF2-40B4-BE49-F238E27FC236}">
                  <a16:creationId xmlns:a16="http://schemas.microsoft.com/office/drawing/2014/main" id="{BB4E2F2C-25C0-2D44-F91A-000B063E4C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96415" y="5349144"/>
              <a:ext cx="291949" cy="119246"/>
            </a:xfrm>
            <a:prstGeom prst="rect">
              <a:avLst/>
            </a:prstGeom>
          </p:spPr>
        </p:pic>
        <p:pic>
          <p:nvPicPr>
            <p:cNvPr id="789" name="図 788">
              <a:extLst>
                <a:ext uri="{FF2B5EF4-FFF2-40B4-BE49-F238E27FC236}">
                  <a16:creationId xmlns:a16="http://schemas.microsoft.com/office/drawing/2014/main" id="{45AF47BF-441D-5FCE-433A-31B2A32E01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256663" y="5349144"/>
              <a:ext cx="291949" cy="119246"/>
            </a:xfrm>
            <a:prstGeom prst="rect">
              <a:avLst/>
            </a:prstGeom>
          </p:spPr>
        </p:pic>
        <p:pic>
          <p:nvPicPr>
            <p:cNvPr id="790" name="図 789">
              <a:extLst>
                <a:ext uri="{FF2B5EF4-FFF2-40B4-BE49-F238E27FC236}">
                  <a16:creationId xmlns:a16="http://schemas.microsoft.com/office/drawing/2014/main" id="{A705F5B3-0B3B-8F8E-5303-9E3150E97A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412873" y="5349144"/>
              <a:ext cx="291949" cy="119246"/>
            </a:xfrm>
            <a:prstGeom prst="rect">
              <a:avLst/>
            </a:prstGeom>
          </p:spPr>
        </p:pic>
        <p:pic>
          <p:nvPicPr>
            <p:cNvPr id="791" name="図 790">
              <a:extLst>
                <a:ext uri="{FF2B5EF4-FFF2-40B4-BE49-F238E27FC236}">
                  <a16:creationId xmlns:a16="http://schemas.microsoft.com/office/drawing/2014/main" id="{A0F48A56-4F69-AB38-F5C8-EB0181B32A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28775" y="4951634"/>
              <a:ext cx="291949" cy="119246"/>
            </a:xfrm>
            <a:prstGeom prst="rect">
              <a:avLst/>
            </a:prstGeom>
          </p:spPr>
        </p:pic>
        <p:pic>
          <p:nvPicPr>
            <p:cNvPr id="792" name="図 791">
              <a:extLst>
                <a:ext uri="{FF2B5EF4-FFF2-40B4-BE49-F238E27FC236}">
                  <a16:creationId xmlns:a16="http://schemas.microsoft.com/office/drawing/2014/main" id="{55343E24-1022-307F-851A-665162790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96415" y="4951634"/>
              <a:ext cx="291949" cy="119246"/>
            </a:xfrm>
            <a:prstGeom prst="rect">
              <a:avLst/>
            </a:prstGeom>
          </p:spPr>
        </p:pic>
        <p:pic>
          <p:nvPicPr>
            <p:cNvPr id="793" name="図 792">
              <a:extLst>
                <a:ext uri="{FF2B5EF4-FFF2-40B4-BE49-F238E27FC236}">
                  <a16:creationId xmlns:a16="http://schemas.microsoft.com/office/drawing/2014/main" id="{84CBE6E4-140A-04F9-B975-533F5DE1D7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256663" y="4951634"/>
              <a:ext cx="291949" cy="119246"/>
            </a:xfrm>
            <a:prstGeom prst="rect">
              <a:avLst/>
            </a:prstGeom>
          </p:spPr>
        </p:pic>
        <p:pic>
          <p:nvPicPr>
            <p:cNvPr id="794" name="図 793">
              <a:extLst>
                <a:ext uri="{FF2B5EF4-FFF2-40B4-BE49-F238E27FC236}">
                  <a16:creationId xmlns:a16="http://schemas.microsoft.com/office/drawing/2014/main" id="{19AD68AD-0B7C-1482-E9BC-87F69F837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412873" y="4951634"/>
              <a:ext cx="291949" cy="119246"/>
            </a:xfrm>
            <a:prstGeom prst="rect">
              <a:avLst/>
            </a:prstGeom>
          </p:spPr>
        </p:pic>
      </p:grpSp>
      <p:pic>
        <p:nvPicPr>
          <p:cNvPr id="807" name="図 806">
            <a:extLst>
              <a:ext uri="{FF2B5EF4-FFF2-40B4-BE49-F238E27FC236}">
                <a16:creationId xmlns:a16="http://schemas.microsoft.com/office/drawing/2014/main" id="{372CE6B5-9A85-1196-1961-BC4368EEF3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41914" y="1710915"/>
            <a:ext cx="310039" cy="94664"/>
          </a:xfrm>
          <a:prstGeom prst="rect">
            <a:avLst/>
          </a:prstGeom>
        </p:spPr>
      </p:pic>
      <p:grpSp>
        <p:nvGrpSpPr>
          <p:cNvPr id="330" name="グループ化 329">
            <a:extLst>
              <a:ext uri="{FF2B5EF4-FFF2-40B4-BE49-F238E27FC236}">
                <a16:creationId xmlns:a16="http://schemas.microsoft.com/office/drawing/2014/main" id="{0E526EDD-4EE1-A4CD-364C-68A021FC044F}"/>
              </a:ext>
            </a:extLst>
          </p:cNvPr>
          <p:cNvGrpSpPr/>
          <p:nvPr/>
        </p:nvGrpSpPr>
        <p:grpSpPr>
          <a:xfrm>
            <a:off x="3462233" y="1721209"/>
            <a:ext cx="1091417" cy="934815"/>
            <a:chOff x="3561293" y="1269089"/>
            <a:chExt cx="1091417" cy="934815"/>
          </a:xfrm>
        </p:grpSpPr>
        <p:pic>
          <p:nvPicPr>
            <p:cNvPr id="818" name="図 817">
              <a:extLst>
                <a:ext uri="{FF2B5EF4-FFF2-40B4-BE49-F238E27FC236}">
                  <a16:creationId xmlns:a16="http://schemas.microsoft.com/office/drawing/2014/main" id="{263B82CD-B905-2D94-E071-048A9435A0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0760" y="1762713"/>
              <a:ext cx="291949" cy="119246"/>
            </a:xfrm>
            <a:prstGeom prst="rect">
              <a:avLst/>
            </a:prstGeom>
          </p:spPr>
        </p:pic>
        <p:pic>
          <p:nvPicPr>
            <p:cNvPr id="819" name="図 818">
              <a:extLst>
                <a:ext uri="{FF2B5EF4-FFF2-40B4-BE49-F238E27FC236}">
                  <a16:creationId xmlns:a16="http://schemas.microsoft.com/office/drawing/2014/main" id="{2130456D-0970-36B8-AE41-2A7F8BD2EC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0760" y="1924638"/>
              <a:ext cx="291949" cy="119246"/>
            </a:xfrm>
            <a:prstGeom prst="rect">
              <a:avLst/>
            </a:prstGeom>
          </p:spPr>
        </p:pic>
        <p:pic>
          <p:nvPicPr>
            <p:cNvPr id="820" name="図 819">
              <a:extLst>
                <a:ext uri="{FF2B5EF4-FFF2-40B4-BE49-F238E27FC236}">
                  <a16:creationId xmlns:a16="http://schemas.microsoft.com/office/drawing/2014/main" id="{0A418DB7-BA07-FDBD-1D54-14B0C30078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0760" y="2084658"/>
              <a:ext cx="291949" cy="119246"/>
            </a:xfrm>
            <a:prstGeom prst="rect">
              <a:avLst/>
            </a:prstGeom>
          </p:spPr>
        </p:pic>
        <p:pic>
          <p:nvPicPr>
            <p:cNvPr id="823" name="図 822">
              <a:extLst>
                <a:ext uri="{FF2B5EF4-FFF2-40B4-BE49-F238E27FC236}">
                  <a16:creationId xmlns:a16="http://schemas.microsoft.com/office/drawing/2014/main" id="{E85B98FB-DAAA-7F0C-B13E-0102F530E6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0761" y="1269090"/>
              <a:ext cx="291949" cy="119246"/>
            </a:xfrm>
            <a:prstGeom prst="rect">
              <a:avLst/>
            </a:prstGeom>
          </p:spPr>
        </p:pic>
        <p:pic>
          <p:nvPicPr>
            <p:cNvPr id="824" name="図 823">
              <a:extLst>
                <a:ext uri="{FF2B5EF4-FFF2-40B4-BE49-F238E27FC236}">
                  <a16:creationId xmlns:a16="http://schemas.microsoft.com/office/drawing/2014/main" id="{23463154-96E1-46E7-FD27-2D018F35A7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0761" y="1432920"/>
              <a:ext cx="291949" cy="119246"/>
            </a:xfrm>
            <a:prstGeom prst="rect">
              <a:avLst/>
            </a:prstGeom>
          </p:spPr>
        </p:pic>
        <p:pic>
          <p:nvPicPr>
            <p:cNvPr id="825" name="図 824">
              <a:extLst>
                <a:ext uri="{FF2B5EF4-FFF2-40B4-BE49-F238E27FC236}">
                  <a16:creationId xmlns:a16="http://schemas.microsoft.com/office/drawing/2014/main" id="{BCBA6508-4A73-E765-0D66-839673D771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0761" y="1595073"/>
              <a:ext cx="291949" cy="119246"/>
            </a:xfrm>
            <a:prstGeom prst="rect">
              <a:avLst/>
            </a:prstGeom>
          </p:spPr>
        </p:pic>
        <p:pic>
          <p:nvPicPr>
            <p:cNvPr id="826" name="図 825">
              <a:extLst>
                <a:ext uri="{FF2B5EF4-FFF2-40B4-BE49-F238E27FC236}">
                  <a16:creationId xmlns:a16="http://schemas.microsoft.com/office/drawing/2014/main" id="{3B2CD095-3145-F2F1-4CAF-C89559E7B3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483" y="1762712"/>
              <a:ext cx="291949" cy="119246"/>
            </a:xfrm>
            <a:prstGeom prst="rect">
              <a:avLst/>
            </a:prstGeom>
          </p:spPr>
        </p:pic>
        <p:pic>
          <p:nvPicPr>
            <p:cNvPr id="827" name="図 826">
              <a:extLst>
                <a:ext uri="{FF2B5EF4-FFF2-40B4-BE49-F238E27FC236}">
                  <a16:creationId xmlns:a16="http://schemas.microsoft.com/office/drawing/2014/main" id="{EB6E61CB-35B3-7A98-03E3-954BBFB419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483" y="1924637"/>
              <a:ext cx="291949" cy="119246"/>
            </a:xfrm>
            <a:prstGeom prst="rect">
              <a:avLst/>
            </a:prstGeom>
          </p:spPr>
        </p:pic>
        <p:pic>
          <p:nvPicPr>
            <p:cNvPr id="828" name="図 827">
              <a:extLst>
                <a:ext uri="{FF2B5EF4-FFF2-40B4-BE49-F238E27FC236}">
                  <a16:creationId xmlns:a16="http://schemas.microsoft.com/office/drawing/2014/main" id="{CCAEB60B-E49E-B9C8-0CF1-280AF8BD7C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483" y="2084657"/>
              <a:ext cx="291949" cy="119246"/>
            </a:xfrm>
            <a:prstGeom prst="rect">
              <a:avLst/>
            </a:prstGeom>
          </p:spPr>
        </p:pic>
        <p:pic>
          <p:nvPicPr>
            <p:cNvPr id="831" name="図 830">
              <a:extLst>
                <a:ext uri="{FF2B5EF4-FFF2-40B4-BE49-F238E27FC236}">
                  <a16:creationId xmlns:a16="http://schemas.microsoft.com/office/drawing/2014/main" id="{6FF42860-A2C1-A2A1-4033-5636107E93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484" y="1269089"/>
              <a:ext cx="291949" cy="119246"/>
            </a:xfrm>
            <a:prstGeom prst="rect">
              <a:avLst/>
            </a:prstGeom>
          </p:spPr>
        </p:pic>
        <p:pic>
          <p:nvPicPr>
            <p:cNvPr id="320" name="図 319">
              <a:extLst>
                <a:ext uri="{FF2B5EF4-FFF2-40B4-BE49-F238E27FC236}">
                  <a16:creationId xmlns:a16="http://schemas.microsoft.com/office/drawing/2014/main" id="{6AA6584C-8C27-2FCC-8E2F-643AEFC35C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484" y="1432919"/>
              <a:ext cx="291949" cy="119246"/>
            </a:xfrm>
            <a:prstGeom prst="rect">
              <a:avLst/>
            </a:prstGeom>
          </p:spPr>
        </p:pic>
        <p:pic>
          <p:nvPicPr>
            <p:cNvPr id="321" name="図 320">
              <a:extLst>
                <a:ext uri="{FF2B5EF4-FFF2-40B4-BE49-F238E27FC236}">
                  <a16:creationId xmlns:a16="http://schemas.microsoft.com/office/drawing/2014/main" id="{0B022681-28DF-07B4-098A-B5C4FB6F51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484" y="1595072"/>
              <a:ext cx="291949" cy="119246"/>
            </a:xfrm>
            <a:prstGeom prst="rect">
              <a:avLst/>
            </a:prstGeom>
          </p:spPr>
        </p:pic>
        <p:pic>
          <p:nvPicPr>
            <p:cNvPr id="322" name="図 321">
              <a:extLst>
                <a:ext uri="{FF2B5EF4-FFF2-40B4-BE49-F238E27FC236}">
                  <a16:creationId xmlns:a16="http://schemas.microsoft.com/office/drawing/2014/main" id="{2CDF3D39-7101-D364-42BE-FDB22AE8EA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293" y="1762713"/>
              <a:ext cx="291949" cy="119246"/>
            </a:xfrm>
            <a:prstGeom prst="rect">
              <a:avLst/>
            </a:prstGeom>
          </p:spPr>
        </p:pic>
        <p:pic>
          <p:nvPicPr>
            <p:cNvPr id="323" name="図 322">
              <a:extLst>
                <a:ext uri="{FF2B5EF4-FFF2-40B4-BE49-F238E27FC236}">
                  <a16:creationId xmlns:a16="http://schemas.microsoft.com/office/drawing/2014/main" id="{1F33CE40-9F50-8807-F2D5-2F839F8FA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293" y="1924638"/>
              <a:ext cx="291949" cy="119246"/>
            </a:xfrm>
            <a:prstGeom prst="rect">
              <a:avLst/>
            </a:prstGeom>
          </p:spPr>
        </p:pic>
        <p:pic>
          <p:nvPicPr>
            <p:cNvPr id="324" name="図 323">
              <a:extLst>
                <a:ext uri="{FF2B5EF4-FFF2-40B4-BE49-F238E27FC236}">
                  <a16:creationId xmlns:a16="http://schemas.microsoft.com/office/drawing/2014/main" id="{C9461DB7-96C9-B1F8-2BA1-FA4159708E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293" y="2084658"/>
              <a:ext cx="291949" cy="119246"/>
            </a:xfrm>
            <a:prstGeom prst="rect">
              <a:avLst/>
            </a:prstGeom>
          </p:spPr>
        </p:pic>
        <p:pic>
          <p:nvPicPr>
            <p:cNvPr id="327" name="図 326">
              <a:extLst>
                <a:ext uri="{FF2B5EF4-FFF2-40B4-BE49-F238E27FC236}">
                  <a16:creationId xmlns:a16="http://schemas.microsoft.com/office/drawing/2014/main" id="{FF84F056-EDBD-3B70-6558-3C180775A3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294" y="1269090"/>
              <a:ext cx="291949" cy="119246"/>
            </a:xfrm>
            <a:prstGeom prst="rect">
              <a:avLst/>
            </a:prstGeom>
          </p:spPr>
        </p:pic>
        <p:pic>
          <p:nvPicPr>
            <p:cNvPr id="328" name="図 327">
              <a:extLst>
                <a:ext uri="{FF2B5EF4-FFF2-40B4-BE49-F238E27FC236}">
                  <a16:creationId xmlns:a16="http://schemas.microsoft.com/office/drawing/2014/main" id="{26D89F10-0740-70FC-CE22-4E84A9C21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294" y="1432920"/>
              <a:ext cx="291949" cy="119246"/>
            </a:xfrm>
            <a:prstGeom prst="rect">
              <a:avLst/>
            </a:prstGeom>
          </p:spPr>
        </p:pic>
        <p:pic>
          <p:nvPicPr>
            <p:cNvPr id="329" name="図 328">
              <a:extLst>
                <a:ext uri="{FF2B5EF4-FFF2-40B4-BE49-F238E27FC236}">
                  <a16:creationId xmlns:a16="http://schemas.microsoft.com/office/drawing/2014/main" id="{D2AD62A1-2C2B-99FE-1797-D7504674A8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1294" y="1595073"/>
              <a:ext cx="291949" cy="119246"/>
            </a:xfrm>
            <a:prstGeom prst="rect">
              <a:avLst/>
            </a:prstGeom>
          </p:spPr>
        </p:pic>
      </p:grpSp>
      <p:grpSp>
        <p:nvGrpSpPr>
          <p:cNvPr id="1059" name="グループ化 1058">
            <a:extLst>
              <a:ext uri="{FF2B5EF4-FFF2-40B4-BE49-F238E27FC236}">
                <a16:creationId xmlns:a16="http://schemas.microsoft.com/office/drawing/2014/main" id="{768F385E-9982-485E-C756-20BBFDE30BDE}"/>
              </a:ext>
            </a:extLst>
          </p:cNvPr>
          <p:cNvGrpSpPr/>
          <p:nvPr/>
        </p:nvGrpSpPr>
        <p:grpSpPr>
          <a:xfrm rot="16200000">
            <a:off x="4274432" y="3344247"/>
            <a:ext cx="232815" cy="292665"/>
            <a:chOff x="4222011" y="2911946"/>
            <a:chExt cx="232815" cy="292665"/>
          </a:xfrm>
        </p:grpSpPr>
        <p:pic>
          <p:nvPicPr>
            <p:cNvPr id="1057" name="図 1056">
              <a:extLst>
                <a:ext uri="{FF2B5EF4-FFF2-40B4-BE49-F238E27FC236}">
                  <a16:creationId xmlns:a16="http://schemas.microsoft.com/office/drawing/2014/main" id="{34898437-704C-3B3A-2950-E1FA662864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135659" y="2999014"/>
              <a:ext cx="291949" cy="119246"/>
            </a:xfrm>
            <a:prstGeom prst="rect">
              <a:avLst/>
            </a:prstGeom>
          </p:spPr>
        </p:pic>
        <p:pic>
          <p:nvPicPr>
            <p:cNvPr id="1058" name="図 1057">
              <a:extLst>
                <a:ext uri="{FF2B5EF4-FFF2-40B4-BE49-F238E27FC236}">
                  <a16:creationId xmlns:a16="http://schemas.microsoft.com/office/drawing/2014/main" id="{0C854C0D-A1D2-FE5E-1864-0DB1873E4C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49228" y="2998298"/>
              <a:ext cx="291949" cy="119246"/>
            </a:xfrm>
            <a:prstGeom prst="rect">
              <a:avLst/>
            </a:prstGeom>
          </p:spPr>
        </p:pic>
      </p:grpSp>
      <p:pic>
        <p:nvPicPr>
          <p:cNvPr id="1060" name="図 1059">
            <a:extLst>
              <a:ext uri="{FF2B5EF4-FFF2-40B4-BE49-F238E27FC236}">
                <a16:creationId xmlns:a16="http://schemas.microsoft.com/office/drawing/2014/main" id="{4A754501-0CAD-84BA-93CA-ACD1423399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963555" y="3426983"/>
            <a:ext cx="310039" cy="94664"/>
          </a:xfrm>
          <a:prstGeom prst="rect">
            <a:avLst/>
          </a:prstGeom>
        </p:spPr>
      </p:pic>
      <p:grpSp>
        <p:nvGrpSpPr>
          <p:cNvPr id="1061" name="グループ化 1060">
            <a:extLst>
              <a:ext uri="{FF2B5EF4-FFF2-40B4-BE49-F238E27FC236}">
                <a16:creationId xmlns:a16="http://schemas.microsoft.com/office/drawing/2014/main" id="{19680EB9-661A-5805-259D-E5B925909AE7}"/>
              </a:ext>
            </a:extLst>
          </p:cNvPr>
          <p:cNvGrpSpPr/>
          <p:nvPr/>
        </p:nvGrpSpPr>
        <p:grpSpPr>
          <a:xfrm rot="16200000">
            <a:off x="3510174" y="3338553"/>
            <a:ext cx="232815" cy="292665"/>
            <a:chOff x="4222011" y="2911946"/>
            <a:chExt cx="232815" cy="292665"/>
          </a:xfrm>
        </p:grpSpPr>
        <p:pic>
          <p:nvPicPr>
            <p:cNvPr id="1062" name="図 1061">
              <a:extLst>
                <a:ext uri="{FF2B5EF4-FFF2-40B4-BE49-F238E27FC236}">
                  <a16:creationId xmlns:a16="http://schemas.microsoft.com/office/drawing/2014/main" id="{D246C931-1852-2FE9-E1F0-147E58A792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135659" y="2999014"/>
              <a:ext cx="291949" cy="119246"/>
            </a:xfrm>
            <a:prstGeom prst="rect">
              <a:avLst/>
            </a:prstGeom>
          </p:spPr>
        </p:pic>
        <p:pic>
          <p:nvPicPr>
            <p:cNvPr id="1063" name="図 1062">
              <a:extLst>
                <a:ext uri="{FF2B5EF4-FFF2-40B4-BE49-F238E27FC236}">
                  <a16:creationId xmlns:a16="http://schemas.microsoft.com/office/drawing/2014/main" id="{F2AD93BF-2DFA-3806-970D-A7CD6DAE5D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49228" y="2998298"/>
              <a:ext cx="291949" cy="119246"/>
            </a:xfrm>
            <a:prstGeom prst="rect">
              <a:avLst/>
            </a:prstGeom>
          </p:spPr>
        </p:pic>
      </p:grpSp>
      <p:pic>
        <p:nvPicPr>
          <p:cNvPr id="1064" name="図 1063">
            <a:extLst>
              <a:ext uri="{FF2B5EF4-FFF2-40B4-BE49-F238E27FC236}">
                <a16:creationId xmlns:a16="http://schemas.microsoft.com/office/drawing/2014/main" id="{8227FC47-CBCF-A724-A85D-3CC2E19138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761200" y="3429451"/>
            <a:ext cx="310039" cy="94664"/>
          </a:xfrm>
          <a:prstGeom prst="rect">
            <a:avLst/>
          </a:prstGeom>
        </p:spPr>
      </p:pic>
      <p:grpSp>
        <p:nvGrpSpPr>
          <p:cNvPr id="1065" name="グループ化 1064">
            <a:extLst>
              <a:ext uri="{FF2B5EF4-FFF2-40B4-BE49-F238E27FC236}">
                <a16:creationId xmlns:a16="http://schemas.microsoft.com/office/drawing/2014/main" id="{95D3DE00-DE97-D6BD-CC58-4E05D7F03D6C}"/>
              </a:ext>
            </a:extLst>
          </p:cNvPr>
          <p:cNvGrpSpPr/>
          <p:nvPr/>
        </p:nvGrpSpPr>
        <p:grpSpPr>
          <a:xfrm>
            <a:off x="2997619" y="3328341"/>
            <a:ext cx="232815" cy="292665"/>
            <a:chOff x="4222011" y="2911946"/>
            <a:chExt cx="232815" cy="292665"/>
          </a:xfrm>
        </p:grpSpPr>
        <p:pic>
          <p:nvPicPr>
            <p:cNvPr id="1066" name="図 1065">
              <a:extLst>
                <a:ext uri="{FF2B5EF4-FFF2-40B4-BE49-F238E27FC236}">
                  <a16:creationId xmlns:a16="http://schemas.microsoft.com/office/drawing/2014/main" id="{BC57293A-789F-3B09-EB72-C8E4BAC054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135659" y="2999014"/>
              <a:ext cx="291949" cy="119246"/>
            </a:xfrm>
            <a:prstGeom prst="rect">
              <a:avLst/>
            </a:prstGeom>
          </p:spPr>
        </p:pic>
        <p:pic>
          <p:nvPicPr>
            <p:cNvPr id="1067" name="図 1066">
              <a:extLst>
                <a:ext uri="{FF2B5EF4-FFF2-40B4-BE49-F238E27FC236}">
                  <a16:creationId xmlns:a16="http://schemas.microsoft.com/office/drawing/2014/main" id="{ADE78433-643E-515A-7C7F-D041B4CA02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49228" y="2998298"/>
              <a:ext cx="291949" cy="119246"/>
            </a:xfrm>
            <a:prstGeom prst="rect">
              <a:avLst/>
            </a:prstGeom>
          </p:spPr>
        </p:pic>
      </p:grpSp>
      <p:pic>
        <p:nvPicPr>
          <p:cNvPr id="1068" name="図 1067">
            <a:extLst>
              <a:ext uri="{FF2B5EF4-FFF2-40B4-BE49-F238E27FC236}">
                <a16:creationId xmlns:a16="http://schemas.microsoft.com/office/drawing/2014/main" id="{EF0D5A55-886B-2B44-AB06-36B8CCC962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594" y="3657722"/>
            <a:ext cx="310039" cy="94664"/>
          </a:xfrm>
          <a:prstGeom prst="rect">
            <a:avLst/>
          </a:prstGeom>
        </p:spPr>
      </p:pic>
      <p:pic>
        <p:nvPicPr>
          <p:cNvPr id="1125" name="図 1124">
            <a:extLst>
              <a:ext uri="{FF2B5EF4-FFF2-40B4-BE49-F238E27FC236}">
                <a16:creationId xmlns:a16="http://schemas.microsoft.com/office/drawing/2014/main" id="{5564C1A1-5AED-D403-A290-799CCC9FEE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397" y="3659790"/>
            <a:ext cx="310039" cy="94664"/>
          </a:xfrm>
          <a:prstGeom prst="rect">
            <a:avLst/>
          </a:prstGeom>
        </p:spPr>
      </p:pic>
      <p:grpSp>
        <p:nvGrpSpPr>
          <p:cNvPr id="1189" name="グループ化 1188">
            <a:extLst>
              <a:ext uri="{FF2B5EF4-FFF2-40B4-BE49-F238E27FC236}">
                <a16:creationId xmlns:a16="http://schemas.microsoft.com/office/drawing/2014/main" id="{5A7A7762-9B78-866B-C2CA-AE09A9F1F288}"/>
              </a:ext>
            </a:extLst>
          </p:cNvPr>
          <p:cNvGrpSpPr/>
          <p:nvPr/>
        </p:nvGrpSpPr>
        <p:grpSpPr>
          <a:xfrm>
            <a:off x="7951217" y="4174769"/>
            <a:ext cx="1092061" cy="1918638"/>
            <a:chOff x="8065517" y="3778529"/>
            <a:chExt cx="1092061" cy="1918638"/>
          </a:xfrm>
        </p:grpSpPr>
        <p:grpSp>
          <p:nvGrpSpPr>
            <p:cNvPr id="454" name="グループ化 453">
              <a:extLst>
                <a:ext uri="{FF2B5EF4-FFF2-40B4-BE49-F238E27FC236}">
                  <a16:creationId xmlns:a16="http://schemas.microsoft.com/office/drawing/2014/main" id="{D753B35A-E122-22A4-E611-6F0A1BB541C0}"/>
                </a:ext>
              </a:extLst>
            </p:cNvPr>
            <p:cNvGrpSpPr/>
            <p:nvPr/>
          </p:nvGrpSpPr>
          <p:grpSpPr>
            <a:xfrm>
              <a:off x="8065517" y="3778529"/>
              <a:ext cx="1091417" cy="1759908"/>
              <a:chOff x="8035068" y="3850548"/>
              <a:chExt cx="1091417" cy="1759908"/>
            </a:xfrm>
          </p:grpSpPr>
          <p:pic>
            <p:nvPicPr>
              <p:cNvPr id="422" name="図 421">
                <a:extLst>
                  <a:ext uri="{FF2B5EF4-FFF2-40B4-BE49-F238E27FC236}">
                    <a16:creationId xmlns:a16="http://schemas.microsoft.com/office/drawing/2014/main" id="{5B342AD8-F4E5-EA55-75F4-5D79E92ACC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9" y="4997586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23" name="図 422">
                <a:extLst>
                  <a:ext uri="{FF2B5EF4-FFF2-40B4-BE49-F238E27FC236}">
                    <a16:creationId xmlns:a16="http://schemas.microsoft.com/office/drawing/2014/main" id="{9148C5E6-C244-3D19-7724-DF773E0D94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9" y="4835661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24" name="図 423">
                <a:extLst>
                  <a:ext uri="{FF2B5EF4-FFF2-40B4-BE49-F238E27FC236}">
                    <a16:creationId xmlns:a16="http://schemas.microsoft.com/office/drawing/2014/main" id="{8DABBF79-CB71-A221-210C-244A57A885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9" y="4675641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25" name="図 424">
                <a:extLst>
                  <a:ext uri="{FF2B5EF4-FFF2-40B4-BE49-F238E27FC236}">
                    <a16:creationId xmlns:a16="http://schemas.microsoft.com/office/drawing/2014/main" id="{8DB8F2F1-8538-B211-859A-31A8891E7A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9" y="4504191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26" name="図 425">
                <a:extLst>
                  <a:ext uri="{FF2B5EF4-FFF2-40B4-BE49-F238E27FC236}">
                    <a16:creationId xmlns:a16="http://schemas.microsoft.com/office/drawing/2014/main" id="{A23609C7-BF2F-8D4D-2B3C-E23343CDB6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9" y="434584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27" name="図 426">
                <a:extLst>
                  <a:ext uri="{FF2B5EF4-FFF2-40B4-BE49-F238E27FC236}">
                    <a16:creationId xmlns:a16="http://schemas.microsoft.com/office/drawing/2014/main" id="{B9C52987-5903-6053-3BFC-1EA00681BE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9" y="417249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28" name="図 427">
                <a:extLst>
                  <a:ext uri="{FF2B5EF4-FFF2-40B4-BE49-F238E27FC236}">
                    <a16:creationId xmlns:a16="http://schemas.microsoft.com/office/drawing/2014/main" id="{412896AC-D271-77A6-93F2-862CADB4CC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9" y="401056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29" name="図 428">
                <a:extLst>
                  <a:ext uri="{FF2B5EF4-FFF2-40B4-BE49-F238E27FC236}">
                    <a16:creationId xmlns:a16="http://schemas.microsoft.com/office/drawing/2014/main" id="{3E15E3FB-5C64-371B-7B73-E8D5A4D9E5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9" y="385054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42" name="図 441">
                <a:extLst>
                  <a:ext uri="{FF2B5EF4-FFF2-40B4-BE49-F238E27FC236}">
                    <a16:creationId xmlns:a16="http://schemas.microsoft.com/office/drawing/2014/main" id="{2093EC5F-25CC-3851-9EAB-5BAE7416D7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8" y="5491209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43" name="図 442">
                <a:extLst>
                  <a:ext uri="{FF2B5EF4-FFF2-40B4-BE49-F238E27FC236}">
                    <a16:creationId xmlns:a16="http://schemas.microsoft.com/office/drawing/2014/main" id="{D5AA43CA-876E-61BE-5913-AE2D11A33D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8" y="5327379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44" name="図 443">
                <a:extLst>
                  <a:ext uri="{FF2B5EF4-FFF2-40B4-BE49-F238E27FC236}">
                    <a16:creationId xmlns:a16="http://schemas.microsoft.com/office/drawing/2014/main" id="{65C52FF1-9D4B-96B2-9001-9A9688CC49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35068" y="5165226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12" name="図 11">
                <a:extLst>
                  <a:ext uri="{FF2B5EF4-FFF2-40B4-BE49-F238E27FC236}">
                    <a16:creationId xmlns:a16="http://schemas.microsoft.com/office/drawing/2014/main" id="{4518CBBF-7C69-3402-7E39-7CD7DF0858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6" y="499758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14" name="図 13">
                <a:extLst>
                  <a:ext uri="{FF2B5EF4-FFF2-40B4-BE49-F238E27FC236}">
                    <a16:creationId xmlns:a16="http://schemas.microsoft.com/office/drawing/2014/main" id="{18CDBE5E-8749-F10B-08AE-8CCA79E7FB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6" y="4835662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8623F554-8BF2-75F4-CD0A-CB87DAE52C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6" y="4675642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16" name="図 15">
                <a:extLst>
                  <a:ext uri="{FF2B5EF4-FFF2-40B4-BE49-F238E27FC236}">
                    <a16:creationId xmlns:a16="http://schemas.microsoft.com/office/drawing/2014/main" id="{BB2E2AB9-1979-4540-9467-2B9BD9C838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6" y="4504192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A4FEDC15-16F5-DFCE-04A7-FC28ECB0C2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6" y="4345849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DE8BDD59-B6D5-7D76-EA83-E7FB8D5CD3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6" y="4172494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19" name="図 18">
                <a:extLst>
                  <a:ext uri="{FF2B5EF4-FFF2-40B4-BE49-F238E27FC236}">
                    <a16:creationId xmlns:a16="http://schemas.microsoft.com/office/drawing/2014/main" id="{9E5474C4-6A17-43C0-DFE0-7E0F1FBAB3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6" y="4010569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23" name="図 22">
                <a:extLst>
                  <a:ext uri="{FF2B5EF4-FFF2-40B4-BE49-F238E27FC236}">
                    <a16:creationId xmlns:a16="http://schemas.microsoft.com/office/drawing/2014/main" id="{0351346C-0A7B-6A3C-D3AF-5573B93776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6" y="3850549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1" name="図 30">
                <a:extLst>
                  <a:ext uri="{FF2B5EF4-FFF2-40B4-BE49-F238E27FC236}">
                    <a16:creationId xmlns:a16="http://schemas.microsoft.com/office/drawing/2014/main" id="{BB3FF3CF-8B53-7DEC-F9A8-1E83AFF9C0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5" y="54912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2" name="図 31">
                <a:extLst>
                  <a:ext uri="{FF2B5EF4-FFF2-40B4-BE49-F238E27FC236}">
                    <a16:creationId xmlns:a16="http://schemas.microsoft.com/office/drawing/2014/main" id="{563AAE61-2171-D963-9A17-7606829539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5" y="532738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1" name="図 40">
                <a:extLst>
                  <a:ext uri="{FF2B5EF4-FFF2-40B4-BE49-F238E27FC236}">
                    <a16:creationId xmlns:a16="http://schemas.microsoft.com/office/drawing/2014/main" id="{425986B2-AD82-3163-CE36-C4106D52B3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37345" y="516522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2" name="図 41">
                <a:extLst>
                  <a:ext uri="{FF2B5EF4-FFF2-40B4-BE49-F238E27FC236}">
                    <a16:creationId xmlns:a16="http://schemas.microsoft.com/office/drawing/2014/main" id="{D780A0F4-15EF-91A9-5DAB-A1EB5E63CD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6" y="4997586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3" name="図 42">
                <a:extLst>
                  <a:ext uri="{FF2B5EF4-FFF2-40B4-BE49-F238E27FC236}">
                    <a16:creationId xmlns:a16="http://schemas.microsoft.com/office/drawing/2014/main" id="{A5FC3605-C1F2-A552-9331-708E49E255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6" y="4835661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4" name="図 43">
                <a:extLst>
                  <a:ext uri="{FF2B5EF4-FFF2-40B4-BE49-F238E27FC236}">
                    <a16:creationId xmlns:a16="http://schemas.microsoft.com/office/drawing/2014/main" id="{D430D068-529A-F342-A04F-B2A9402A35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6" y="4675641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5" name="図 44">
                <a:extLst>
                  <a:ext uri="{FF2B5EF4-FFF2-40B4-BE49-F238E27FC236}">
                    <a16:creationId xmlns:a16="http://schemas.microsoft.com/office/drawing/2014/main" id="{776CBAC4-6AC8-8684-162A-23A1CF6BBD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6" y="4504191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6" name="図 45">
                <a:extLst>
                  <a:ext uri="{FF2B5EF4-FFF2-40B4-BE49-F238E27FC236}">
                    <a16:creationId xmlns:a16="http://schemas.microsoft.com/office/drawing/2014/main" id="{486BFD29-B70D-045B-1310-966D974093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6" y="434584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7" name="図 46">
                <a:extLst>
                  <a:ext uri="{FF2B5EF4-FFF2-40B4-BE49-F238E27FC236}">
                    <a16:creationId xmlns:a16="http://schemas.microsoft.com/office/drawing/2014/main" id="{89BB5616-9F9C-42DC-6944-FA5CB4C440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6" y="417249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62" name="図 61">
                <a:extLst>
                  <a:ext uri="{FF2B5EF4-FFF2-40B4-BE49-F238E27FC236}">
                    <a16:creationId xmlns:a16="http://schemas.microsoft.com/office/drawing/2014/main" id="{14FE75DE-BA56-E52C-C88A-CEA53DE9A1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6" y="401056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63" name="図 62">
                <a:extLst>
                  <a:ext uri="{FF2B5EF4-FFF2-40B4-BE49-F238E27FC236}">
                    <a16:creationId xmlns:a16="http://schemas.microsoft.com/office/drawing/2014/main" id="{56E84434-8A37-CB9B-5D90-510BD4FDDF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6" y="385054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51" name="図 450">
                <a:extLst>
                  <a:ext uri="{FF2B5EF4-FFF2-40B4-BE49-F238E27FC236}">
                    <a16:creationId xmlns:a16="http://schemas.microsoft.com/office/drawing/2014/main" id="{0085253E-E72D-BB80-C62E-5ABFB05FF2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5" y="5491209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52" name="図 451">
                <a:extLst>
                  <a:ext uri="{FF2B5EF4-FFF2-40B4-BE49-F238E27FC236}">
                    <a16:creationId xmlns:a16="http://schemas.microsoft.com/office/drawing/2014/main" id="{DE2A83CB-C1B8-EECB-DB69-F1CB74C82A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5" y="5327379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53" name="図 452">
                <a:extLst>
                  <a:ext uri="{FF2B5EF4-FFF2-40B4-BE49-F238E27FC236}">
                    <a16:creationId xmlns:a16="http://schemas.microsoft.com/office/drawing/2014/main" id="{606B57E8-24AE-EB56-821F-AAC0AD7D64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34535" y="5165226"/>
                <a:ext cx="291949" cy="119246"/>
              </a:xfrm>
              <a:prstGeom prst="rect">
                <a:avLst/>
              </a:prstGeom>
            </p:spPr>
          </p:pic>
        </p:grpSp>
        <p:pic>
          <p:nvPicPr>
            <p:cNvPr id="1186" name="図 1185">
              <a:extLst>
                <a:ext uri="{FF2B5EF4-FFF2-40B4-BE49-F238E27FC236}">
                  <a16:creationId xmlns:a16="http://schemas.microsoft.com/office/drawing/2014/main" id="{80108BDE-1D15-BCF7-52C6-EE60BEC9BC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6162" y="5577920"/>
              <a:ext cx="291949" cy="119246"/>
            </a:xfrm>
            <a:prstGeom prst="rect">
              <a:avLst/>
            </a:prstGeom>
          </p:spPr>
        </p:pic>
        <p:pic>
          <p:nvPicPr>
            <p:cNvPr id="1187" name="図 1186">
              <a:extLst>
                <a:ext uri="{FF2B5EF4-FFF2-40B4-BE49-F238E27FC236}">
                  <a16:creationId xmlns:a16="http://schemas.microsoft.com/office/drawing/2014/main" id="{AFBDCDAF-8F59-1339-752A-DD19181A09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8439" y="5577921"/>
              <a:ext cx="291949" cy="119246"/>
            </a:xfrm>
            <a:prstGeom prst="rect">
              <a:avLst/>
            </a:prstGeom>
          </p:spPr>
        </p:pic>
        <p:pic>
          <p:nvPicPr>
            <p:cNvPr id="1188" name="図 1187">
              <a:extLst>
                <a:ext uri="{FF2B5EF4-FFF2-40B4-BE49-F238E27FC236}">
                  <a16:creationId xmlns:a16="http://schemas.microsoft.com/office/drawing/2014/main" id="{95D2D91A-CCCE-EE08-415F-8704F8DA99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5629" y="5577920"/>
              <a:ext cx="291949" cy="119246"/>
            </a:xfrm>
            <a:prstGeom prst="rect">
              <a:avLst/>
            </a:prstGeom>
          </p:spPr>
        </p:pic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11C494-B160-C3FC-A2A8-C73CA1B1086E}"/>
              </a:ext>
            </a:extLst>
          </p:cNvPr>
          <p:cNvGrpSpPr/>
          <p:nvPr/>
        </p:nvGrpSpPr>
        <p:grpSpPr>
          <a:xfrm rot="10800000">
            <a:off x="6115264" y="1363337"/>
            <a:ext cx="774795" cy="694227"/>
            <a:chOff x="8252050" y="2902101"/>
            <a:chExt cx="774795" cy="69422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E9B050DF-F038-25FC-D4BB-119631CD00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327623" y="3390730"/>
              <a:ext cx="291949" cy="119246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D458EF75-9E74-170B-8721-5556AD4B43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165698" y="3390730"/>
              <a:ext cx="291949" cy="119246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81DBA265-3335-49C8-F8CE-E90762C44B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821246" y="3390731"/>
              <a:ext cx="291949" cy="119246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480B5948-CDE9-CAF7-349B-0634A019DE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657416" y="3390731"/>
              <a:ext cx="291949" cy="119246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FC104BDE-C958-4E04-17D9-AA754A0B96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495263" y="3390731"/>
              <a:ext cx="291949" cy="119246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3AD5A319-44DC-A878-C62C-CC39534260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327624" y="2988453"/>
              <a:ext cx="291949" cy="119246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47E2D3BE-EDEA-70B6-FBBA-30C8EC42ED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165699" y="2988453"/>
              <a:ext cx="291949" cy="119246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49E4119A-32B8-FA2F-53DE-047BCAAEE2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821247" y="2988454"/>
              <a:ext cx="291949" cy="119246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758CB0FD-C2C8-5DC4-62DF-220E0A045E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657417" y="2988454"/>
              <a:ext cx="291949" cy="119246"/>
            </a:xfrm>
            <a:prstGeom prst="rect">
              <a:avLst/>
            </a:prstGeom>
          </p:spPr>
        </p:pic>
        <p:pic>
          <p:nvPicPr>
            <p:cNvPr id="326" name="図 325">
              <a:extLst>
                <a:ext uri="{FF2B5EF4-FFF2-40B4-BE49-F238E27FC236}">
                  <a16:creationId xmlns:a16="http://schemas.microsoft.com/office/drawing/2014/main" id="{8D2B2EC2-10C4-B2D2-A1CF-B1181A0057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495264" y="2988454"/>
              <a:ext cx="291949" cy="119246"/>
            </a:xfrm>
            <a:prstGeom prst="rect">
              <a:avLst/>
            </a:prstGeom>
          </p:spPr>
        </p:pic>
      </p:grpSp>
      <p:pic>
        <p:nvPicPr>
          <p:cNvPr id="349" name="図 348">
            <a:extLst>
              <a:ext uri="{FF2B5EF4-FFF2-40B4-BE49-F238E27FC236}">
                <a16:creationId xmlns:a16="http://schemas.microsoft.com/office/drawing/2014/main" id="{773E8EB3-08E1-BA21-F083-D34C261967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516922" y="1734820"/>
            <a:ext cx="310039" cy="94664"/>
          </a:xfrm>
          <a:prstGeom prst="rect">
            <a:avLst/>
          </a:prstGeom>
        </p:spPr>
      </p:pic>
      <p:grpSp>
        <p:nvGrpSpPr>
          <p:cNvPr id="351" name="グループ化 350">
            <a:extLst>
              <a:ext uri="{FF2B5EF4-FFF2-40B4-BE49-F238E27FC236}">
                <a16:creationId xmlns:a16="http://schemas.microsoft.com/office/drawing/2014/main" id="{58DA08E8-AE59-5961-53FF-B427B67B3643}"/>
              </a:ext>
            </a:extLst>
          </p:cNvPr>
          <p:cNvGrpSpPr/>
          <p:nvPr/>
        </p:nvGrpSpPr>
        <p:grpSpPr>
          <a:xfrm rot="10800000">
            <a:off x="4890272" y="1387242"/>
            <a:ext cx="774795" cy="694227"/>
            <a:chOff x="8252050" y="2902101"/>
            <a:chExt cx="774795" cy="694227"/>
          </a:xfrm>
        </p:grpSpPr>
        <p:pic>
          <p:nvPicPr>
            <p:cNvPr id="352" name="図 351">
              <a:extLst>
                <a:ext uri="{FF2B5EF4-FFF2-40B4-BE49-F238E27FC236}">
                  <a16:creationId xmlns:a16="http://schemas.microsoft.com/office/drawing/2014/main" id="{0A607658-2C30-A0CF-163D-8FDA4ED071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327623" y="3390730"/>
              <a:ext cx="291949" cy="119246"/>
            </a:xfrm>
            <a:prstGeom prst="rect">
              <a:avLst/>
            </a:prstGeom>
          </p:spPr>
        </p:pic>
        <p:pic>
          <p:nvPicPr>
            <p:cNvPr id="353" name="図 352">
              <a:extLst>
                <a:ext uri="{FF2B5EF4-FFF2-40B4-BE49-F238E27FC236}">
                  <a16:creationId xmlns:a16="http://schemas.microsoft.com/office/drawing/2014/main" id="{EE2185AC-601B-DD6B-F098-1AC4DD709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165698" y="3390730"/>
              <a:ext cx="291949" cy="119246"/>
            </a:xfrm>
            <a:prstGeom prst="rect">
              <a:avLst/>
            </a:prstGeom>
          </p:spPr>
        </p:pic>
        <p:pic>
          <p:nvPicPr>
            <p:cNvPr id="354" name="図 353">
              <a:extLst>
                <a:ext uri="{FF2B5EF4-FFF2-40B4-BE49-F238E27FC236}">
                  <a16:creationId xmlns:a16="http://schemas.microsoft.com/office/drawing/2014/main" id="{20632CA7-9166-1CFF-45AD-53814EE1B0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821246" y="3390731"/>
              <a:ext cx="291949" cy="119246"/>
            </a:xfrm>
            <a:prstGeom prst="rect">
              <a:avLst/>
            </a:prstGeom>
          </p:spPr>
        </p:pic>
        <p:pic>
          <p:nvPicPr>
            <p:cNvPr id="355" name="図 354">
              <a:extLst>
                <a:ext uri="{FF2B5EF4-FFF2-40B4-BE49-F238E27FC236}">
                  <a16:creationId xmlns:a16="http://schemas.microsoft.com/office/drawing/2014/main" id="{0DA3A0EC-B5E5-823A-14CA-FB44C8D0EE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657416" y="3390731"/>
              <a:ext cx="291949" cy="119246"/>
            </a:xfrm>
            <a:prstGeom prst="rect">
              <a:avLst/>
            </a:prstGeom>
          </p:spPr>
        </p:pic>
        <p:pic>
          <p:nvPicPr>
            <p:cNvPr id="356" name="図 355">
              <a:extLst>
                <a:ext uri="{FF2B5EF4-FFF2-40B4-BE49-F238E27FC236}">
                  <a16:creationId xmlns:a16="http://schemas.microsoft.com/office/drawing/2014/main" id="{C3BFCE08-D51B-3C23-E66A-F2434645B0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495263" y="3390731"/>
              <a:ext cx="291949" cy="119246"/>
            </a:xfrm>
            <a:prstGeom prst="rect">
              <a:avLst/>
            </a:prstGeom>
          </p:spPr>
        </p:pic>
        <p:pic>
          <p:nvPicPr>
            <p:cNvPr id="357" name="図 356">
              <a:extLst>
                <a:ext uri="{FF2B5EF4-FFF2-40B4-BE49-F238E27FC236}">
                  <a16:creationId xmlns:a16="http://schemas.microsoft.com/office/drawing/2014/main" id="{9842DD4E-1CB6-7C2B-7A8C-841AE494CB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327624" y="2988453"/>
              <a:ext cx="291949" cy="119246"/>
            </a:xfrm>
            <a:prstGeom prst="rect">
              <a:avLst/>
            </a:prstGeom>
          </p:spPr>
        </p:pic>
        <p:pic>
          <p:nvPicPr>
            <p:cNvPr id="358" name="図 357">
              <a:extLst>
                <a:ext uri="{FF2B5EF4-FFF2-40B4-BE49-F238E27FC236}">
                  <a16:creationId xmlns:a16="http://schemas.microsoft.com/office/drawing/2014/main" id="{F29D9D36-BEBF-4A72-EFC2-E5F291B109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165699" y="2988453"/>
              <a:ext cx="291949" cy="119246"/>
            </a:xfrm>
            <a:prstGeom prst="rect">
              <a:avLst/>
            </a:prstGeom>
          </p:spPr>
        </p:pic>
        <p:pic>
          <p:nvPicPr>
            <p:cNvPr id="359" name="図 358">
              <a:extLst>
                <a:ext uri="{FF2B5EF4-FFF2-40B4-BE49-F238E27FC236}">
                  <a16:creationId xmlns:a16="http://schemas.microsoft.com/office/drawing/2014/main" id="{352792C3-39BA-5A79-DD39-8BF0702FD9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821247" y="2988454"/>
              <a:ext cx="291949" cy="119246"/>
            </a:xfrm>
            <a:prstGeom prst="rect">
              <a:avLst/>
            </a:prstGeom>
          </p:spPr>
        </p:pic>
        <p:pic>
          <p:nvPicPr>
            <p:cNvPr id="360" name="図 359">
              <a:extLst>
                <a:ext uri="{FF2B5EF4-FFF2-40B4-BE49-F238E27FC236}">
                  <a16:creationId xmlns:a16="http://schemas.microsoft.com/office/drawing/2014/main" id="{4094F2C9-80FE-A31E-56AE-9A617521B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657417" y="2988454"/>
              <a:ext cx="291949" cy="119246"/>
            </a:xfrm>
            <a:prstGeom prst="rect">
              <a:avLst/>
            </a:prstGeom>
          </p:spPr>
        </p:pic>
        <p:pic>
          <p:nvPicPr>
            <p:cNvPr id="361" name="図 360">
              <a:extLst>
                <a:ext uri="{FF2B5EF4-FFF2-40B4-BE49-F238E27FC236}">
                  <a16:creationId xmlns:a16="http://schemas.microsoft.com/office/drawing/2014/main" id="{16D06233-8838-62CF-84E3-ABEBDF8A5A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8495264" y="2988454"/>
              <a:ext cx="291949" cy="119246"/>
            </a:xfrm>
            <a:prstGeom prst="rect">
              <a:avLst/>
            </a:prstGeom>
          </p:spPr>
        </p:pic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0598A408-91D8-E02C-05BA-EA57C70FFA65}"/>
              </a:ext>
            </a:extLst>
          </p:cNvPr>
          <p:cNvGrpSpPr/>
          <p:nvPr/>
        </p:nvGrpSpPr>
        <p:grpSpPr>
          <a:xfrm>
            <a:off x="2963594" y="1867809"/>
            <a:ext cx="388945" cy="806530"/>
            <a:chOff x="3051811" y="1428389"/>
            <a:chExt cx="388945" cy="806530"/>
          </a:xfrm>
        </p:grpSpPr>
        <p:pic>
          <p:nvPicPr>
            <p:cNvPr id="393" name="図 392">
              <a:extLst>
                <a:ext uri="{FF2B5EF4-FFF2-40B4-BE49-F238E27FC236}">
                  <a16:creationId xmlns:a16="http://schemas.microsoft.com/office/drawing/2014/main" id="{D4EE753D-501F-DCF8-C493-A0A5783E08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94717" y="1428389"/>
              <a:ext cx="291949" cy="119246"/>
            </a:xfrm>
            <a:prstGeom prst="rect">
              <a:avLst/>
            </a:prstGeom>
          </p:spPr>
        </p:pic>
        <p:pic>
          <p:nvPicPr>
            <p:cNvPr id="394" name="図 393">
              <a:extLst>
                <a:ext uri="{FF2B5EF4-FFF2-40B4-BE49-F238E27FC236}">
                  <a16:creationId xmlns:a16="http://schemas.microsoft.com/office/drawing/2014/main" id="{2B905DC5-06A3-E05F-5A26-8BCBC71D35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35158" y="1627514"/>
              <a:ext cx="291949" cy="119246"/>
            </a:xfrm>
            <a:prstGeom prst="rect">
              <a:avLst/>
            </a:prstGeom>
          </p:spPr>
        </p:pic>
        <p:pic>
          <p:nvPicPr>
            <p:cNvPr id="395" name="図 394">
              <a:extLst>
                <a:ext uri="{FF2B5EF4-FFF2-40B4-BE49-F238E27FC236}">
                  <a16:creationId xmlns:a16="http://schemas.microsoft.com/office/drawing/2014/main" id="{EB610FA8-D014-29C1-CD05-49A2EF5E9A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35158" y="1907773"/>
              <a:ext cx="291949" cy="119246"/>
            </a:xfrm>
            <a:prstGeom prst="rect">
              <a:avLst/>
            </a:prstGeom>
          </p:spPr>
        </p:pic>
        <p:pic>
          <p:nvPicPr>
            <p:cNvPr id="396" name="図 395">
              <a:extLst>
                <a:ext uri="{FF2B5EF4-FFF2-40B4-BE49-F238E27FC236}">
                  <a16:creationId xmlns:a16="http://schemas.microsoft.com/office/drawing/2014/main" id="{F403929C-BF9A-2539-FE01-63CCF8250B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4717" y="2115673"/>
              <a:ext cx="291949" cy="119246"/>
            </a:xfrm>
            <a:prstGeom prst="rect">
              <a:avLst/>
            </a:prstGeom>
          </p:spPr>
        </p:pic>
        <p:pic>
          <p:nvPicPr>
            <p:cNvPr id="397" name="図 396">
              <a:extLst>
                <a:ext uri="{FF2B5EF4-FFF2-40B4-BE49-F238E27FC236}">
                  <a16:creationId xmlns:a16="http://schemas.microsoft.com/office/drawing/2014/main" id="{2FC63DBE-7C4F-E591-C7ED-A760471B47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965459" y="1626056"/>
              <a:ext cx="291949" cy="119246"/>
            </a:xfrm>
            <a:prstGeom prst="rect">
              <a:avLst/>
            </a:prstGeom>
          </p:spPr>
        </p:pic>
        <p:pic>
          <p:nvPicPr>
            <p:cNvPr id="398" name="図 397">
              <a:extLst>
                <a:ext uri="{FF2B5EF4-FFF2-40B4-BE49-F238E27FC236}">
                  <a16:creationId xmlns:a16="http://schemas.microsoft.com/office/drawing/2014/main" id="{8F6380E1-8435-D988-5A2C-EBBCD060F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966688" y="1915656"/>
              <a:ext cx="291949" cy="119246"/>
            </a:xfrm>
            <a:prstGeom prst="rect">
              <a:avLst/>
            </a:prstGeom>
          </p:spPr>
        </p:pic>
      </p:grpSp>
      <p:grpSp>
        <p:nvGrpSpPr>
          <p:cNvPr id="431" name="グループ化 430">
            <a:extLst>
              <a:ext uri="{FF2B5EF4-FFF2-40B4-BE49-F238E27FC236}">
                <a16:creationId xmlns:a16="http://schemas.microsoft.com/office/drawing/2014/main" id="{897AD5BD-F3A7-8FCC-0A76-A35FE3790179}"/>
              </a:ext>
            </a:extLst>
          </p:cNvPr>
          <p:cNvGrpSpPr/>
          <p:nvPr/>
        </p:nvGrpSpPr>
        <p:grpSpPr>
          <a:xfrm rot="5400000">
            <a:off x="1780507" y="3968444"/>
            <a:ext cx="388945" cy="806530"/>
            <a:chOff x="3175930" y="1580789"/>
            <a:chExt cx="388945" cy="806530"/>
          </a:xfrm>
        </p:grpSpPr>
        <p:pic>
          <p:nvPicPr>
            <p:cNvPr id="416" name="図 415">
              <a:extLst>
                <a:ext uri="{FF2B5EF4-FFF2-40B4-BE49-F238E27FC236}">
                  <a16:creationId xmlns:a16="http://schemas.microsoft.com/office/drawing/2014/main" id="{2363EFFB-92ED-ABDB-B546-9C97480EDA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8836" y="1580789"/>
              <a:ext cx="291949" cy="119246"/>
            </a:xfrm>
            <a:prstGeom prst="rect">
              <a:avLst/>
            </a:prstGeom>
          </p:spPr>
        </p:pic>
        <p:pic>
          <p:nvPicPr>
            <p:cNvPr id="417" name="図 416">
              <a:extLst>
                <a:ext uri="{FF2B5EF4-FFF2-40B4-BE49-F238E27FC236}">
                  <a16:creationId xmlns:a16="http://schemas.microsoft.com/office/drawing/2014/main" id="{6B74E971-1163-3024-043B-4FFA1E15E5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59277" y="1779914"/>
              <a:ext cx="291949" cy="119246"/>
            </a:xfrm>
            <a:prstGeom prst="rect">
              <a:avLst/>
            </a:prstGeom>
          </p:spPr>
        </p:pic>
        <p:pic>
          <p:nvPicPr>
            <p:cNvPr id="418" name="図 417">
              <a:extLst>
                <a:ext uri="{FF2B5EF4-FFF2-40B4-BE49-F238E27FC236}">
                  <a16:creationId xmlns:a16="http://schemas.microsoft.com/office/drawing/2014/main" id="{6ED85053-E489-BE29-8832-EB1FB93706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59277" y="2060173"/>
              <a:ext cx="291949" cy="119246"/>
            </a:xfrm>
            <a:prstGeom prst="rect">
              <a:avLst/>
            </a:prstGeom>
          </p:spPr>
        </p:pic>
        <p:pic>
          <p:nvPicPr>
            <p:cNvPr id="419" name="図 418">
              <a:extLst>
                <a:ext uri="{FF2B5EF4-FFF2-40B4-BE49-F238E27FC236}">
                  <a16:creationId xmlns:a16="http://schemas.microsoft.com/office/drawing/2014/main" id="{4457BC37-7FEB-6E27-9F64-1708CA6A7B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18836" y="2268073"/>
              <a:ext cx="291949" cy="119246"/>
            </a:xfrm>
            <a:prstGeom prst="rect">
              <a:avLst/>
            </a:prstGeom>
          </p:spPr>
        </p:pic>
        <p:pic>
          <p:nvPicPr>
            <p:cNvPr id="420" name="図 419">
              <a:extLst>
                <a:ext uri="{FF2B5EF4-FFF2-40B4-BE49-F238E27FC236}">
                  <a16:creationId xmlns:a16="http://schemas.microsoft.com/office/drawing/2014/main" id="{FC1DCDCA-BDAF-C4FC-5098-51EE6E80F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089578" y="1778456"/>
              <a:ext cx="291949" cy="119246"/>
            </a:xfrm>
            <a:prstGeom prst="rect">
              <a:avLst/>
            </a:prstGeom>
          </p:spPr>
        </p:pic>
        <p:pic>
          <p:nvPicPr>
            <p:cNvPr id="421" name="図 420">
              <a:extLst>
                <a:ext uri="{FF2B5EF4-FFF2-40B4-BE49-F238E27FC236}">
                  <a16:creationId xmlns:a16="http://schemas.microsoft.com/office/drawing/2014/main" id="{FBCEFF5D-A039-0EA1-5BE0-E2EBD8F935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090807" y="2068056"/>
              <a:ext cx="291949" cy="119246"/>
            </a:xfrm>
            <a:prstGeom prst="rect">
              <a:avLst/>
            </a:prstGeom>
          </p:spPr>
        </p:pic>
      </p:grpSp>
      <p:grpSp>
        <p:nvGrpSpPr>
          <p:cNvPr id="458" name="グループ化 457">
            <a:extLst>
              <a:ext uri="{FF2B5EF4-FFF2-40B4-BE49-F238E27FC236}">
                <a16:creationId xmlns:a16="http://schemas.microsoft.com/office/drawing/2014/main" id="{13C00E8A-BF25-099D-7ABB-07FF54512C49}"/>
              </a:ext>
            </a:extLst>
          </p:cNvPr>
          <p:cNvGrpSpPr/>
          <p:nvPr/>
        </p:nvGrpSpPr>
        <p:grpSpPr>
          <a:xfrm>
            <a:off x="1193067" y="4760806"/>
            <a:ext cx="1105202" cy="398206"/>
            <a:chOff x="1200687" y="4354406"/>
            <a:chExt cx="1105202" cy="398206"/>
          </a:xfrm>
        </p:grpSpPr>
        <p:grpSp>
          <p:nvGrpSpPr>
            <p:cNvPr id="432" name="グループ化 431">
              <a:extLst>
                <a:ext uri="{FF2B5EF4-FFF2-40B4-BE49-F238E27FC236}">
                  <a16:creationId xmlns:a16="http://schemas.microsoft.com/office/drawing/2014/main" id="{A1641362-0975-67E1-5542-477A255C0D99}"/>
                </a:ext>
              </a:extLst>
            </p:cNvPr>
            <p:cNvGrpSpPr/>
            <p:nvPr/>
          </p:nvGrpSpPr>
          <p:grpSpPr>
            <a:xfrm rot="5400000">
              <a:off x="1558815" y="4001812"/>
              <a:ext cx="388945" cy="1105202"/>
              <a:chOff x="3175930" y="1282117"/>
              <a:chExt cx="388945" cy="1105202"/>
            </a:xfrm>
          </p:grpSpPr>
          <p:pic>
            <p:nvPicPr>
              <p:cNvPr id="433" name="図 432">
                <a:extLst>
                  <a:ext uri="{FF2B5EF4-FFF2-40B4-BE49-F238E27FC236}">
                    <a16:creationId xmlns:a16="http://schemas.microsoft.com/office/drawing/2014/main" id="{046070D8-4816-8696-93BE-5C7F10B4E2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218835" y="128211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34" name="図 433">
                <a:extLst>
                  <a:ext uri="{FF2B5EF4-FFF2-40B4-BE49-F238E27FC236}">
                    <a16:creationId xmlns:a16="http://schemas.microsoft.com/office/drawing/2014/main" id="{5955F101-A6BB-A662-955E-4550DFB8C5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359277" y="1779914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35" name="図 434">
                <a:extLst>
                  <a:ext uri="{FF2B5EF4-FFF2-40B4-BE49-F238E27FC236}">
                    <a16:creationId xmlns:a16="http://schemas.microsoft.com/office/drawing/2014/main" id="{CFFFA0F7-802C-884A-CF08-900861DBA2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359277" y="206017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36" name="図 435">
                <a:extLst>
                  <a:ext uri="{FF2B5EF4-FFF2-40B4-BE49-F238E27FC236}">
                    <a16:creationId xmlns:a16="http://schemas.microsoft.com/office/drawing/2014/main" id="{FF5BA58A-A9BE-A6FB-5436-78EFE3B802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18836" y="226807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37" name="図 436">
                <a:extLst>
                  <a:ext uri="{FF2B5EF4-FFF2-40B4-BE49-F238E27FC236}">
                    <a16:creationId xmlns:a16="http://schemas.microsoft.com/office/drawing/2014/main" id="{A03A0B2D-11EF-6E9E-A10E-7BC1AF488F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089578" y="1778456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38" name="図 437">
                <a:extLst>
                  <a:ext uri="{FF2B5EF4-FFF2-40B4-BE49-F238E27FC236}">
                    <a16:creationId xmlns:a16="http://schemas.microsoft.com/office/drawing/2014/main" id="{716DABBB-F29B-D338-FBD1-1D037AB71E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090807" y="2068056"/>
                <a:ext cx="291949" cy="119246"/>
              </a:xfrm>
              <a:prstGeom prst="rect">
                <a:avLst/>
              </a:prstGeom>
            </p:spPr>
          </p:pic>
        </p:grpSp>
        <p:pic>
          <p:nvPicPr>
            <p:cNvPr id="439" name="図 438">
              <a:extLst>
                <a:ext uri="{FF2B5EF4-FFF2-40B4-BE49-F238E27FC236}">
                  <a16:creationId xmlns:a16="http://schemas.microsoft.com/office/drawing/2014/main" id="{63B351D1-5080-CEFE-2793-A67498DD25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7965" y="4633366"/>
              <a:ext cx="291949" cy="119246"/>
            </a:xfrm>
            <a:prstGeom prst="rect">
              <a:avLst/>
            </a:prstGeom>
          </p:spPr>
        </p:pic>
        <p:pic>
          <p:nvPicPr>
            <p:cNvPr id="440" name="図 439">
              <a:extLst>
                <a:ext uri="{FF2B5EF4-FFF2-40B4-BE49-F238E27FC236}">
                  <a16:creationId xmlns:a16="http://schemas.microsoft.com/office/drawing/2014/main" id="{B07CDBD1-82B6-D711-8512-FB0144682D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96725" y="4354406"/>
              <a:ext cx="291949" cy="119246"/>
            </a:xfrm>
            <a:prstGeom prst="rect">
              <a:avLst/>
            </a:prstGeom>
          </p:spPr>
        </p:pic>
      </p:grpSp>
      <p:grpSp>
        <p:nvGrpSpPr>
          <p:cNvPr id="441" name="グループ化 440">
            <a:extLst>
              <a:ext uri="{FF2B5EF4-FFF2-40B4-BE49-F238E27FC236}">
                <a16:creationId xmlns:a16="http://schemas.microsoft.com/office/drawing/2014/main" id="{EEB99BD7-1B25-9C12-9058-7E4C5F0EEEEA}"/>
              </a:ext>
            </a:extLst>
          </p:cNvPr>
          <p:cNvGrpSpPr/>
          <p:nvPr/>
        </p:nvGrpSpPr>
        <p:grpSpPr>
          <a:xfrm rot="5400000">
            <a:off x="1938010" y="3541246"/>
            <a:ext cx="387716" cy="522048"/>
            <a:chOff x="3177159" y="1865271"/>
            <a:chExt cx="387716" cy="522048"/>
          </a:xfrm>
        </p:grpSpPr>
        <p:pic>
          <p:nvPicPr>
            <p:cNvPr id="445" name="図 444">
              <a:extLst>
                <a:ext uri="{FF2B5EF4-FFF2-40B4-BE49-F238E27FC236}">
                  <a16:creationId xmlns:a16="http://schemas.microsoft.com/office/drawing/2014/main" id="{05D8540F-3723-B209-3FF6-B047DCFC7E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9963" y="1865271"/>
              <a:ext cx="291949" cy="119246"/>
            </a:xfrm>
            <a:prstGeom prst="rect">
              <a:avLst/>
            </a:prstGeom>
          </p:spPr>
        </p:pic>
        <p:pic>
          <p:nvPicPr>
            <p:cNvPr id="449" name="図 448">
              <a:extLst>
                <a:ext uri="{FF2B5EF4-FFF2-40B4-BE49-F238E27FC236}">
                  <a16:creationId xmlns:a16="http://schemas.microsoft.com/office/drawing/2014/main" id="{277F6192-EF03-2119-F3AB-1C437DD497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59277" y="2060173"/>
              <a:ext cx="291949" cy="119246"/>
            </a:xfrm>
            <a:prstGeom prst="rect">
              <a:avLst/>
            </a:prstGeom>
          </p:spPr>
        </p:pic>
        <p:pic>
          <p:nvPicPr>
            <p:cNvPr id="450" name="図 449">
              <a:extLst>
                <a:ext uri="{FF2B5EF4-FFF2-40B4-BE49-F238E27FC236}">
                  <a16:creationId xmlns:a16="http://schemas.microsoft.com/office/drawing/2014/main" id="{85350D5E-616B-6818-954C-E4A61A91B8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18836" y="2268073"/>
              <a:ext cx="291949" cy="119246"/>
            </a:xfrm>
            <a:prstGeom prst="rect">
              <a:avLst/>
            </a:prstGeom>
          </p:spPr>
        </p:pic>
        <p:pic>
          <p:nvPicPr>
            <p:cNvPr id="456" name="図 455">
              <a:extLst>
                <a:ext uri="{FF2B5EF4-FFF2-40B4-BE49-F238E27FC236}">
                  <a16:creationId xmlns:a16="http://schemas.microsoft.com/office/drawing/2014/main" id="{1135D00B-4494-117D-6C62-B74BB036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090807" y="2068056"/>
              <a:ext cx="291949" cy="119246"/>
            </a:xfrm>
            <a:prstGeom prst="rect">
              <a:avLst/>
            </a:prstGeom>
          </p:spPr>
        </p:pic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7CBDA1D-FEC0-A5C9-5CEB-27D76FBDA852}"/>
              </a:ext>
            </a:extLst>
          </p:cNvPr>
          <p:cNvGrpSpPr/>
          <p:nvPr/>
        </p:nvGrpSpPr>
        <p:grpSpPr>
          <a:xfrm>
            <a:off x="7958153" y="1480025"/>
            <a:ext cx="1091417" cy="1264608"/>
            <a:chOff x="8036893" y="1076724"/>
            <a:chExt cx="1091417" cy="1264608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13A7408B-E4AD-436A-17E9-D492AC539C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0" y="1570348"/>
              <a:ext cx="291949" cy="119246"/>
            </a:xfrm>
            <a:prstGeom prst="rect">
              <a:avLst/>
            </a:prstGeom>
          </p:spPr>
        </p:pic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DCB7C994-FA85-536E-2C66-DA6C7F236A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0" y="1732273"/>
              <a:ext cx="291949" cy="119246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730284CB-8D01-8807-0063-EB8A0F663C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0" y="1892293"/>
              <a:ext cx="291949" cy="119246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20F4D056-E58C-BA0E-AF21-54FE6FE15A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0" y="2063743"/>
              <a:ext cx="291949" cy="119246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E0F3AF06-229A-04FB-BD16-FED8AB594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0" y="2222086"/>
              <a:ext cx="291949" cy="11924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FEEB862-0B50-00B1-0AE0-6F7D00B8AC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1" y="1076725"/>
              <a:ext cx="291949" cy="119246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D15D104A-7AAF-657A-ABE2-5029F04A03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1" y="1240555"/>
              <a:ext cx="291949" cy="119246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2ABCE02C-C9EB-F91B-A99D-8AA3A466C5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1" y="1402708"/>
              <a:ext cx="291949" cy="119246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E7EC394D-639F-410B-96F7-B69282E6DA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3" y="1570347"/>
              <a:ext cx="291949" cy="119246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D322AC53-F0FB-C66A-A494-FA5AA897BF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3" y="1732272"/>
              <a:ext cx="291949" cy="119246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B77A2674-D10F-9C47-AD74-DE18832843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3" y="1892292"/>
              <a:ext cx="291949" cy="119246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B800F182-72BC-5E9B-52C4-ED9EA5C71A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3" y="2063742"/>
              <a:ext cx="291949" cy="119246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DEFBCD65-88DF-A979-28E9-11855444F0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3" y="2222085"/>
              <a:ext cx="291949" cy="119246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D713B2DE-833B-F0E2-8012-1C970502FD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4" y="1076724"/>
              <a:ext cx="291949" cy="119246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788EC2A8-3419-11AE-74ED-08665A9155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4" y="1240554"/>
              <a:ext cx="291949" cy="119246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91418AA1-3BD6-C7F9-F91F-FEB249F195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4" y="1402707"/>
              <a:ext cx="291949" cy="119246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C4538B9A-AB5A-2128-6486-48ECFEF65D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3" y="1570348"/>
              <a:ext cx="291949" cy="119246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89D2FE8A-B037-C1CF-107B-3B83E71276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3" y="1732273"/>
              <a:ext cx="291949" cy="119246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7CEA7A8A-C9FC-5678-C8DC-76847F422F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3" y="1892293"/>
              <a:ext cx="291949" cy="119246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05697593-A819-6F88-F06F-3F8B83B854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3" y="2063743"/>
              <a:ext cx="291949" cy="119246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1F3D0F87-5766-F6F8-65D0-726A74865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3" y="2222086"/>
              <a:ext cx="291949" cy="119246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160D1DF2-0D9F-EF79-187D-1CB893AB69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4" y="1076725"/>
              <a:ext cx="291949" cy="119246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B2CD69B0-CEC3-A64B-2C96-EEF3DE7B14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4" y="1240555"/>
              <a:ext cx="291949" cy="119246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738CE0B5-2FB9-9025-DBD6-53B6C8BCEB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4" y="1402708"/>
              <a:ext cx="291949" cy="119246"/>
            </a:xfrm>
            <a:prstGeom prst="rect">
              <a:avLst/>
            </a:prstGeom>
          </p:spPr>
        </p:pic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9E5BF63A-BEA8-2807-D4A5-67F3D91B146B}"/>
              </a:ext>
            </a:extLst>
          </p:cNvPr>
          <p:cNvGrpSpPr/>
          <p:nvPr/>
        </p:nvGrpSpPr>
        <p:grpSpPr>
          <a:xfrm rot="5400000">
            <a:off x="7867030" y="2983012"/>
            <a:ext cx="1091417" cy="934815"/>
            <a:chOff x="8036893" y="1076724"/>
            <a:chExt cx="1091417" cy="934815"/>
          </a:xfrm>
        </p:grpSpPr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75BED339-0C83-3B9D-9FB7-F35CC666DB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0" y="1570348"/>
              <a:ext cx="291949" cy="119246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50D5F044-59BB-D9E6-7FED-CB4237FCA4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0" y="1732273"/>
              <a:ext cx="291949" cy="119246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71518F18-B18A-85CD-402D-9D4EAF8C56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0" y="1892293"/>
              <a:ext cx="291949" cy="119246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5157C37D-5D15-0C79-9101-3065EABF7A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1" y="1076725"/>
              <a:ext cx="291949" cy="119246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99EBA4F2-AB63-5027-7727-ABC1EA386A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1" y="1240555"/>
              <a:ext cx="291949" cy="119246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922C1727-370D-FC0F-C97F-F193E56692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6361" y="1402708"/>
              <a:ext cx="291949" cy="119246"/>
            </a:xfrm>
            <a:prstGeom prst="rect">
              <a:avLst/>
            </a:prstGeom>
          </p:spPr>
        </p:pic>
        <p:pic>
          <p:nvPicPr>
            <p:cNvPr id="331" name="図 330">
              <a:extLst>
                <a:ext uri="{FF2B5EF4-FFF2-40B4-BE49-F238E27FC236}">
                  <a16:creationId xmlns:a16="http://schemas.microsoft.com/office/drawing/2014/main" id="{19860FFD-853F-3D95-EBAA-C0BF4367E5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3" y="1570347"/>
              <a:ext cx="291949" cy="119246"/>
            </a:xfrm>
            <a:prstGeom prst="rect">
              <a:avLst/>
            </a:prstGeom>
          </p:spPr>
        </p:pic>
        <p:pic>
          <p:nvPicPr>
            <p:cNvPr id="332" name="図 331">
              <a:extLst>
                <a:ext uri="{FF2B5EF4-FFF2-40B4-BE49-F238E27FC236}">
                  <a16:creationId xmlns:a16="http://schemas.microsoft.com/office/drawing/2014/main" id="{31BD1E7B-9C6C-D9F9-81A1-12888EC70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3" y="1732272"/>
              <a:ext cx="291949" cy="119246"/>
            </a:xfrm>
            <a:prstGeom prst="rect">
              <a:avLst/>
            </a:prstGeom>
          </p:spPr>
        </p:pic>
        <p:pic>
          <p:nvPicPr>
            <p:cNvPr id="333" name="図 332">
              <a:extLst>
                <a:ext uri="{FF2B5EF4-FFF2-40B4-BE49-F238E27FC236}">
                  <a16:creationId xmlns:a16="http://schemas.microsoft.com/office/drawing/2014/main" id="{7B1AF348-ACF3-7093-3AB3-5550E02D95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3" y="1892292"/>
              <a:ext cx="291949" cy="119246"/>
            </a:xfrm>
            <a:prstGeom prst="rect">
              <a:avLst/>
            </a:prstGeom>
          </p:spPr>
        </p:pic>
        <p:pic>
          <p:nvPicPr>
            <p:cNvPr id="335" name="図 334">
              <a:extLst>
                <a:ext uri="{FF2B5EF4-FFF2-40B4-BE49-F238E27FC236}">
                  <a16:creationId xmlns:a16="http://schemas.microsoft.com/office/drawing/2014/main" id="{4702D172-65A2-2E02-8988-1D24773070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4" y="1076724"/>
              <a:ext cx="291949" cy="119246"/>
            </a:xfrm>
            <a:prstGeom prst="rect">
              <a:avLst/>
            </a:prstGeom>
          </p:spPr>
        </p:pic>
        <p:pic>
          <p:nvPicPr>
            <p:cNvPr id="336" name="図 335">
              <a:extLst>
                <a:ext uri="{FF2B5EF4-FFF2-40B4-BE49-F238E27FC236}">
                  <a16:creationId xmlns:a16="http://schemas.microsoft.com/office/drawing/2014/main" id="{EE93F863-A094-63B2-F2E8-9660108CAD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4" y="1240554"/>
              <a:ext cx="291949" cy="119246"/>
            </a:xfrm>
            <a:prstGeom prst="rect">
              <a:avLst/>
            </a:prstGeom>
          </p:spPr>
        </p:pic>
        <p:pic>
          <p:nvPicPr>
            <p:cNvPr id="337" name="図 336">
              <a:extLst>
                <a:ext uri="{FF2B5EF4-FFF2-40B4-BE49-F238E27FC236}">
                  <a16:creationId xmlns:a16="http://schemas.microsoft.com/office/drawing/2014/main" id="{ECDDC032-E2AE-B5A4-B99D-C8A614F4F1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4084" y="1402707"/>
              <a:ext cx="291949" cy="119246"/>
            </a:xfrm>
            <a:prstGeom prst="rect">
              <a:avLst/>
            </a:prstGeom>
          </p:spPr>
        </p:pic>
        <p:pic>
          <p:nvPicPr>
            <p:cNvPr id="338" name="図 337">
              <a:extLst>
                <a:ext uri="{FF2B5EF4-FFF2-40B4-BE49-F238E27FC236}">
                  <a16:creationId xmlns:a16="http://schemas.microsoft.com/office/drawing/2014/main" id="{5F9A1887-B39A-D9FC-ECBE-944783FBE1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3" y="1570348"/>
              <a:ext cx="291949" cy="119246"/>
            </a:xfrm>
            <a:prstGeom prst="rect">
              <a:avLst/>
            </a:prstGeom>
          </p:spPr>
        </p:pic>
        <p:pic>
          <p:nvPicPr>
            <p:cNvPr id="339" name="図 338">
              <a:extLst>
                <a:ext uri="{FF2B5EF4-FFF2-40B4-BE49-F238E27FC236}">
                  <a16:creationId xmlns:a16="http://schemas.microsoft.com/office/drawing/2014/main" id="{EF358745-E5A5-B546-D4F3-197784A690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3" y="1732273"/>
              <a:ext cx="291949" cy="119246"/>
            </a:xfrm>
            <a:prstGeom prst="rect">
              <a:avLst/>
            </a:prstGeom>
          </p:spPr>
        </p:pic>
        <p:pic>
          <p:nvPicPr>
            <p:cNvPr id="340" name="図 339">
              <a:extLst>
                <a:ext uri="{FF2B5EF4-FFF2-40B4-BE49-F238E27FC236}">
                  <a16:creationId xmlns:a16="http://schemas.microsoft.com/office/drawing/2014/main" id="{058CDCAD-96DF-1D38-EF35-CE0F6063C3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3" y="1892293"/>
              <a:ext cx="291949" cy="119246"/>
            </a:xfrm>
            <a:prstGeom prst="rect">
              <a:avLst/>
            </a:prstGeom>
          </p:spPr>
        </p:pic>
        <p:pic>
          <p:nvPicPr>
            <p:cNvPr id="342" name="図 341">
              <a:extLst>
                <a:ext uri="{FF2B5EF4-FFF2-40B4-BE49-F238E27FC236}">
                  <a16:creationId xmlns:a16="http://schemas.microsoft.com/office/drawing/2014/main" id="{181D4E87-DA6F-A54B-1DCF-CE99B29D6F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4" y="1076725"/>
              <a:ext cx="291949" cy="119246"/>
            </a:xfrm>
            <a:prstGeom prst="rect">
              <a:avLst/>
            </a:prstGeom>
          </p:spPr>
        </p:pic>
        <p:pic>
          <p:nvPicPr>
            <p:cNvPr id="343" name="図 342">
              <a:extLst>
                <a:ext uri="{FF2B5EF4-FFF2-40B4-BE49-F238E27FC236}">
                  <a16:creationId xmlns:a16="http://schemas.microsoft.com/office/drawing/2014/main" id="{09D707B1-346F-4A15-D797-683FB009D2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4" y="1240555"/>
              <a:ext cx="291949" cy="119246"/>
            </a:xfrm>
            <a:prstGeom prst="rect">
              <a:avLst/>
            </a:prstGeom>
          </p:spPr>
        </p:pic>
        <p:pic>
          <p:nvPicPr>
            <p:cNvPr id="344" name="図 343">
              <a:extLst>
                <a:ext uri="{FF2B5EF4-FFF2-40B4-BE49-F238E27FC236}">
                  <a16:creationId xmlns:a16="http://schemas.microsoft.com/office/drawing/2014/main" id="{F0E355AF-6208-3118-6518-0EB63C4C8D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6894" y="1402708"/>
              <a:ext cx="291949" cy="119246"/>
            </a:xfrm>
            <a:prstGeom prst="rect">
              <a:avLst/>
            </a:prstGeom>
          </p:spPr>
        </p:pic>
      </p:grpSp>
      <p:grpSp>
        <p:nvGrpSpPr>
          <p:cNvPr id="459" name="グループ化 458">
            <a:extLst>
              <a:ext uri="{FF2B5EF4-FFF2-40B4-BE49-F238E27FC236}">
                <a16:creationId xmlns:a16="http://schemas.microsoft.com/office/drawing/2014/main" id="{68DFABD0-4245-28F9-59EF-5A76719C9952}"/>
              </a:ext>
            </a:extLst>
          </p:cNvPr>
          <p:cNvGrpSpPr/>
          <p:nvPr/>
        </p:nvGrpSpPr>
        <p:grpSpPr>
          <a:xfrm rot="5400000">
            <a:off x="5267748" y="2550484"/>
            <a:ext cx="1091417" cy="1048801"/>
            <a:chOff x="5333762" y="2120344"/>
            <a:chExt cx="1091417" cy="1048801"/>
          </a:xfrm>
        </p:grpSpPr>
        <p:grpSp>
          <p:nvGrpSpPr>
            <p:cNvPr id="460" name="グループ化 459">
              <a:extLst>
                <a:ext uri="{FF2B5EF4-FFF2-40B4-BE49-F238E27FC236}">
                  <a16:creationId xmlns:a16="http://schemas.microsoft.com/office/drawing/2014/main" id="{02DF30C4-E305-3929-2A93-F1FE2F643589}"/>
                </a:ext>
              </a:extLst>
            </p:cNvPr>
            <p:cNvGrpSpPr/>
            <p:nvPr/>
          </p:nvGrpSpPr>
          <p:grpSpPr>
            <a:xfrm rot="16200000">
              <a:off x="5493978" y="2237944"/>
              <a:ext cx="770985" cy="1091417"/>
              <a:chOff x="8092030" y="2504911"/>
              <a:chExt cx="770985" cy="1091417"/>
            </a:xfrm>
          </p:grpSpPr>
          <p:pic>
            <p:nvPicPr>
              <p:cNvPr id="462" name="図 461">
                <a:extLst>
                  <a:ext uri="{FF2B5EF4-FFF2-40B4-BE49-F238E27FC236}">
                    <a16:creationId xmlns:a16="http://schemas.microsoft.com/office/drawing/2014/main" id="{2F05CC58-4D24-2B60-B628-892B274A1A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327623" y="339073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63" name="図 462">
                <a:extLst>
                  <a:ext uri="{FF2B5EF4-FFF2-40B4-BE49-F238E27FC236}">
                    <a16:creationId xmlns:a16="http://schemas.microsoft.com/office/drawing/2014/main" id="{DACC51E4-BF2B-649C-26FC-0EBA5E0BD4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165698" y="339073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64" name="図 463">
                <a:extLst>
                  <a:ext uri="{FF2B5EF4-FFF2-40B4-BE49-F238E27FC236}">
                    <a16:creationId xmlns:a16="http://schemas.microsoft.com/office/drawing/2014/main" id="{AB5AA996-FE12-79D0-D619-86AD132D75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005678" y="339073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65" name="図 464">
                <a:extLst>
                  <a:ext uri="{FF2B5EF4-FFF2-40B4-BE49-F238E27FC236}">
                    <a16:creationId xmlns:a16="http://schemas.microsoft.com/office/drawing/2014/main" id="{12BB2727-504B-B59D-353C-A7AF3AD8DB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657416" y="3390731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66" name="図 465">
                <a:extLst>
                  <a:ext uri="{FF2B5EF4-FFF2-40B4-BE49-F238E27FC236}">
                    <a16:creationId xmlns:a16="http://schemas.microsoft.com/office/drawing/2014/main" id="{567C8686-0647-3E36-2405-D0D5BE9A5B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495263" y="3390731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67" name="図 466">
                <a:extLst>
                  <a:ext uri="{FF2B5EF4-FFF2-40B4-BE49-F238E27FC236}">
                    <a16:creationId xmlns:a16="http://schemas.microsoft.com/office/drawing/2014/main" id="{B5FC09DC-7E7B-9992-D0A2-87CA23F12D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327624" y="298845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68" name="図 467">
                <a:extLst>
                  <a:ext uri="{FF2B5EF4-FFF2-40B4-BE49-F238E27FC236}">
                    <a16:creationId xmlns:a16="http://schemas.microsoft.com/office/drawing/2014/main" id="{58CE9A81-C225-7E44-500A-006D01B96A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165699" y="298845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69" name="図 468">
                <a:extLst>
                  <a:ext uri="{FF2B5EF4-FFF2-40B4-BE49-F238E27FC236}">
                    <a16:creationId xmlns:a16="http://schemas.microsoft.com/office/drawing/2014/main" id="{CC4E09DC-A2DF-6F78-996F-7F54152C19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005679" y="298845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70" name="図 469">
                <a:extLst>
                  <a:ext uri="{FF2B5EF4-FFF2-40B4-BE49-F238E27FC236}">
                    <a16:creationId xmlns:a16="http://schemas.microsoft.com/office/drawing/2014/main" id="{CC9252FA-AA34-8EF1-3DBB-D485D3832F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657417" y="2988454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71" name="図 470">
                <a:extLst>
                  <a:ext uri="{FF2B5EF4-FFF2-40B4-BE49-F238E27FC236}">
                    <a16:creationId xmlns:a16="http://schemas.microsoft.com/office/drawing/2014/main" id="{264A6AAF-4EEC-0CF2-F8FB-7DD90339C9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495264" y="2988454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72" name="図 471">
                <a:extLst>
                  <a:ext uri="{FF2B5EF4-FFF2-40B4-BE49-F238E27FC236}">
                    <a16:creationId xmlns:a16="http://schemas.microsoft.com/office/drawing/2014/main" id="{36AA8F7B-2E4C-333E-1998-FEB1D65FBA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327623" y="259126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73" name="図 472">
                <a:extLst>
                  <a:ext uri="{FF2B5EF4-FFF2-40B4-BE49-F238E27FC236}">
                    <a16:creationId xmlns:a16="http://schemas.microsoft.com/office/drawing/2014/main" id="{9C30D2F7-062A-A843-F338-FDED8098FB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165698" y="259126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74" name="図 473">
                <a:extLst>
                  <a:ext uri="{FF2B5EF4-FFF2-40B4-BE49-F238E27FC236}">
                    <a16:creationId xmlns:a16="http://schemas.microsoft.com/office/drawing/2014/main" id="{F23A9D8C-26BF-3D90-5B9E-E50C5275A3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005678" y="2591263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75" name="図 474">
                <a:extLst>
                  <a:ext uri="{FF2B5EF4-FFF2-40B4-BE49-F238E27FC236}">
                    <a16:creationId xmlns:a16="http://schemas.microsoft.com/office/drawing/2014/main" id="{A8C03382-B5AA-96B6-64E0-2693420FA8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657416" y="2591264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76" name="図 475">
                <a:extLst>
                  <a:ext uri="{FF2B5EF4-FFF2-40B4-BE49-F238E27FC236}">
                    <a16:creationId xmlns:a16="http://schemas.microsoft.com/office/drawing/2014/main" id="{3A31AE7A-6F99-B76D-17E8-DC04AFA8F6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495263" y="2591264"/>
                <a:ext cx="291949" cy="119246"/>
              </a:xfrm>
              <a:prstGeom prst="rect">
                <a:avLst/>
              </a:prstGeom>
            </p:spPr>
          </p:pic>
        </p:grpSp>
        <p:pic>
          <p:nvPicPr>
            <p:cNvPr id="461" name="図 460">
              <a:extLst>
                <a:ext uri="{FF2B5EF4-FFF2-40B4-BE49-F238E27FC236}">
                  <a16:creationId xmlns:a16="http://schemas.microsoft.com/office/drawing/2014/main" id="{797CE7A9-7E42-9BF6-85B5-FB541D981A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5670" y="2120344"/>
              <a:ext cx="310039" cy="94664"/>
            </a:xfrm>
            <a:prstGeom prst="rect">
              <a:avLst/>
            </a:prstGeom>
          </p:spPr>
        </p:pic>
      </p:grpSp>
      <p:pic>
        <p:nvPicPr>
          <p:cNvPr id="479" name="図 478">
            <a:extLst>
              <a:ext uri="{FF2B5EF4-FFF2-40B4-BE49-F238E27FC236}">
                <a16:creationId xmlns:a16="http://schemas.microsoft.com/office/drawing/2014/main" id="{7109FDB7-DC78-E92A-A835-A8CBFEDE1D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597" y="1703295"/>
            <a:ext cx="310039" cy="94664"/>
          </a:xfrm>
          <a:prstGeom prst="rect">
            <a:avLst/>
          </a:prstGeom>
        </p:spPr>
      </p:pic>
      <p:pic>
        <p:nvPicPr>
          <p:cNvPr id="480" name="図 479">
            <a:extLst>
              <a:ext uri="{FF2B5EF4-FFF2-40B4-BE49-F238E27FC236}">
                <a16:creationId xmlns:a16="http://schemas.microsoft.com/office/drawing/2014/main" id="{22BFFF8B-33EE-F9A7-C52E-2B355863E4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280784" y="4342080"/>
            <a:ext cx="310039" cy="94664"/>
          </a:xfrm>
          <a:prstGeom prst="rect">
            <a:avLst/>
          </a:prstGeom>
        </p:spPr>
      </p:pic>
      <p:pic>
        <p:nvPicPr>
          <p:cNvPr id="481" name="図 480">
            <a:extLst>
              <a:ext uri="{FF2B5EF4-FFF2-40B4-BE49-F238E27FC236}">
                <a16:creationId xmlns:a16="http://schemas.microsoft.com/office/drawing/2014/main" id="{8016F51C-E574-1CD9-B605-DC2988A2B6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75112" y="4921727"/>
            <a:ext cx="310039" cy="94664"/>
          </a:xfrm>
          <a:prstGeom prst="rect">
            <a:avLst/>
          </a:prstGeom>
        </p:spPr>
      </p:pic>
      <p:pic>
        <p:nvPicPr>
          <p:cNvPr id="483" name="図 482">
            <a:extLst>
              <a:ext uri="{FF2B5EF4-FFF2-40B4-BE49-F238E27FC236}">
                <a16:creationId xmlns:a16="http://schemas.microsoft.com/office/drawing/2014/main" id="{B79EC205-2EA5-7F8A-FB6D-FB4CE651DD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18191" y="3806631"/>
            <a:ext cx="310039" cy="94664"/>
          </a:xfrm>
          <a:prstGeom prst="rect">
            <a:avLst/>
          </a:prstGeom>
        </p:spPr>
      </p:pic>
      <p:cxnSp>
        <p:nvCxnSpPr>
          <p:cNvPr id="486" name="直線コネクタ 485">
            <a:extLst>
              <a:ext uri="{FF2B5EF4-FFF2-40B4-BE49-F238E27FC236}">
                <a16:creationId xmlns:a16="http://schemas.microsoft.com/office/drawing/2014/main" id="{648B78A2-3216-8932-A850-EDAE4D1A50BE}"/>
              </a:ext>
            </a:extLst>
          </p:cNvPr>
          <p:cNvCxnSpPr>
            <a:cxnSpLocks/>
          </p:cNvCxnSpPr>
          <p:nvPr/>
        </p:nvCxnSpPr>
        <p:spPr>
          <a:xfrm>
            <a:off x="7711440" y="2843804"/>
            <a:ext cx="1510651" cy="0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直線コネクタ 490">
            <a:extLst>
              <a:ext uri="{FF2B5EF4-FFF2-40B4-BE49-F238E27FC236}">
                <a16:creationId xmlns:a16="http://schemas.microsoft.com/office/drawing/2014/main" id="{7E13B8D8-7021-FDB2-F2C1-BA45CBBEAD5A}"/>
              </a:ext>
            </a:extLst>
          </p:cNvPr>
          <p:cNvCxnSpPr>
            <a:cxnSpLocks/>
          </p:cNvCxnSpPr>
          <p:nvPr/>
        </p:nvCxnSpPr>
        <p:spPr>
          <a:xfrm>
            <a:off x="7717690" y="4039463"/>
            <a:ext cx="1510651" cy="0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5" name="図 454">
            <a:extLst>
              <a:ext uri="{FF2B5EF4-FFF2-40B4-BE49-F238E27FC236}">
                <a16:creationId xmlns:a16="http://schemas.microsoft.com/office/drawing/2014/main" id="{2B668D2B-4186-DD09-A48A-41EF1C30C5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745828" y="1259161"/>
            <a:ext cx="97979" cy="80135"/>
          </a:xfrm>
          <a:prstGeom prst="rect">
            <a:avLst/>
          </a:prstGeom>
        </p:spPr>
      </p:pic>
      <p:pic>
        <p:nvPicPr>
          <p:cNvPr id="457" name="図 456">
            <a:extLst>
              <a:ext uri="{FF2B5EF4-FFF2-40B4-BE49-F238E27FC236}">
                <a16:creationId xmlns:a16="http://schemas.microsoft.com/office/drawing/2014/main" id="{51EEC721-9008-A1C9-E5DC-742DBAEE71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263" y="6234405"/>
            <a:ext cx="97979" cy="80135"/>
          </a:xfrm>
          <a:prstGeom prst="rect">
            <a:avLst/>
          </a:prstGeom>
        </p:spPr>
      </p:pic>
      <p:pic>
        <p:nvPicPr>
          <p:cNvPr id="478" name="図 477">
            <a:extLst>
              <a:ext uri="{FF2B5EF4-FFF2-40B4-BE49-F238E27FC236}">
                <a16:creationId xmlns:a16="http://schemas.microsoft.com/office/drawing/2014/main" id="{8AA6116B-83EF-BC06-5937-23284BB3EA7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23" y="3342888"/>
            <a:ext cx="311225" cy="87590"/>
          </a:xfrm>
          <a:prstGeom prst="rect">
            <a:avLst/>
          </a:prstGeom>
        </p:spPr>
      </p:pic>
      <p:pic>
        <p:nvPicPr>
          <p:cNvPr id="484" name="図 483">
            <a:extLst>
              <a:ext uri="{FF2B5EF4-FFF2-40B4-BE49-F238E27FC236}">
                <a16:creationId xmlns:a16="http://schemas.microsoft.com/office/drawing/2014/main" id="{FDBC68EA-DBC3-1BBA-E7DC-4B61C6FA89A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85" y="2335322"/>
            <a:ext cx="293935" cy="117408"/>
          </a:xfrm>
          <a:prstGeom prst="rect">
            <a:avLst/>
          </a:prstGeom>
        </p:spPr>
      </p:pic>
      <p:pic>
        <p:nvPicPr>
          <p:cNvPr id="485" name="図 484">
            <a:extLst>
              <a:ext uri="{FF2B5EF4-FFF2-40B4-BE49-F238E27FC236}">
                <a16:creationId xmlns:a16="http://schemas.microsoft.com/office/drawing/2014/main" id="{971655C4-25C6-03C8-1CCD-CE500138D3D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85" y="2654971"/>
            <a:ext cx="293935" cy="121135"/>
          </a:xfrm>
          <a:prstGeom prst="rect">
            <a:avLst/>
          </a:prstGeom>
        </p:spPr>
      </p:pic>
      <p:pic>
        <p:nvPicPr>
          <p:cNvPr id="487" name="図 486">
            <a:extLst>
              <a:ext uri="{FF2B5EF4-FFF2-40B4-BE49-F238E27FC236}">
                <a16:creationId xmlns:a16="http://schemas.microsoft.com/office/drawing/2014/main" id="{110BCAEE-7440-68CF-59F5-F22959C651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25" y="2033188"/>
            <a:ext cx="293935" cy="117408"/>
          </a:xfrm>
          <a:prstGeom prst="rect">
            <a:avLst/>
          </a:prstGeom>
        </p:spPr>
      </p:pic>
      <p:pic>
        <p:nvPicPr>
          <p:cNvPr id="488" name="図 487">
            <a:extLst>
              <a:ext uri="{FF2B5EF4-FFF2-40B4-BE49-F238E27FC236}">
                <a16:creationId xmlns:a16="http://schemas.microsoft.com/office/drawing/2014/main" id="{0CBD6C1A-1AF5-7501-D345-A4E1F06872D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16" y="2338292"/>
            <a:ext cx="84530" cy="76408"/>
          </a:xfrm>
          <a:prstGeom prst="rect">
            <a:avLst/>
          </a:prstGeom>
        </p:spPr>
      </p:pic>
      <p:pic>
        <p:nvPicPr>
          <p:cNvPr id="489" name="図 488">
            <a:extLst>
              <a:ext uri="{FF2B5EF4-FFF2-40B4-BE49-F238E27FC236}">
                <a16:creationId xmlns:a16="http://schemas.microsoft.com/office/drawing/2014/main" id="{F13E920C-53AF-9C78-7159-79849D810B2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5" y="2036331"/>
            <a:ext cx="293935" cy="70817"/>
          </a:xfrm>
          <a:prstGeom prst="rect">
            <a:avLst/>
          </a:prstGeom>
        </p:spPr>
      </p:pic>
      <p:pic>
        <p:nvPicPr>
          <p:cNvPr id="490" name="図 489">
            <a:extLst>
              <a:ext uri="{FF2B5EF4-FFF2-40B4-BE49-F238E27FC236}">
                <a16:creationId xmlns:a16="http://schemas.microsoft.com/office/drawing/2014/main" id="{373CEBB4-B876-DD80-7E02-148FBDFCDEC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993" y="2672042"/>
            <a:ext cx="96232" cy="70817"/>
          </a:xfrm>
          <a:prstGeom prst="rect">
            <a:avLst/>
          </a:prstGeom>
        </p:spPr>
      </p:pic>
      <p:pic>
        <p:nvPicPr>
          <p:cNvPr id="492" name="図 491">
            <a:extLst>
              <a:ext uri="{FF2B5EF4-FFF2-40B4-BE49-F238E27FC236}">
                <a16:creationId xmlns:a16="http://schemas.microsoft.com/office/drawing/2014/main" id="{BCD7C51F-B106-8320-1818-B4461D22956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08" y="2962242"/>
            <a:ext cx="432257" cy="139771"/>
          </a:xfrm>
          <a:prstGeom prst="rect">
            <a:avLst/>
          </a:prstGeom>
        </p:spPr>
      </p:pic>
      <p:pic>
        <p:nvPicPr>
          <p:cNvPr id="493" name="図 492">
            <a:extLst>
              <a:ext uri="{FF2B5EF4-FFF2-40B4-BE49-F238E27FC236}">
                <a16:creationId xmlns:a16="http://schemas.microsoft.com/office/drawing/2014/main" id="{53938617-B330-079F-993E-DF899D2BAA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506" y="2335606"/>
            <a:ext cx="97979" cy="8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7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2535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185</cp:revision>
  <cp:lastPrinted>2024-05-16T08:31:52Z</cp:lastPrinted>
  <dcterms:created xsi:type="dcterms:W3CDTF">2017-02-16T14:19:57Z</dcterms:created>
  <dcterms:modified xsi:type="dcterms:W3CDTF">2024-12-04T06:02:29Z</dcterms:modified>
</cp:coreProperties>
</file>