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62" r:id="rId2"/>
    <p:sldMasterId id="2147483675" r:id="rId3"/>
    <p:sldMasterId id="2147483677" r:id="rId4"/>
    <p:sldMasterId id="2147483689" r:id="rId5"/>
  </p:sldMasterIdLst>
  <p:notesMasterIdLst>
    <p:notesMasterId r:id="rId9"/>
  </p:notesMasterIdLst>
  <p:sldIdLst>
    <p:sldId id="260" r:id="rId6"/>
    <p:sldId id="256" r:id="rId7"/>
    <p:sldId id="257" r:id="rId8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0"/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2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>
        <p:scale>
          <a:sx n="33" d="100"/>
          <a:sy n="33" d="100"/>
        </p:scale>
        <p:origin x="3120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2024/11/15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42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223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300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169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A760807-54A0-40C8-D4C5-C4E5B9205638}"/>
              </a:ext>
            </a:extLst>
          </p:cNvPr>
          <p:cNvSpPr/>
          <p:nvPr userDrawn="1"/>
        </p:nvSpPr>
        <p:spPr>
          <a:xfrm>
            <a:off x="4386876" y="1873679"/>
            <a:ext cx="488054" cy="482444"/>
          </a:xfrm>
          <a:prstGeom prst="rect">
            <a:avLst/>
          </a:prstGeom>
          <a:solidFill>
            <a:srgbClr val="FBF2E7"/>
          </a:solidFill>
          <a:ln>
            <a:solidFill>
              <a:srgbClr val="FBF2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58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790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38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 が含まれている画像&#10;&#10;自動的に生成された説明">
            <a:extLst>
              <a:ext uri="{FF2B5EF4-FFF2-40B4-BE49-F238E27FC236}">
                <a16:creationId xmlns:a16="http://schemas.microsoft.com/office/drawing/2014/main" id="{2F5507FA-B2D7-B1AB-40E0-26A21378DF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2" y="-87084"/>
            <a:ext cx="13341351" cy="9757279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ED16F712-7CE6-BED7-A84C-D7DA1869CD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115" y="5880100"/>
            <a:ext cx="4653624" cy="1273089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FFBCDD3B-F899-654B-6E83-0005FFF3C7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12390" y="651613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3B1737-0DAD-6726-8FD3-EFCDC8B522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61666" y="5665491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A3ABA9F-9588-DF03-65C3-4612D95CE3B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12390" y="854573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7DD18E0E-E1F7-6213-459A-D7921E6E7BD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70325" y="645356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C26E68C-949F-A84B-707F-BAD5CCB2D2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44266" y="7827564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4DEC7E98-9059-2657-348E-BDAA61CF86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52214" y="714591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10FE6844-2D68-F522-C972-6E8ECF5ACC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70325" y="851090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8FE133F-EEFF-7898-D2A6-7609FE52CF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10618" y="779245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49A7D5-73CB-B6D1-CF7F-8FC6553A03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44266" y="719155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27F3BAB4-E62B-7FD5-5FBB-93FC80FD1A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79598" y="563066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B6D0607-EC2D-F4D8-B239-877E66FED4CB}"/>
              </a:ext>
            </a:extLst>
          </p:cNvPr>
          <p:cNvSpPr/>
          <p:nvPr userDrawn="1"/>
        </p:nvSpPr>
        <p:spPr>
          <a:xfrm>
            <a:off x="9782489" y="5314521"/>
            <a:ext cx="3106575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54F9FC93-3DAE-1616-1768-EAD1061973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6785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BFA25-DD92-09A4-8E53-1E465E0236A1}"/>
              </a:ext>
            </a:extLst>
          </p:cNvPr>
          <p:cNvSpPr txBox="1"/>
          <p:nvPr userDrawn="1"/>
        </p:nvSpPr>
        <p:spPr>
          <a:xfrm>
            <a:off x="10696049" y="5098059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E9B32338-7EC5-986C-EF3C-DCCEA9B1ABA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725055" y="1046809"/>
            <a:ext cx="192522" cy="162904"/>
          </a:xfrm>
          <a:prstGeom prst="rect">
            <a:avLst/>
          </a:prstGeom>
        </p:spPr>
      </p:pic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9142D33E-8BB6-8516-9B37-E70E666B63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933586" y="5814970"/>
            <a:ext cx="192522" cy="162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タイムライン が含まれている画像&#10;&#10;自動的に生成された説明">
            <a:extLst>
              <a:ext uri="{FF2B5EF4-FFF2-40B4-BE49-F238E27FC236}">
                <a16:creationId xmlns:a16="http://schemas.microsoft.com/office/drawing/2014/main" id="{BB2D1C03-F885-7664-6AD6-FE290F71B1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3350" y="-1"/>
            <a:ext cx="13341350" cy="9757279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F5DB093A-E85E-44E7-5763-30021B35E0F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865" y="5880100"/>
            <a:ext cx="4653624" cy="1273089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AB4168E0-027B-BDAC-3612-B5CA2E3773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12390" y="651613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31DDB02-1AAD-F70C-9197-98826842756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61666" y="5665491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0FB8253-9754-9044-687B-3B063EA3C3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12390" y="854573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DDA2507F-CA8B-EC92-CF00-3CEA559075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70325" y="645356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E26B65AC-6B16-40F0-3AF0-9D5139D590F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44266" y="7827564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1B6E541D-B23A-7BD3-5259-7C4AAD6311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52214" y="714591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340F6EEB-EA29-0DAE-0892-F3649B45B5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70325" y="851090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72F162EF-4E93-6EA0-671A-E071594F13E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10618" y="779245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319FD8-DF38-E100-EA6C-D7FEFD5E87B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44266" y="719155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084F597-90ED-F516-1D2C-70DF779BD0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79598" y="563066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57B8CD2-6315-6B7A-90B5-805BF46BECBF}"/>
              </a:ext>
            </a:extLst>
          </p:cNvPr>
          <p:cNvSpPr/>
          <p:nvPr userDrawn="1"/>
        </p:nvSpPr>
        <p:spPr>
          <a:xfrm>
            <a:off x="9782489" y="5314521"/>
            <a:ext cx="3106575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205F29CB-E7F5-3DF2-B5AB-B513C3E6E9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6785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4FB1376-FDAC-476A-D429-F15F1933F264}"/>
              </a:ext>
            </a:extLst>
          </p:cNvPr>
          <p:cNvSpPr txBox="1"/>
          <p:nvPr userDrawn="1"/>
        </p:nvSpPr>
        <p:spPr>
          <a:xfrm>
            <a:off x="10696049" y="5098059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19" name="グラフィックス 42">
            <a:extLst>
              <a:ext uri="{FF2B5EF4-FFF2-40B4-BE49-F238E27FC236}">
                <a16:creationId xmlns:a16="http://schemas.microsoft.com/office/drawing/2014/main" id="{BB66445B-B63E-6F90-1C89-BFF51DA750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006978" y="1033031"/>
            <a:ext cx="160877" cy="136127"/>
          </a:xfrm>
          <a:prstGeom prst="rect">
            <a:avLst/>
          </a:prstGeom>
        </p:spPr>
      </p:pic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6A33BE6C-6BFE-AF2D-9C4C-BE971E3FE3A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2174738" y="1028481"/>
            <a:ext cx="160877" cy="136127"/>
          </a:xfrm>
          <a:prstGeom prst="rect">
            <a:avLst/>
          </a:prstGeom>
        </p:spPr>
      </p:pic>
      <p:pic>
        <p:nvPicPr>
          <p:cNvPr id="21" name="グラフィックス 42">
            <a:extLst>
              <a:ext uri="{FF2B5EF4-FFF2-40B4-BE49-F238E27FC236}">
                <a16:creationId xmlns:a16="http://schemas.microsoft.com/office/drawing/2014/main" id="{8933EAFA-5D2E-299D-CD67-98B7BF7B102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200000">
            <a:off x="2182302" y="1476583"/>
            <a:ext cx="160877" cy="136127"/>
          </a:xfrm>
          <a:prstGeom prst="rect">
            <a:avLst/>
          </a:prstGeom>
        </p:spPr>
      </p:pic>
      <p:pic>
        <p:nvPicPr>
          <p:cNvPr id="24" name="グラフィックス 42">
            <a:extLst>
              <a:ext uri="{FF2B5EF4-FFF2-40B4-BE49-F238E27FC236}">
                <a16:creationId xmlns:a16="http://schemas.microsoft.com/office/drawing/2014/main" id="{395D8DC9-7EE6-2F24-C6CC-1A2690F95AA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970325" y="5857287"/>
            <a:ext cx="160877" cy="13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82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ダイアグラム&#10;&#10;自動的に生成された説明">
            <a:extLst>
              <a:ext uri="{FF2B5EF4-FFF2-40B4-BE49-F238E27FC236}">
                <a16:creationId xmlns:a16="http://schemas.microsoft.com/office/drawing/2014/main" id="{652A29BD-4181-9818-4D74-4576FDF2A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55" y="315052"/>
            <a:ext cx="9802089" cy="7095220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0061973C-6A8F-FECF-F6BC-BEAD29F8EF5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938" y="7809521"/>
            <a:ext cx="4653624" cy="1273089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6BEB91BA-1158-19FB-F11A-BC5F955D31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65847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40308FD-7F81-D729-C4AA-1FA27D1D22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10156" y="5734071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D206794-E2F0-95C5-1298-4D25711AB1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86143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ED0A2C36-515D-9704-6714-CEA46FDA86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0564B12-737E-C2A8-9D72-6E05C4BE95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896144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68E6B70C-E468-37EC-B55B-B9393AFD69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C884BC2D-72DF-AC43-FB81-B54B7CEF81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E93B28D2-5C0D-8BFE-1BEF-2CC1917DAD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C1EB2B52-A781-984B-9F6B-2D3260F12B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26013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80BE4F-76E1-998C-4F32-82B298202E3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21A4131-12D3-7CDE-90A5-757D260C8093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277FA4DD-454B-5F6C-6266-8BD9564EC1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5423175-706C-E7E4-C1A5-4631F58A11C7}"/>
              </a:ext>
            </a:extLst>
          </p:cNvPr>
          <p:cNvSpPr txBox="1"/>
          <p:nvPr userDrawn="1"/>
        </p:nvSpPr>
        <p:spPr>
          <a:xfrm>
            <a:off x="10199762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C0F924D-36A0-D347-AB15-0D310ABA10EA}"/>
              </a:ext>
            </a:extLst>
          </p:cNvPr>
          <p:cNvSpPr/>
          <p:nvPr userDrawn="1"/>
        </p:nvSpPr>
        <p:spPr>
          <a:xfrm>
            <a:off x="4370047" y="1873679"/>
            <a:ext cx="493663" cy="448785"/>
          </a:xfrm>
          <a:prstGeom prst="rect">
            <a:avLst/>
          </a:prstGeom>
          <a:solidFill>
            <a:srgbClr val="FBF2E7"/>
          </a:solidFill>
          <a:ln>
            <a:solidFill>
              <a:srgbClr val="FBF2E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グラフィックス 42">
            <a:extLst>
              <a:ext uri="{FF2B5EF4-FFF2-40B4-BE49-F238E27FC236}">
                <a16:creationId xmlns:a16="http://schemas.microsoft.com/office/drawing/2014/main" id="{F322E930-F019-E35F-83EF-137A2F34292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70425" y="5897640"/>
            <a:ext cx="160877" cy="13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64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731C7430-C2F4-B57B-431B-376BAEF8038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11" y="661307"/>
            <a:ext cx="10123578" cy="7411199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1A0E006A-04B1-E2E8-3374-6F07E6866C8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5" y="330200"/>
            <a:ext cx="4653624" cy="1273089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61DD549C-0582-651E-868A-3AE0A9AB34F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65847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605F6B9-16A7-81DB-C6C6-9471B5C609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10156" y="5734071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FA7098-5194-EFF4-B01B-E81349AAD4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60880" y="8614311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B20807D4-072F-ADBC-0F08-647D918B6C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6522142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BF237663-7AC0-98E9-EBCB-7CFC6617303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896144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7370C153-3A0A-CACB-EDED-EE73C2E741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43604" y="7214491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7F6DC922-4A7A-2EF3-A2B6-C1B67FA943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61715" y="8579484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83F21C48-0095-8876-0E80-A72D8CF465F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02008" y="7861036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BA839E-2BB3-6B14-AF0E-BF03D9A5D5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92756" y="7260132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9447A370-9630-CD0B-98B4-33B03D41BCB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0988" y="5699245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6845D71-47C0-E49F-CB15-E88652ACC76D}"/>
              </a:ext>
            </a:extLst>
          </p:cNvPr>
          <p:cNvSpPr/>
          <p:nvPr userDrawn="1"/>
        </p:nvSpPr>
        <p:spPr>
          <a:xfrm>
            <a:off x="8984975" y="5314521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3980CF22-4294-0920-3C47-AE13DCC4D1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84975" y="9298983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376987-513D-3BCA-59F5-941C40EF5A37}"/>
              </a:ext>
            </a:extLst>
          </p:cNvPr>
          <p:cNvSpPr txBox="1"/>
          <p:nvPr userDrawn="1"/>
        </p:nvSpPr>
        <p:spPr>
          <a:xfrm>
            <a:off x="10199762" y="509503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CA22D9B5-67BC-3BDE-7D02-C120367B968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782820" y="2563925"/>
            <a:ext cx="160877" cy="136127"/>
          </a:xfrm>
          <a:prstGeom prst="rect">
            <a:avLst/>
          </a:prstGeom>
        </p:spPr>
      </p:pic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4DE52819-4271-2228-9CA4-C737A486CD6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660698" y="5951879"/>
            <a:ext cx="160877" cy="13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59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10DF87E5-555D-7001-4E4C-691C62C96B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56" y="-361950"/>
            <a:ext cx="11152627" cy="9692211"/>
          </a:xfrm>
          <a:prstGeom prst="rect">
            <a:avLst/>
          </a:prstGeom>
        </p:spPr>
      </p:pic>
      <p:pic>
        <p:nvPicPr>
          <p:cNvPr id="2" name="図 1" descr="テキスト&#10;&#10;自動的に生成された説明">
            <a:extLst>
              <a:ext uri="{FF2B5EF4-FFF2-40B4-BE49-F238E27FC236}">
                <a16:creationId xmlns:a16="http://schemas.microsoft.com/office/drawing/2014/main" id="{251BE7D0-4D45-72DC-F1B8-A864D1BB562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95" y="355600"/>
            <a:ext cx="4653624" cy="1273089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CBE00B3B-0488-40B9-91E1-105405266B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16539" y="6616515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2633648-A214-AE28-A5CF-761AF4CA90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665815" y="5765875"/>
            <a:ext cx="746373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A4FFF88-DFA7-8073-8FDC-B69AAF20B6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16539" y="8646115"/>
            <a:ext cx="104492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529F5B4A-ECB6-47DB-18BF-766F9D58F3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17374" y="6553946"/>
            <a:ext cx="29855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93F8A180-67C4-5039-D3D4-A87AD8420C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48415" y="7927948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6217F9E6-3B27-76F2-6263-B2CFB6BA72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399263" y="7246295"/>
            <a:ext cx="109798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AAA8F760-4510-439B-3BD9-7A3460EA2CA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17374" y="8611288"/>
            <a:ext cx="39972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84321B0-861E-B660-A276-D6153FF3956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57667" y="7892840"/>
            <a:ext cx="98117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842193-0D67-6779-6CDB-47309FB4953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48415" y="7291936"/>
            <a:ext cx="98117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1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E5D48F2-381C-45DC-8396-7E9FED302E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526647" y="5731049"/>
            <a:ext cx="58401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47E6F9A-3B17-1D61-7F3A-3EEC2AA8AFB7}"/>
              </a:ext>
            </a:extLst>
          </p:cNvPr>
          <p:cNvSpPr/>
          <p:nvPr userDrawn="1"/>
        </p:nvSpPr>
        <p:spPr>
          <a:xfrm>
            <a:off x="9040634" y="5346325"/>
            <a:ext cx="3721209" cy="3910703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2BF95CFC-C18E-5C9F-F3B7-7934F08AB5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40634" y="9330787"/>
            <a:ext cx="3848430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95B195B-8C3D-3638-AF2D-FF89349F6986}"/>
              </a:ext>
            </a:extLst>
          </p:cNvPr>
          <p:cNvSpPr txBox="1"/>
          <p:nvPr userDrawn="1"/>
        </p:nvSpPr>
        <p:spPr>
          <a:xfrm>
            <a:off x="10255421" y="5126841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4" name="グラフィックス 42">
            <a:extLst>
              <a:ext uri="{FF2B5EF4-FFF2-40B4-BE49-F238E27FC236}">
                <a16:creationId xmlns:a16="http://schemas.microsoft.com/office/drawing/2014/main" id="{EF6DA3A7-005D-403B-0918-6011EAA9123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85640" y="2278175"/>
            <a:ext cx="160877" cy="136127"/>
          </a:xfrm>
          <a:prstGeom prst="rect">
            <a:avLst/>
          </a:prstGeom>
        </p:spPr>
      </p:pic>
      <p:pic>
        <p:nvPicPr>
          <p:cNvPr id="20" name="グラフィックス 42">
            <a:extLst>
              <a:ext uri="{FF2B5EF4-FFF2-40B4-BE49-F238E27FC236}">
                <a16:creationId xmlns:a16="http://schemas.microsoft.com/office/drawing/2014/main" id="{AB0487C7-4023-A8D8-3410-45A1370A627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717374" y="5993266"/>
            <a:ext cx="160877" cy="13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14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5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10F9165-A24B-D81C-AEFD-63F1841D8326}"/>
              </a:ext>
            </a:extLst>
          </p:cNvPr>
          <p:cNvGrpSpPr/>
          <p:nvPr/>
        </p:nvGrpSpPr>
        <p:grpSpPr>
          <a:xfrm>
            <a:off x="1906260" y="1841229"/>
            <a:ext cx="9307269" cy="1907811"/>
            <a:chOff x="1906260" y="1783173"/>
            <a:chExt cx="9544603" cy="1956460"/>
          </a:xfrm>
        </p:grpSpPr>
        <p:grpSp>
          <p:nvGrpSpPr>
            <p:cNvPr id="256" name="グループ化 255">
              <a:extLst>
                <a:ext uri="{FF2B5EF4-FFF2-40B4-BE49-F238E27FC236}">
                  <a16:creationId xmlns:a16="http://schemas.microsoft.com/office/drawing/2014/main" id="{7BF9E9FC-7426-95B4-5166-68E05A5FB24E}"/>
                </a:ext>
              </a:extLst>
            </p:cNvPr>
            <p:cNvGrpSpPr/>
            <p:nvPr/>
          </p:nvGrpSpPr>
          <p:grpSpPr>
            <a:xfrm>
              <a:off x="1906260" y="1795500"/>
              <a:ext cx="2107997" cy="1944133"/>
              <a:chOff x="10697680" y="1680811"/>
              <a:chExt cx="2048704" cy="1889449"/>
            </a:xfrm>
          </p:grpSpPr>
          <p:pic>
            <p:nvPicPr>
              <p:cNvPr id="269" name="図 268">
                <a:extLst>
                  <a:ext uri="{FF2B5EF4-FFF2-40B4-BE49-F238E27FC236}">
                    <a16:creationId xmlns:a16="http://schemas.microsoft.com/office/drawing/2014/main" id="{9087F2F6-8401-92D2-54E1-9804D6B19F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0" name="図 269">
                <a:extLst>
                  <a:ext uri="{FF2B5EF4-FFF2-40B4-BE49-F238E27FC236}">
                    <a16:creationId xmlns:a16="http://schemas.microsoft.com/office/drawing/2014/main" id="{69EFFB8A-2380-3E27-EB41-DA1DADE683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1" name="図 270">
                <a:extLst>
                  <a:ext uri="{FF2B5EF4-FFF2-40B4-BE49-F238E27FC236}">
                    <a16:creationId xmlns:a16="http://schemas.microsoft.com/office/drawing/2014/main" id="{027A304C-1ED0-5F41-C1E5-8878D38733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2" name="図 271">
                <a:extLst>
                  <a:ext uri="{FF2B5EF4-FFF2-40B4-BE49-F238E27FC236}">
                    <a16:creationId xmlns:a16="http://schemas.microsoft.com/office/drawing/2014/main" id="{23A4F648-B2F2-87F4-1CF6-CBD4F4D296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3" name="図 272">
                <a:extLst>
                  <a:ext uri="{FF2B5EF4-FFF2-40B4-BE49-F238E27FC236}">
                    <a16:creationId xmlns:a16="http://schemas.microsoft.com/office/drawing/2014/main" id="{45A74FFC-6558-DADB-E01D-8A37CA5851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4" name="図 273">
                <a:extLst>
                  <a:ext uri="{FF2B5EF4-FFF2-40B4-BE49-F238E27FC236}">
                    <a16:creationId xmlns:a16="http://schemas.microsoft.com/office/drawing/2014/main" id="{9630B687-9A13-A772-18CE-A36AB0D3C2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5" name="図 274">
                <a:extLst>
                  <a:ext uri="{FF2B5EF4-FFF2-40B4-BE49-F238E27FC236}">
                    <a16:creationId xmlns:a16="http://schemas.microsoft.com/office/drawing/2014/main" id="{1435B9B5-9797-3E26-8175-EFABCC097B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6" name="図 275">
                <a:extLst>
                  <a:ext uri="{FF2B5EF4-FFF2-40B4-BE49-F238E27FC236}">
                    <a16:creationId xmlns:a16="http://schemas.microsoft.com/office/drawing/2014/main" id="{76A17B0F-E814-5960-85D4-E2BF0E0E53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CD127E99-6711-863C-380E-DBC4BC06759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F16E4B3E-BC00-5EC6-589A-47BEACD238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557B54E9-A32F-3BAB-3191-201FF847B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94100556-0CA3-949D-5093-0BE88060C5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012A8514-4A04-CDD9-67DA-938B656DE4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2" name="図 281">
                <a:extLst>
                  <a:ext uri="{FF2B5EF4-FFF2-40B4-BE49-F238E27FC236}">
                    <a16:creationId xmlns:a16="http://schemas.microsoft.com/office/drawing/2014/main" id="{05A12F04-57B9-2B3C-4431-7244776228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3" name="図 282">
                <a:extLst>
                  <a:ext uri="{FF2B5EF4-FFF2-40B4-BE49-F238E27FC236}">
                    <a16:creationId xmlns:a16="http://schemas.microsoft.com/office/drawing/2014/main" id="{F798843B-4FB6-5008-C0EE-1F82CFA131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4" name="図 283">
                <a:extLst>
                  <a:ext uri="{FF2B5EF4-FFF2-40B4-BE49-F238E27FC236}">
                    <a16:creationId xmlns:a16="http://schemas.microsoft.com/office/drawing/2014/main" id="{A01028A2-7913-4745-DAEE-083582380C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5" name="図 284">
                <a:extLst>
                  <a:ext uri="{FF2B5EF4-FFF2-40B4-BE49-F238E27FC236}">
                    <a16:creationId xmlns:a16="http://schemas.microsoft.com/office/drawing/2014/main" id="{95314F3B-8AD6-DF15-506D-B4BACC2B24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995263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287" name="グループ化 286">
              <a:extLst>
                <a:ext uri="{FF2B5EF4-FFF2-40B4-BE49-F238E27FC236}">
                  <a16:creationId xmlns:a16="http://schemas.microsoft.com/office/drawing/2014/main" id="{2F826192-2B35-E8EF-0C4E-2CE08B225000}"/>
                </a:ext>
              </a:extLst>
            </p:cNvPr>
            <p:cNvGrpSpPr/>
            <p:nvPr/>
          </p:nvGrpSpPr>
          <p:grpSpPr>
            <a:xfrm>
              <a:off x="7855545" y="1783173"/>
              <a:ext cx="3595318" cy="1944133"/>
              <a:chOff x="9252194" y="1680811"/>
              <a:chExt cx="3494190" cy="1889449"/>
            </a:xfrm>
          </p:grpSpPr>
          <p:pic>
            <p:nvPicPr>
              <p:cNvPr id="288" name="図 287">
                <a:extLst>
                  <a:ext uri="{FF2B5EF4-FFF2-40B4-BE49-F238E27FC236}">
                    <a16:creationId xmlns:a16="http://schemas.microsoft.com/office/drawing/2014/main" id="{E34CE155-CB6A-DA77-7D13-822EC30E351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5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89" name="図 288">
                <a:extLst>
                  <a:ext uri="{FF2B5EF4-FFF2-40B4-BE49-F238E27FC236}">
                    <a16:creationId xmlns:a16="http://schemas.microsoft.com/office/drawing/2014/main" id="{86FC62C0-E1E5-397E-D1D1-9F427AF32C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5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0" name="図 289">
                <a:extLst>
                  <a:ext uri="{FF2B5EF4-FFF2-40B4-BE49-F238E27FC236}">
                    <a16:creationId xmlns:a16="http://schemas.microsoft.com/office/drawing/2014/main" id="{DCC68327-E6BD-5984-3FA5-24F51D1C82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1" name="図 290">
                <a:extLst>
                  <a:ext uri="{FF2B5EF4-FFF2-40B4-BE49-F238E27FC236}">
                    <a16:creationId xmlns:a16="http://schemas.microsoft.com/office/drawing/2014/main" id="{BBCE0285-5647-F43C-5FDA-1CBBA89619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2" name="図 291">
                <a:extLst>
                  <a:ext uri="{FF2B5EF4-FFF2-40B4-BE49-F238E27FC236}">
                    <a16:creationId xmlns:a16="http://schemas.microsoft.com/office/drawing/2014/main" id="{8166FE83-D339-410D-7F99-3EFC18F88B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3" name="図 292">
                <a:extLst>
                  <a:ext uri="{FF2B5EF4-FFF2-40B4-BE49-F238E27FC236}">
                    <a16:creationId xmlns:a16="http://schemas.microsoft.com/office/drawing/2014/main" id="{3C274569-B706-55A5-F88F-9BD32D9C2F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4" name="図 293">
                <a:extLst>
                  <a:ext uri="{FF2B5EF4-FFF2-40B4-BE49-F238E27FC236}">
                    <a16:creationId xmlns:a16="http://schemas.microsoft.com/office/drawing/2014/main" id="{D6831B54-C1C0-49B6-CE6B-17B4A57742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8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5" name="図 294">
                <a:extLst>
                  <a:ext uri="{FF2B5EF4-FFF2-40B4-BE49-F238E27FC236}">
                    <a16:creationId xmlns:a16="http://schemas.microsoft.com/office/drawing/2014/main" id="{E2C13A52-AC72-F8BD-71A8-6A38497256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8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6" name="図 295">
                <a:extLst>
                  <a:ext uri="{FF2B5EF4-FFF2-40B4-BE49-F238E27FC236}">
                    <a16:creationId xmlns:a16="http://schemas.microsoft.com/office/drawing/2014/main" id="{99711AA7-7B8B-9FB3-1F85-79C4FFF6C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7" name="図 296">
                <a:extLst>
                  <a:ext uri="{FF2B5EF4-FFF2-40B4-BE49-F238E27FC236}">
                    <a16:creationId xmlns:a16="http://schemas.microsoft.com/office/drawing/2014/main" id="{DAF8E371-D98F-63C6-35DC-1D9ECDC8C6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8" name="図 297">
                <a:extLst>
                  <a:ext uri="{FF2B5EF4-FFF2-40B4-BE49-F238E27FC236}">
                    <a16:creationId xmlns:a16="http://schemas.microsoft.com/office/drawing/2014/main" id="{50FEC7A9-E017-4B67-FAD8-E2380FE7BC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299" name="図 298">
                <a:extLst>
                  <a:ext uri="{FF2B5EF4-FFF2-40B4-BE49-F238E27FC236}">
                    <a16:creationId xmlns:a16="http://schemas.microsoft.com/office/drawing/2014/main" id="{59064230-784E-D1F5-BF0C-BA9A86FD23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0" name="図 299">
                <a:extLst>
                  <a:ext uri="{FF2B5EF4-FFF2-40B4-BE49-F238E27FC236}">
                    <a16:creationId xmlns:a16="http://schemas.microsoft.com/office/drawing/2014/main" id="{5F02D6F4-1501-DF6F-F5CB-0DA0CB8A425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1" name="図 300">
                <a:extLst>
                  <a:ext uri="{FF2B5EF4-FFF2-40B4-BE49-F238E27FC236}">
                    <a16:creationId xmlns:a16="http://schemas.microsoft.com/office/drawing/2014/main" id="{810FD48A-CCB1-CDDD-C81E-0D44D01900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2" name="図 301">
                <a:extLst>
                  <a:ext uri="{FF2B5EF4-FFF2-40B4-BE49-F238E27FC236}">
                    <a16:creationId xmlns:a16="http://schemas.microsoft.com/office/drawing/2014/main" id="{7760A881-5DAE-AED6-E794-90F4844D9B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3" name="図 302">
                <a:extLst>
                  <a:ext uri="{FF2B5EF4-FFF2-40B4-BE49-F238E27FC236}">
                    <a16:creationId xmlns:a16="http://schemas.microsoft.com/office/drawing/2014/main" id="{6A521722-31D7-4D5F-141A-2E044313CA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4" name="図 303">
                <a:extLst>
                  <a:ext uri="{FF2B5EF4-FFF2-40B4-BE49-F238E27FC236}">
                    <a16:creationId xmlns:a16="http://schemas.microsoft.com/office/drawing/2014/main" id="{0F9329FB-0F59-5F7E-CDD4-E25F28562C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5" name="図 304">
                <a:extLst>
                  <a:ext uri="{FF2B5EF4-FFF2-40B4-BE49-F238E27FC236}">
                    <a16:creationId xmlns:a16="http://schemas.microsoft.com/office/drawing/2014/main" id="{E355658D-744E-085F-8D96-608D410E15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6" name="図 305">
                <a:extLst>
                  <a:ext uri="{FF2B5EF4-FFF2-40B4-BE49-F238E27FC236}">
                    <a16:creationId xmlns:a16="http://schemas.microsoft.com/office/drawing/2014/main" id="{65F45737-D807-F2E9-1619-60A7B32503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7" name="図 306">
                <a:extLst>
                  <a:ext uri="{FF2B5EF4-FFF2-40B4-BE49-F238E27FC236}">
                    <a16:creationId xmlns:a16="http://schemas.microsoft.com/office/drawing/2014/main" id="{90FFF4FE-4A35-4699-6B3E-35EAC85552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8" name="図 307">
                <a:extLst>
                  <a:ext uri="{FF2B5EF4-FFF2-40B4-BE49-F238E27FC236}">
                    <a16:creationId xmlns:a16="http://schemas.microsoft.com/office/drawing/2014/main" id="{D4BFA7E7-50D9-0C15-60D0-A796ED9362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09" name="図 308">
                <a:extLst>
                  <a:ext uri="{FF2B5EF4-FFF2-40B4-BE49-F238E27FC236}">
                    <a16:creationId xmlns:a16="http://schemas.microsoft.com/office/drawing/2014/main" id="{4DE9A7FD-1A45-E886-E6DB-2CC46D33D3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0" name="図 309">
                <a:extLst>
                  <a:ext uri="{FF2B5EF4-FFF2-40B4-BE49-F238E27FC236}">
                    <a16:creationId xmlns:a16="http://schemas.microsoft.com/office/drawing/2014/main" id="{93FF1465-7838-BF95-EDBA-409AA96A78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1" name="図 310">
                <a:extLst>
                  <a:ext uri="{FF2B5EF4-FFF2-40B4-BE49-F238E27FC236}">
                    <a16:creationId xmlns:a16="http://schemas.microsoft.com/office/drawing/2014/main" id="{76DD8A77-A298-1707-1577-B6FAFFA0CC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2" name="図 311">
                <a:extLst>
                  <a:ext uri="{FF2B5EF4-FFF2-40B4-BE49-F238E27FC236}">
                    <a16:creationId xmlns:a16="http://schemas.microsoft.com/office/drawing/2014/main" id="{DC1234D6-7D96-B6B0-05D3-012B8104AC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3" name="図 312">
                <a:extLst>
                  <a:ext uri="{FF2B5EF4-FFF2-40B4-BE49-F238E27FC236}">
                    <a16:creationId xmlns:a16="http://schemas.microsoft.com/office/drawing/2014/main" id="{1E38287D-4BAE-6E5F-3C9F-77CE57DF9D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4" name="図 313">
                <a:extLst>
                  <a:ext uri="{FF2B5EF4-FFF2-40B4-BE49-F238E27FC236}">
                    <a16:creationId xmlns:a16="http://schemas.microsoft.com/office/drawing/2014/main" id="{4D2CD8BF-89DC-CF01-0C58-A0F73D9FA6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5" name="図 314">
                <a:extLst>
                  <a:ext uri="{FF2B5EF4-FFF2-40B4-BE49-F238E27FC236}">
                    <a16:creationId xmlns:a16="http://schemas.microsoft.com/office/drawing/2014/main" id="{825164FD-997F-619A-F1B4-A32FEA58B0F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6" name="図 315">
                <a:extLst>
                  <a:ext uri="{FF2B5EF4-FFF2-40B4-BE49-F238E27FC236}">
                    <a16:creationId xmlns:a16="http://schemas.microsoft.com/office/drawing/2014/main" id="{127D0010-D02A-E717-F019-46B2B9A054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17" name="図 316">
                <a:extLst>
                  <a:ext uri="{FF2B5EF4-FFF2-40B4-BE49-F238E27FC236}">
                    <a16:creationId xmlns:a16="http://schemas.microsoft.com/office/drawing/2014/main" id="{6AC0087F-3C0F-8F46-97F0-E9DA1062A0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3323876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318" name="グループ化 317">
              <a:extLst>
                <a:ext uri="{FF2B5EF4-FFF2-40B4-BE49-F238E27FC236}">
                  <a16:creationId xmlns:a16="http://schemas.microsoft.com/office/drawing/2014/main" id="{E157EEA9-8A41-B89A-4F86-16D38C8590E6}"/>
                </a:ext>
              </a:extLst>
            </p:cNvPr>
            <p:cNvGrpSpPr/>
            <p:nvPr/>
          </p:nvGrpSpPr>
          <p:grpSpPr>
            <a:xfrm>
              <a:off x="4137243" y="1790527"/>
              <a:ext cx="3595318" cy="1944133"/>
              <a:chOff x="9252194" y="1680811"/>
              <a:chExt cx="3494190" cy="1889449"/>
            </a:xfrm>
          </p:grpSpPr>
          <p:pic>
            <p:nvPicPr>
              <p:cNvPr id="319" name="図 318">
                <a:extLst>
                  <a:ext uri="{FF2B5EF4-FFF2-40B4-BE49-F238E27FC236}">
                    <a16:creationId xmlns:a16="http://schemas.microsoft.com/office/drawing/2014/main" id="{51FF92E2-1F08-CFA8-FBF3-B411F894FA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5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0" name="図 319">
                <a:extLst>
                  <a:ext uri="{FF2B5EF4-FFF2-40B4-BE49-F238E27FC236}">
                    <a16:creationId xmlns:a16="http://schemas.microsoft.com/office/drawing/2014/main" id="{1A29B881-6629-7A33-F2B0-2A30B475F5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5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1" name="図 320">
                <a:extLst>
                  <a:ext uri="{FF2B5EF4-FFF2-40B4-BE49-F238E27FC236}">
                    <a16:creationId xmlns:a16="http://schemas.microsoft.com/office/drawing/2014/main" id="{6F5C4F75-2C18-8371-1A37-9EE609EBF6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2" name="図 321">
                <a:extLst>
                  <a:ext uri="{FF2B5EF4-FFF2-40B4-BE49-F238E27FC236}">
                    <a16:creationId xmlns:a16="http://schemas.microsoft.com/office/drawing/2014/main" id="{548BD1F4-EF62-F63C-9A8C-F0AD214F36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3" name="図 322">
                <a:extLst>
                  <a:ext uri="{FF2B5EF4-FFF2-40B4-BE49-F238E27FC236}">
                    <a16:creationId xmlns:a16="http://schemas.microsoft.com/office/drawing/2014/main" id="{2DFAF730-195B-BBCD-B5A8-265B85DE4D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52194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5" name="図 324">
                <a:extLst>
                  <a:ext uri="{FF2B5EF4-FFF2-40B4-BE49-F238E27FC236}">
                    <a16:creationId xmlns:a16="http://schemas.microsoft.com/office/drawing/2014/main" id="{17799A71-D0D8-AEEB-3EF6-D1389062E2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8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6" name="図 325">
                <a:extLst>
                  <a:ext uri="{FF2B5EF4-FFF2-40B4-BE49-F238E27FC236}">
                    <a16:creationId xmlns:a16="http://schemas.microsoft.com/office/drawing/2014/main" id="{F1680324-F4A2-B507-FB74-ACDF3E094A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8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7" name="図 326">
                <a:extLst>
                  <a:ext uri="{FF2B5EF4-FFF2-40B4-BE49-F238E27FC236}">
                    <a16:creationId xmlns:a16="http://schemas.microsoft.com/office/drawing/2014/main" id="{214FA167-3AF0-AD91-8F09-F15C717114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8" name="図 327">
                <a:extLst>
                  <a:ext uri="{FF2B5EF4-FFF2-40B4-BE49-F238E27FC236}">
                    <a16:creationId xmlns:a16="http://schemas.microsoft.com/office/drawing/2014/main" id="{D9AB16DB-EF94-9762-D865-1992E45D4A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29" name="図 328">
                <a:extLst>
                  <a:ext uri="{FF2B5EF4-FFF2-40B4-BE49-F238E27FC236}">
                    <a16:creationId xmlns:a16="http://schemas.microsoft.com/office/drawing/2014/main" id="{AF33E10C-382D-F8AC-24FC-0C06B951AF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0" name="図 329">
                <a:extLst>
                  <a:ext uri="{FF2B5EF4-FFF2-40B4-BE49-F238E27FC236}">
                    <a16:creationId xmlns:a16="http://schemas.microsoft.com/office/drawing/2014/main" id="{91E72D53-6042-5EDE-B007-59945E06E40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4937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1" name="図 330">
                <a:extLst>
                  <a:ext uri="{FF2B5EF4-FFF2-40B4-BE49-F238E27FC236}">
                    <a16:creationId xmlns:a16="http://schemas.microsoft.com/office/drawing/2014/main" id="{65D38B6B-F955-AFCB-89EE-36798F8CA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2" name="図 331">
                <a:extLst>
                  <a:ext uri="{FF2B5EF4-FFF2-40B4-BE49-F238E27FC236}">
                    <a16:creationId xmlns:a16="http://schemas.microsoft.com/office/drawing/2014/main" id="{B830883B-DDF9-27E6-F35F-91F03AC4DE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1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3" name="図 332">
                <a:extLst>
                  <a:ext uri="{FF2B5EF4-FFF2-40B4-BE49-F238E27FC236}">
                    <a16:creationId xmlns:a16="http://schemas.microsoft.com/office/drawing/2014/main" id="{25D06258-7EE1-C3AA-E9D0-2035DF4BDD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4" name="図 333">
                <a:extLst>
                  <a:ext uri="{FF2B5EF4-FFF2-40B4-BE49-F238E27FC236}">
                    <a16:creationId xmlns:a16="http://schemas.microsoft.com/office/drawing/2014/main" id="{1DFF917E-2444-88DF-880D-A1A5E36FF3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5" name="図 334">
                <a:extLst>
                  <a:ext uri="{FF2B5EF4-FFF2-40B4-BE49-F238E27FC236}">
                    <a16:creationId xmlns:a16="http://schemas.microsoft.com/office/drawing/2014/main" id="{7A6706A2-68D3-C3AF-0634-E1AAEE4D5F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6" name="図 335">
                <a:extLst>
                  <a:ext uri="{FF2B5EF4-FFF2-40B4-BE49-F238E27FC236}">
                    <a16:creationId xmlns:a16="http://schemas.microsoft.com/office/drawing/2014/main" id="{8C124390-0F40-9EFB-5B97-46B61D46C3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697680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7" name="図 336">
                <a:extLst>
                  <a:ext uri="{FF2B5EF4-FFF2-40B4-BE49-F238E27FC236}">
                    <a16:creationId xmlns:a16="http://schemas.microsoft.com/office/drawing/2014/main" id="{6C44057F-876B-BA87-B827-E46782FE2F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8" name="図 337">
                <a:extLst>
                  <a:ext uri="{FF2B5EF4-FFF2-40B4-BE49-F238E27FC236}">
                    <a16:creationId xmlns:a16="http://schemas.microsoft.com/office/drawing/2014/main" id="{D3696E7C-E603-39F4-9F1D-432F319815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4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39" name="図 338">
                <a:extLst>
                  <a:ext uri="{FF2B5EF4-FFF2-40B4-BE49-F238E27FC236}">
                    <a16:creationId xmlns:a16="http://schemas.microsoft.com/office/drawing/2014/main" id="{E01D4FD2-105C-2B5A-14A1-B2C8764CF5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0" name="図 339">
                <a:extLst>
                  <a:ext uri="{FF2B5EF4-FFF2-40B4-BE49-F238E27FC236}">
                    <a16:creationId xmlns:a16="http://schemas.microsoft.com/office/drawing/2014/main" id="{C7C60761-9461-01B5-C29D-44D93DD752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1" name="図 340">
                <a:extLst>
                  <a:ext uri="{FF2B5EF4-FFF2-40B4-BE49-F238E27FC236}">
                    <a16:creationId xmlns:a16="http://schemas.microsoft.com/office/drawing/2014/main" id="{B4DA2A5D-2BB0-41C1-4181-6B4DDEF6E1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2" name="図 341">
                <a:extLst>
                  <a:ext uri="{FF2B5EF4-FFF2-40B4-BE49-F238E27FC236}">
                    <a16:creationId xmlns:a16="http://schemas.microsoft.com/office/drawing/2014/main" id="{E35913B6-F4AB-7B7D-290F-9748AADA24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420423" y="33238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3" name="図 342">
                <a:extLst>
                  <a:ext uri="{FF2B5EF4-FFF2-40B4-BE49-F238E27FC236}">
                    <a16:creationId xmlns:a16="http://schemas.microsoft.com/office/drawing/2014/main" id="{1BFE741B-D733-D7B3-43F2-20DF0C050D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1680811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4" name="図 343">
                <a:extLst>
                  <a:ext uri="{FF2B5EF4-FFF2-40B4-BE49-F238E27FC236}">
                    <a16:creationId xmlns:a16="http://schemas.microsoft.com/office/drawing/2014/main" id="{57A727A2-5B0E-E1AB-5666-10F9D2F721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5" y="2009424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5" name="図 344">
                <a:extLst>
                  <a:ext uri="{FF2B5EF4-FFF2-40B4-BE49-F238E27FC236}">
                    <a16:creationId xmlns:a16="http://schemas.microsoft.com/office/drawing/2014/main" id="{EEE48641-DBD6-64CE-DDAB-C7F51882C8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338037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6" name="図 345">
                <a:extLst>
                  <a:ext uri="{FF2B5EF4-FFF2-40B4-BE49-F238E27FC236}">
                    <a16:creationId xmlns:a16="http://schemas.microsoft.com/office/drawing/2014/main" id="{A2D9CB2A-EAFF-A4D5-E55C-FC0D08AAC4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666650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7" name="図 346">
                <a:extLst>
                  <a:ext uri="{FF2B5EF4-FFF2-40B4-BE49-F238E27FC236}">
                    <a16:creationId xmlns:a16="http://schemas.microsoft.com/office/drawing/2014/main" id="{8EDF445C-424A-50DB-BFA2-32A0DB9EC1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2995263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48" name="図 347">
                <a:extLst>
                  <a:ext uri="{FF2B5EF4-FFF2-40B4-BE49-F238E27FC236}">
                    <a16:creationId xmlns:a16="http://schemas.microsoft.com/office/drawing/2014/main" id="{EB90CAF5-A4C1-60FB-ED27-1E6D129C49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143164" y="3323876"/>
                <a:ext cx="603219" cy="246384"/>
              </a:xfrm>
              <a:prstGeom prst="rect">
                <a:avLst/>
              </a:prstGeom>
            </p:spPr>
          </p:pic>
        </p:grpSp>
      </p:grpSp>
      <p:grpSp>
        <p:nvGrpSpPr>
          <p:cNvPr id="349" name="グループ化 348">
            <a:extLst>
              <a:ext uri="{FF2B5EF4-FFF2-40B4-BE49-F238E27FC236}">
                <a16:creationId xmlns:a16="http://schemas.microsoft.com/office/drawing/2014/main" id="{F5CF00A3-AABB-1840-9516-D6642B17C5E6}"/>
              </a:ext>
            </a:extLst>
          </p:cNvPr>
          <p:cNvGrpSpPr/>
          <p:nvPr/>
        </p:nvGrpSpPr>
        <p:grpSpPr>
          <a:xfrm>
            <a:off x="1306628" y="4489356"/>
            <a:ext cx="1198447" cy="492245"/>
            <a:chOff x="845021" y="4460080"/>
            <a:chExt cx="1200090" cy="492920"/>
          </a:xfrm>
        </p:grpSpPr>
        <p:grpSp>
          <p:nvGrpSpPr>
            <p:cNvPr id="350" name="グループ化 349">
              <a:extLst>
                <a:ext uri="{FF2B5EF4-FFF2-40B4-BE49-F238E27FC236}">
                  <a16:creationId xmlns:a16="http://schemas.microsoft.com/office/drawing/2014/main" id="{0E70BB5A-2A48-7A8C-34D0-71A40223F403}"/>
                </a:ext>
              </a:extLst>
            </p:cNvPr>
            <p:cNvGrpSpPr/>
            <p:nvPr/>
          </p:nvGrpSpPr>
          <p:grpSpPr>
            <a:xfrm>
              <a:off x="845021" y="4460080"/>
              <a:ext cx="603220" cy="492920"/>
              <a:chOff x="1567815" y="1149562"/>
              <a:chExt cx="603220" cy="492920"/>
            </a:xfrm>
          </p:grpSpPr>
          <p:pic>
            <p:nvPicPr>
              <p:cNvPr id="357" name="図 356">
                <a:extLst>
                  <a:ext uri="{FF2B5EF4-FFF2-40B4-BE49-F238E27FC236}">
                    <a16:creationId xmlns:a16="http://schemas.microsoft.com/office/drawing/2014/main" id="{1E0F3453-3352-1E6E-8E16-1E54827E7A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567816" y="1149562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58" name="図 357">
                <a:extLst>
                  <a:ext uri="{FF2B5EF4-FFF2-40B4-BE49-F238E27FC236}">
                    <a16:creationId xmlns:a16="http://schemas.microsoft.com/office/drawing/2014/main" id="{5B8693CB-4790-631D-9CF2-CA107C2C91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67815" y="1396098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351" name="グループ化 350">
              <a:extLst>
                <a:ext uri="{FF2B5EF4-FFF2-40B4-BE49-F238E27FC236}">
                  <a16:creationId xmlns:a16="http://schemas.microsoft.com/office/drawing/2014/main" id="{23558D6E-9EFC-CA27-7E66-8B1DB82A30D3}"/>
                </a:ext>
              </a:extLst>
            </p:cNvPr>
            <p:cNvGrpSpPr/>
            <p:nvPr/>
          </p:nvGrpSpPr>
          <p:grpSpPr>
            <a:xfrm>
              <a:off x="1441891" y="4460080"/>
              <a:ext cx="603220" cy="492920"/>
              <a:chOff x="1567815" y="1149562"/>
              <a:chExt cx="603220" cy="492920"/>
            </a:xfrm>
          </p:grpSpPr>
          <p:pic>
            <p:nvPicPr>
              <p:cNvPr id="355" name="図 354">
                <a:extLst>
                  <a:ext uri="{FF2B5EF4-FFF2-40B4-BE49-F238E27FC236}">
                    <a16:creationId xmlns:a16="http://schemas.microsoft.com/office/drawing/2014/main" id="{E272AA0C-1189-12AE-17B9-272D17E3E4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567816" y="1149562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356" name="図 355">
                <a:extLst>
                  <a:ext uri="{FF2B5EF4-FFF2-40B4-BE49-F238E27FC236}">
                    <a16:creationId xmlns:a16="http://schemas.microsoft.com/office/drawing/2014/main" id="{06302807-246B-D68F-532E-363DECDC1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67815" y="1396098"/>
                <a:ext cx="603219" cy="246384"/>
              </a:xfrm>
              <a:prstGeom prst="rect">
                <a:avLst/>
              </a:prstGeom>
            </p:spPr>
          </p:pic>
        </p:grpSp>
      </p:grpSp>
      <p:pic>
        <p:nvPicPr>
          <p:cNvPr id="3" name="図 2">
            <a:extLst>
              <a:ext uri="{FF2B5EF4-FFF2-40B4-BE49-F238E27FC236}">
                <a16:creationId xmlns:a16="http://schemas.microsoft.com/office/drawing/2014/main" id="{F94CC6DA-24F6-BBEC-36AA-2776097D85A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266" y="6773510"/>
            <a:ext cx="168364" cy="14600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AE43DA0-06B7-50EC-067C-B8C1EF4D07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95" y="8132973"/>
            <a:ext cx="603218" cy="242493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06C6BAB-3D7C-6576-1B3F-0749A292C0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8790" y="8760271"/>
            <a:ext cx="160428" cy="1653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01D36781-ECC5-7144-1073-21E23096FBD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3657" y="7432288"/>
            <a:ext cx="603218" cy="24638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2A55208-0278-851B-C6EE-56A9E6479E3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95" y="7401361"/>
            <a:ext cx="603218" cy="15411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D18C854-8274-A592-4F4D-1D652E953D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838" y="8132973"/>
            <a:ext cx="603218" cy="24638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420190A7-8F5C-3B81-54A1-0175576B64F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804" y="1337020"/>
            <a:ext cx="641094" cy="18537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55D3366-362E-F592-1F2D-851F10D927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389" y="1382307"/>
            <a:ext cx="899103" cy="25735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D1641CD-9775-DD9F-89C9-7F58A90DA6B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03237" y="6701000"/>
            <a:ext cx="225981" cy="189652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AC771075-0224-9FE9-D93E-761DA162CD6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4483" y="1283371"/>
            <a:ext cx="899103" cy="257358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FA00CB68-961E-41C8-04AF-85E5D522A82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862" y="1265039"/>
            <a:ext cx="899103" cy="257358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F206DE55-C582-A27E-5C33-98C86315FCF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345" y="1253628"/>
            <a:ext cx="899103" cy="257358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DAAF4CE-0F64-6E3F-A48A-3284509578C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896" y="5880187"/>
            <a:ext cx="899103" cy="257358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9372A3E6-7107-E24B-A8F8-15D0060BBCE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962" y="8822254"/>
            <a:ext cx="641094" cy="185377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4E2F9147-9011-2FA7-14CC-FDA625AA0E7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005116" y="1298892"/>
            <a:ext cx="225981" cy="18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815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F3C9ABB-4439-FF4E-F031-803EDCDE7B42}"/>
              </a:ext>
            </a:extLst>
          </p:cNvPr>
          <p:cNvGrpSpPr/>
          <p:nvPr/>
        </p:nvGrpSpPr>
        <p:grpSpPr>
          <a:xfrm>
            <a:off x="9192987" y="1761216"/>
            <a:ext cx="3507013" cy="1896383"/>
            <a:chOff x="9252194" y="1680811"/>
            <a:chExt cx="3494190" cy="1889449"/>
          </a:xfrm>
        </p:grpSpPr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5" y="1680811"/>
              <a:ext cx="603219" cy="246384"/>
            </a:xfrm>
            <a:prstGeom prst="rect">
              <a:avLst/>
            </a:prstGeom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5" y="2009424"/>
              <a:ext cx="603219" cy="246384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4" y="2338037"/>
              <a:ext cx="603219" cy="246384"/>
            </a:xfrm>
            <a:prstGeom prst="rect">
              <a:avLst/>
            </a:prstGeom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4" y="2666650"/>
              <a:ext cx="603219" cy="246384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4" y="2995263"/>
              <a:ext cx="603219" cy="246384"/>
            </a:xfrm>
            <a:prstGeom prst="rect">
              <a:avLst/>
            </a:prstGeom>
          </p:spPr>
        </p:pic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52194" y="3323876"/>
              <a:ext cx="603219" cy="246384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8" y="1680811"/>
              <a:ext cx="603219" cy="246384"/>
            </a:xfrm>
            <a:prstGeom prst="rect">
              <a:avLst/>
            </a:prstGeom>
          </p:spPr>
        </p:pic>
        <p:pic>
          <p:nvPicPr>
            <p:cNvPr id="95" name="図 9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8" y="2009424"/>
              <a:ext cx="603219" cy="246384"/>
            </a:xfrm>
            <a:prstGeom prst="rect">
              <a:avLst/>
            </a:prstGeom>
          </p:spPr>
        </p:pic>
        <p:pic>
          <p:nvPicPr>
            <p:cNvPr id="96" name="図 9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7" y="2338037"/>
              <a:ext cx="603219" cy="246384"/>
            </a:xfrm>
            <a:prstGeom prst="rect">
              <a:avLst/>
            </a:prstGeom>
          </p:spPr>
        </p:pic>
        <p:pic>
          <p:nvPicPr>
            <p:cNvPr id="97" name="図 9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7" y="2666650"/>
              <a:ext cx="603219" cy="246384"/>
            </a:xfrm>
            <a:prstGeom prst="rect">
              <a:avLst/>
            </a:prstGeom>
          </p:spPr>
        </p:pic>
        <p:pic>
          <p:nvPicPr>
            <p:cNvPr id="98" name="図 9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7" y="2995263"/>
              <a:ext cx="603219" cy="246384"/>
            </a:xfrm>
            <a:prstGeom prst="rect">
              <a:avLst/>
            </a:prstGeom>
          </p:spPr>
        </p:pic>
        <p:pic>
          <p:nvPicPr>
            <p:cNvPr id="99" name="図 9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4937" y="3323876"/>
              <a:ext cx="603219" cy="246384"/>
            </a:xfrm>
            <a:prstGeom prst="rect">
              <a:avLst/>
            </a:prstGeom>
          </p:spPr>
        </p:pic>
        <p:pic>
          <p:nvPicPr>
            <p:cNvPr id="104" name="図 10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1" y="1680811"/>
              <a:ext cx="603219" cy="246384"/>
            </a:xfrm>
            <a:prstGeom prst="rect">
              <a:avLst/>
            </a:prstGeom>
          </p:spPr>
        </p:pic>
        <p:pic>
          <p:nvPicPr>
            <p:cNvPr id="105" name="図 10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1" y="2009424"/>
              <a:ext cx="603219" cy="246384"/>
            </a:xfrm>
            <a:prstGeom prst="rect">
              <a:avLst/>
            </a:prstGeom>
          </p:spPr>
        </p:pic>
        <p:pic>
          <p:nvPicPr>
            <p:cNvPr id="106" name="図 10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0" y="2338037"/>
              <a:ext cx="603219" cy="246384"/>
            </a:xfrm>
            <a:prstGeom prst="rect">
              <a:avLst/>
            </a:prstGeom>
          </p:spPr>
        </p:pic>
        <p:pic>
          <p:nvPicPr>
            <p:cNvPr id="107" name="図 10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0" y="2666650"/>
              <a:ext cx="603219" cy="246384"/>
            </a:xfrm>
            <a:prstGeom prst="rect">
              <a:avLst/>
            </a:prstGeom>
          </p:spPr>
        </p:pic>
        <p:pic>
          <p:nvPicPr>
            <p:cNvPr id="108" name="図 10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0" y="2995263"/>
              <a:ext cx="603219" cy="246384"/>
            </a:xfrm>
            <a:prstGeom prst="rect">
              <a:avLst/>
            </a:prstGeom>
          </p:spPr>
        </p:pic>
        <p:pic>
          <p:nvPicPr>
            <p:cNvPr id="109" name="図 10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97680" y="3323876"/>
              <a:ext cx="603219" cy="246384"/>
            </a:xfrm>
            <a:prstGeom prst="rect">
              <a:avLst/>
            </a:prstGeom>
          </p:spPr>
        </p:pic>
        <p:pic>
          <p:nvPicPr>
            <p:cNvPr id="114" name="図 1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4" y="1680811"/>
              <a:ext cx="603219" cy="246384"/>
            </a:xfrm>
            <a:prstGeom prst="rect">
              <a:avLst/>
            </a:prstGeom>
          </p:spPr>
        </p:pic>
        <p:pic>
          <p:nvPicPr>
            <p:cNvPr id="115" name="図 1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4" y="2009424"/>
              <a:ext cx="603219" cy="246384"/>
            </a:xfrm>
            <a:prstGeom prst="rect">
              <a:avLst/>
            </a:prstGeom>
          </p:spPr>
        </p:pic>
        <p:pic>
          <p:nvPicPr>
            <p:cNvPr id="116" name="図 1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3" y="2338037"/>
              <a:ext cx="603219" cy="246384"/>
            </a:xfrm>
            <a:prstGeom prst="rect">
              <a:avLst/>
            </a:prstGeom>
          </p:spPr>
        </p:pic>
        <p:pic>
          <p:nvPicPr>
            <p:cNvPr id="117" name="図 1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3" y="2666650"/>
              <a:ext cx="603219" cy="246384"/>
            </a:xfrm>
            <a:prstGeom prst="rect">
              <a:avLst/>
            </a:prstGeom>
          </p:spPr>
        </p:pic>
        <p:pic>
          <p:nvPicPr>
            <p:cNvPr id="118" name="図 1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3" y="2995263"/>
              <a:ext cx="603219" cy="246384"/>
            </a:xfrm>
            <a:prstGeom prst="rect">
              <a:avLst/>
            </a:prstGeom>
          </p:spPr>
        </p:pic>
        <p:pic>
          <p:nvPicPr>
            <p:cNvPr id="119" name="図 1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20423" y="3323876"/>
              <a:ext cx="603219" cy="246384"/>
            </a:xfrm>
            <a:prstGeom prst="rect">
              <a:avLst/>
            </a:prstGeom>
          </p:spPr>
        </p:pic>
        <p:pic>
          <p:nvPicPr>
            <p:cNvPr id="124" name="図 1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5" y="1680811"/>
              <a:ext cx="603219" cy="246384"/>
            </a:xfrm>
            <a:prstGeom prst="rect">
              <a:avLst/>
            </a:prstGeom>
          </p:spPr>
        </p:pic>
        <p:pic>
          <p:nvPicPr>
            <p:cNvPr id="125" name="図 1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5" y="2009424"/>
              <a:ext cx="603219" cy="246384"/>
            </a:xfrm>
            <a:prstGeom prst="rect">
              <a:avLst/>
            </a:prstGeom>
          </p:spPr>
        </p:pic>
        <p:pic>
          <p:nvPicPr>
            <p:cNvPr id="126" name="図 1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4" y="2338037"/>
              <a:ext cx="603219" cy="246384"/>
            </a:xfrm>
            <a:prstGeom prst="rect">
              <a:avLst/>
            </a:prstGeom>
          </p:spPr>
        </p:pic>
        <p:pic>
          <p:nvPicPr>
            <p:cNvPr id="127" name="図 1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4" y="2666650"/>
              <a:ext cx="603219" cy="246384"/>
            </a:xfrm>
            <a:prstGeom prst="rect">
              <a:avLst/>
            </a:prstGeom>
          </p:spPr>
        </p:pic>
        <p:pic>
          <p:nvPicPr>
            <p:cNvPr id="128" name="図 1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4" y="2995263"/>
              <a:ext cx="603219" cy="246384"/>
            </a:xfrm>
            <a:prstGeom prst="rect">
              <a:avLst/>
            </a:prstGeom>
          </p:spPr>
        </p:pic>
        <p:pic>
          <p:nvPicPr>
            <p:cNvPr id="129" name="図 1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164" y="3323876"/>
              <a:ext cx="603219" cy="246384"/>
            </a:xfrm>
            <a:prstGeom prst="rect">
              <a:avLst/>
            </a:prstGeom>
          </p:spPr>
        </p:pic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2CD0C277-93BB-158B-2E29-A3A35C5F043D}"/>
              </a:ext>
            </a:extLst>
          </p:cNvPr>
          <p:cNvGrpSpPr/>
          <p:nvPr/>
        </p:nvGrpSpPr>
        <p:grpSpPr>
          <a:xfrm>
            <a:off x="752469" y="2002808"/>
            <a:ext cx="1326031" cy="1560917"/>
            <a:chOff x="748176" y="1970418"/>
            <a:chExt cx="1325963" cy="1560836"/>
          </a:xfrm>
        </p:grpSpPr>
        <p:pic>
          <p:nvPicPr>
            <p:cNvPr id="142" name="図 1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177" y="1970418"/>
              <a:ext cx="603219" cy="246384"/>
            </a:xfrm>
            <a:prstGeom prst="rect">
              <a:avLst/>
            </a:prstGeom>
          </p:spPr>
        </p:pic>
        <p:pic>
          <p:nvPicPr>
            <p:cNvPr id="143" name="図 1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177" y="2299031"/>
              <a:ext cx="603219" cy="246384"/>
            </a:xfrm>
            <a:prstGeom prst="rect">
              <a:avLst/>
            </a:prstGeom>
          </p:spPr>
        </p:pic>
        <p:pic>
          <p:nvPicPr>
            <p:cNvPr id="144" name="図 1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176" y="2627644"/>
              <a:ext cx="603219" cy="246384"/>
            </a:xfrm>
            <a:prstGeom prst="rect">
              <a:avLst/>
            </a:prstGeom>
          </p:spPr>
        </p:pic>
        <p:pic>
          <p:nvPicPr>
            <p:cNvPr id="145" name="図 1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176" y="2956257"/>
              <a:ext cx="603219" cy="246384"/>
            </a:xfrm>
            <a:prstGeom prst="rect">
              <a:avLst/>
            </a:prstGeom>
          </p:spPr>
        </p:pic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8176" y="3284870"/>
              <a:ext cx="603219" cy="246384"/>
            </a:xfrm>
            <a:prstGeom prst="rect">
              <a:avLst/>
            </a:prstGeom>
          </p:spPr>
        </p:pic>
        <p:pic>
          <p:nvPicPr>
            <p:cNvPr id="151" name="図 1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20" y="1970418"/>
              <a:ext cx="603219" cy="246384"/>
            </a:xfrm>
            <a:prstGeom prst="rect">
              <a:avLst/>
            </a:prstGeom>
          </p:spPr>
        </p:pic>
        <p:pic>
          <p:nvPicPr>
            <p:cNvPr id="152" name="図 1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20" y="2299031"/>
              <a:ext cx="603219" cy="246384"/>
            </a:xfrm>
            <a:prstGeom prst="rect">
              <a:avLst/>
            </a:prstGeom>
          </p:spPr>
        </p:pic>
        <p:pic>
          <p:nvPicPr>
            <p:cNvPr id="153" name="図 1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19" y="2627644"/>
              <a:ext cx="603219" cy="246384"/>
            </a:xfrm>
            <a:prstGeom prst="rect">
              <a:avLst/>
            </a:prstGeom>
          </p:spPr>
        </p:pic>
        <p:pic>
          <p:nvPicPr>
            <p:cNvPr id="154" name="図 1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19" y="2956257"/>
              <a:ext cx="603219" cy="246384"/>
            </a:xfrm>
            <a:prstGeom prst="rect">
              <a:avLst/>
            </a:prstGeom>
          </p:spPr>
        </p:pic>
        <p:pic>
          <p:nvPicPr>
            <p:cNvPr id="155" name="図 1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0919" y="3284870"/>
              <a:ext cx="603219" cy="246384"/>
            </a:xfrm>
            <a:prstGeom prst="rect">
              <a:avLst/>
            </a:prstGeom>
          </p:spPr>
        </p:pic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0172DD7-4802-0C04-9778-E667F8AFCEF3}"/>
              </a:ext>
            </a:extLst>
          </p:cNvPr>
          <p:cNvGrpSpPr/>
          <p:nvPr/>
        </p:nvGrpSpPr>
        <p:grpSpPr>
          <a:xfrm>
            <a:off x="2784819" y="1508017"/>
            <a:ext cx="2879382" cy="2051619"/>
            <a:chOff x="2805925" y="1477040"/>
            <a:chExt cx="2875291" cy="2048704"/>
          </a:xfrm>
        </p:grpSpPr>
        <p:pic>
          <p:nvPicPr>
            <p:cNvPr id="196" name="図 19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7508" y="3100942"/>
              <a:ext cx="603219" cy="246384"/>
            </a:xfrm>
            <a:prstGeom prst="rect">
              <a:avLst/>
            </a:prstGeom>
          </p:spPr>
        </p:pic>
        <p:pic>
          <p:nvPicPr>
            <p:cNvPr id="197" name="図 19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56121" y="3100942"/>
              <a:ext cx="603219" cy="246384"/>
            </a:xfrm>
            <a:prstGeom prst="rect">
              <a:avLst/>
            </a:prstGeom>
          </p:spPr>
        </p:pic>
        <p:pic>
          <p:nvPicPr>
            <p:cNvPr id="198" name="図 19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84734" y="3100943"/>
              <a:ext cx="603219" cy="246384"/>
            </a:xfrm>
            <a:prstGeom prst="rect">
              <a:avLst/>
            </a:prstGeom>
          </p:spPr>
        </p:pic>
        <p:pic>
          <p:nvPicPr>
            <p:cNvPr id="199" name="図 19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13347" y="3100943"/>
              <a:ext cx="603219" cy="246384"/>
            </a:xfrm>
            <a:prstGeom prst="rect">
              <a:avLst/>
            </a:prstGeom>
          </p:spPr>
        </p:pic>
        <p:pic>
          <p:nvPicPr>
            <p:cNvPr id="200" name="図 19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41960" y="3100943"/>
              <a:ext cx="603219" cy="246384"/>
            </a:xfrm>
            <a:prstGeom prst="rect">
              <a:avLst/>
            </a:prstGeom>
          </p:spPr>
        </p:pic>
        <p:pic>
          <p:nvPicPr>
            <p:cNvPr id="201" name="図 20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70573" y="3100943"/>
              <a:ext cx="603219" cy="246384"/>
            </a:xfrm>
            <a:prstGeom prst="rect">
              <a:avLst/>
            </a:prstGeom>
          </p:spPr>
        </p:pic>
        <p:pic>
          <p:nvPicPr>
            <p:cNvPr id="202" name="図 20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99186" y="3100943"/>
              <a:ext cx="603219" cy="246384"/>
            </a:xfrm>
            <a:prstGeom prst="rect">
              <a:avLst/>
            </a:prstGeom>
          </p:spPr>
        </p:pic>
        <p:pic>
          <p:nvPicPr>
            <p:cNvPr id="203" name="図 20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27799" y="3100943"/>
              <a:ext cx="603219" cy="246384"/>
            </a:xfrm>
            <a:prstGeom prst="rect">
              <a:avLst/>
            </a:prstGeom>
          </p:spPr>
        </p:pic>
        <p:pic>
          <p:nvPicPr>
            <p:cNvPr id="204" name="図 20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56414" y="3100943"/>
              <a:ext cx="603219" cy="246384"/>
            </a:xfrm>
            <a:prstGeom prst="rect">
              <a:avLst/>
            </a:prstGeom>
          </p:spPr>
        </p:pic>
        <p:pic>
          <p:nvPicPr>
            <p:cNvPr id="205" name="図 20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7508" y="2378199"/>
              <a:ext cx="603219" cy="246384"/>
            </a:xfrm>
            <a:prstGeom prst="rect">
              <a:avLst/>
            </a:prstGeom>
          </p:spPr>
        </p:pic>
        <p:pic>
          <p:nvPicPr>
            <p:cNvPr id="206" name="図 20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56121" y="2378199"/>
              <a:ext cx="603219" cy="246384"/>
            </a:xfrm>
            <a:prstGeom prst="rect">
              <a:avLst/>
            </a:prstGeom>
          </p:spPr>
        </p:pic>
        <p:pic>
          <p:nvPicPr>
            <p:cNvPr id="207" name="図 20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84734" y="2378200"/>
              <a:ext cx="603219" cy="246384"/>
            </a:xfrm>
            <a:prstGeom prst="rect">
              <a:avLst/>
            </a:prstGeom>
          </p:spPr>
        </p:pic>
        <p:pic>
          <p:nvPicPr>
            <p:cNvPr id="208" name="図 20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13347" y="2378200"/>
              <a:ext cx="603219" cy="246384"/>
            </a:xfrm>
            <a:prstGeom prst="rect">
              <a:avLst/>
            </a:prstGeom>
          </p:spPr>
        </p:pic>
        <p:pic>
          <p:nvPicPr>
            <p:cNvPr id="209" name="図 20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41960" y="2378200"/>
              <a:ext cx="603219" cy="246384"/>
            </a:xfrm>
            <a:prstGeom prst="rect">
              <a:avLst/>
            </a:prstGeom>
          </p:spPr>
        </p:pic>
        <p:pic>
          <p:nvPicPr>
            <p:cNvPr id="210" name="図 20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70573" y="2378200"/>
              <a:ext cx="603219" cy="246384"/>
            </a:xfrm>
            <a:prstGeom prst="rect">
              <a:avLst/>
            </a:prstGeom>
          </p:spPr>
        </p:pic>
        <p:pic>
          <p:nvPicPr>
            <p:cNvPr id="211" name="図 2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99186" y="2378200"/>
              <a:ext cx="603219" cy="246384"/>
            </a:xfrm>
            <a:prstGeom prst="rect">
              <a:avLst/>
            </a:prstGeom>
          </p:spPr>
        </p:pic>
        <p:pic>
          <p:nvPicPr>
            <p:cNvPr id="212" name="図 2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27799" y="2378200"/>
              <a:ext cx="603219" cy="246384"/>
            </a:xfrm>
            <a:prstGeom prst="rect">
              <a:avLst/>
            </a:prstGeom>
          </p:spPr>
        </p:pic>
        <p:pic>
          <p:nvPicPr>
            <p:cNvPr id="213" name="図 2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56414" y="2378200"/>
              <a:ext cx="603219" cy="246384"/>
            </a:xfrm>
            <a:prstGeom prst="rect">
              <a:avLst/>
            </a:prstGeom>
          </p:spPr>
        </p:pic>
        <p:pic>
          <p:nvPicPr>
            <p:cNvPr id="214" name="図 2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27507" y="1655459"/>
              <a:ext cx="603219" cy="246384"/>
            </a:xfrm>
            <a:prstGeom prst="rect">
              <a:avLst/>
            </a:prstGeom>
          </p:spPr>
        </p:pic>
        <p:pic>
          <p:nvPicPr>
            <p:cNvPr id="215" name="図 2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56120" y="1655458"/>
              <a:ext cx="603219" cy="246384"/>
            </a:xfrm>
            <a:prstGeom prst="rect">
              <a:avLst/>
            </a:prstGeom>
          </p:spPr>
        </p:pic>
        <p:pic>
          <p:nvPicPr>
            <p:cNvPr id="216" name="図 2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84733" y="1655459"/>
              <a:ext cx="603219" cy="246384"/>
            </a:xfrm>
            <a:prstGeom prst="rect">
              <a:avLst/>
            </a:prstGeom>
          </p:spPr>
        </p:pic>
        <p:pic>
          <p:nvPicPr>
            <p:cNvPr id="217" name="図 2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13346" y="1655459"/>
              <a:ext cx="603219" cy="246384"/>
            </a:xfrm>
            <a:prstGeom prst="rect">
              <a:avLst/>
            </a:prstGeom>
          </p:spPr>
        </p:pic>
        <p:pic>
          <p:nvPicPr>
            <p:cNvPr id="218" name="図 2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41960" y="1655459"/>
              <a:ext cx="603219" cy="246384"/>
            </a:xfrm>
            <a:prstGeom prst="rect">
              <a:avLst/>
            </a:prstGeom>
          </p:spPr>
        </p:pic>
        <p:pic>
          <p:nvPicPr>
            <p:cNvPr id="219" name="図 2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70573" y="1655459"/>
              <a:ext cx="603219" cy="246384"/>
            </a:xfrm>
            <a:prstGeom prst="rect">
              <a:avLst/>
            </a:prstGeom>
          </p:spPr>
        </p:pic>
        <p:pic>
          <p:nvPicPr>
            <p:cNvPr id="220" name="図 2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99186" y="1655459"/>
              <a:ext cx="603219" cy="246384"/>
            </a:xfrm>
            <a:prstGeom prst="rect">
              <a:avLst/>
            </a:prstGeom>
          </p:spPr>
        </p:pic>
        <p:pic>
          <p:nvPicPr>
            <p:cNvPr id="221" name="図 2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27799" y="1655459"/>
              <a:ext cx="603219" cy="246384"/>
            </a:xfrm>
            <a:prstGeom prst="rect">
              <a:avLst/>
            </a:prstGeom>
          </p:spPr>
        </p:pic>
        <p:pic>
          <p:nvPicPr>
            <p:cNvPr id="222" name="図 2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56414" y="1655459"/>
              <a:ext cx="603219" cy="246384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A7A02A7B-A8F7-C2D7-CEF8-1D7C819458F9}"/>
              </a:ext>
            </a:extLst>
          </p:cNvPr>
          <p:cNvGrpSpPr/>
          <p:nvPr/>
        </p:nvGrpSpPr>
        <p:grpSpPr>
          <a:xfrm>
            <a:off x="6238017" y="1736467"/>
            <a:ext cx="2781199" cy="1566327"/>
            <a:chOff x="6278174" y="1673278"/>
            <a:chExt cx="2771449" cy="1560836"/>
          </a:xfrm>
        </p:grpSpPr>
        <p:pic>
          <p:nvPicPr>
            <p:cNvPr id="224" name="図 2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175" y="1673278"/>
              <a:ext cx="603219" cy="246384"/>
            </a:xfrm>
            <a:prstGeom prst="rect">
              <a:avLst/>
            </a:prstGeom>
          </p:spPr>
        </p:pic>
        <p:pic>
          <p:nvPicPr>
            <p:cNvPr id="225" name="図 2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175" y="2001891"/>
              <a:ext cx="603219" cy="246384"/>
            </a:xfrm>
            <a:prstGeom prst="rect">
              <a:avLst/>
            </a:prstGeom>
          </p:spPr>
        </p:pic>
        <p:pic>
          <p:nvPicPr>
            <p:cNvPr id="226" name="図 2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174" y="2330504"/>
              <a:ext cx="603219" cy="246384"/>
            </a:xfrm>
            <a:prstGeom prst="rect">
              <a:avLst/>
            </a:prstGeom>
          </p:spPr>
        </p:pic>
        <p:pic>
          <p:nvPicPr>
            <p:cNvPr id="227" name="図 2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174" y="2659117"/>
              <a:ext cx="603219" cy="246384"/>
            </a:xfrm>
            <a:prstGeom prst="rect">
              <a:avLst/>
            </a:prstGeom>
          </p:spPr>
        </p:pic>
        <p:pic>
          <p:nvPicPr>
            <p:cNvPr id="228" name="図 2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8174" y="2987730"/>
              <a:ext cx="603219" cy="246384"/>
            </a:xfrm>
            <a:prstGeom prst="rect">
              <a:avLst/>
            </a:prstGeom>
          </p:spPr>
        </p:pic>
        <p:pic>
          <p:nvPicPr>
            <p:cNvPr id="233" name="図 2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918" y="1673278"/>
              <a:ext cx="603219" cy="246384"/>
            </a:xfrm>
            <a:prstGeom prst="rect">
              <a:avLst/>
            </a:prstGeom>
          </p:spPr>
        </p:pic>
        <p:pic>
          <p:nvPicPr>
            <p:cNvPr id="234" name="図 23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918" y="2001891"/>
              <a:ext cx="603219" cy="246384"/>
            </a:xfrm>
            <a:prstGeom prst="rect">
              <a:avLst/>
            </a:prstGeom>
          </p:spPr>
        </p:pic>
        <p:pic>
          <p:nvPicPr>
            <p:cNvPr id="235" name="図 23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917" y="2330504"/>
              <a:ext cx="603219" cy="246384"/>
            </a:xfrm>
            <a:prstGeom prst="rect">
              <a:avLst/>
            </a:prstGeom>
          </p:spPr>
        </p:pic>
        <p:pic>
          <p:nvPicPr>
            <p:cNvPr id="236" name="図 2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917" y="2659117"/>
              <a:ext cx="603219" cy="246384"/>
            </a:xfrm>
            <a:prstGeom prst="rect">
              <a:avLst/>
            </a:prstGeom>
          </p:spPr>
        </p:pic>
        <p:pic>
          <p:nvPicPr>
            <p:cNvPr id="237" name="図 23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917" y="2987730"/>
              <a:ext cx="603219" cy="246384"/>
            </a:xfrm>
            <a:prstGeom prst="rect">
              <a:avLst/>
            </a:prstGeom>
          </p:spPr>
        </p:pic>
        <p:pic>
          <p:nvPicPr>
            <p:cNvPr id="242" name="図 24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661" y="1673278"/>
              <a:ext cx="603219" cy="246384"/>
            </a:xfrm>
            <a:prstGeom prst="rect">
              <a:avLst/>
            </a:prstGeom>
          </p:spPr>
        </p:pic>
        <p:pic>
          <p:nvPicPr>
            <p:cNvPr id="243" name="図 2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661" y="2001891"/>
              <a:ext cx="603219" cy="246384"/>
            </a:xfrm>
            <a:prstGeom prst="rect">
              <a:avLst/>
            </a:prstGeom>
          </p:spPr>
        </p:pic>
        <p:pic>
          <p:nvPicPr>
            <p:cNvPr id="244" name="図 2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660" y="2330504"/>
              <a:ext cx="603219" cy="246384"/>
            </a:xfrm>
            <a:prstGeom prst="rect">
              <a:avLst/>
            </a:prstGeom>
          </p:spPr>
        </p:pic>
        <p:pic>
          <p:nvPicPr>
            <p:cNvPr id="245" name="図 2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660" y="2659117"/>
              <a:ext cx="603219" cy="246384"/>
            </a:xfrm>
            <a:prstGeom prst="rect">
              <a:avLst/>
            </a:prstGeom>
          </p:spPr>
        </p:pic>
        <p:pic>
          <p:nvPicPr>
            <p:cNvPr id="246" name="図 2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3660" y="2987730"/>
              <a:ext cx="603219" cy="246384"/>
            </a:xfrm>
            <a:prstGeom prst="rect">
              <a:avLst/>
            </a:prstGeom>
          </p:spPr>
        </p:pic>
        <p:pic>
          <p:nvPicPr>
            <p:cNvPr id="251" name="図 2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404" y="1673278"/>
              <a:ext cx="603219" cy="246384"/>
            </a:xfrm>
            <a:prstGeom prst="rect">
              <a:avLst/>
            </a:prstGeom>
          </p:spPr>
        </p:pic>
        <p:pic>
          <p:nvPicPr>
            <p:cNvPr id="252" name="図 2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404" y="2001891"/>
              <a:ext cx="603219" cy="246384"/>
            </a:xfrm>
            <a:prstGeom prst="rect">
              <a:avLst/>
            </a:prstGeom>
          </p:spPr>
        </p:pic>
        <p:pic>
          <p:nvPicPr>
            <p:cNvPr id="253" name="図 2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403" y="2330504"/>
              <a:ext cx="603219" cy="246384"/>
            </a:xfrm>
            <a:prstGeom prst="rect">
              <a:avLst/>
            </a:prstGeom>
          </p:spPr>
        </p:pic>
        <p:pic>
          <p:nvPicPr>
            <p:cNvPr id="254" name="図 2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403" y="2659117"/>
              <a:ext cx="603219" cy="246384"/>
            </a:xfrm>
            <a:prstGeom prst="rect">
              <a:avLst/>
            </a:prstGeom>
          </p:spPr>
        </p:pic>
        <p:pic>
          <p:nvPicPr>
            <p:cNvPr id="255" name="図 2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403" y="2987730"/>
              <a:ext cx="603219" cy="246384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08F3AC1-AEC5-4B4E-9A3F-BD885F1511FE}"/>
              </a:ext>
            </a:extLst>
          </p:cNvPr>
          <p:cNvGrpSpPr/>
          <p:nvPr/>
        </p:nvGrpSpPr>
        <p:grpSpPr>
          <a:xfrm>
            <a:off x="1505146" y="646717"/>
            <a:ext cx="620678" cy="507186"/>
            <a:chOff x="1567815" y="1149562"/>
            <a:chExt cx="603220" cy="492920"/>
          </a:xfrm>
        </p:grpSpPr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A52E9554-C46F-406B-BDA2-42528CEC45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567816" y="1149562"/>
              <a:ext cx="603219" cy="246384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C58178EA-5855-4169-875E-AFF3A07D24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67815" y="1396098"/>
              <a:ext cx="603219" cy="246384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49E21033-6711-8A67-2044-F2C3AF044E58}"/>
              </a:ext>
            </a:extLst>
          </p:cNvPr>
          <p:cNvGrpSpPr/>
          <p:nvPr/>
        </p:nvGrpSpPr>
        <p:grpSpPr>
          <a:xfrm>
            <a:off x="1035263" y="4460080"/>
            <a:ext cx="1802393" cy="494487"/>
            <a:chOff x="845021" y="4460004"/>
            <a:chExt cx="1796958" cy="492996"/>
          </a:xfrm>
        </p:grpSpPr>
        <p:grpSp>
          <p:nvGrpSpPr>
            <p:cNvPr id="102" name="グループ化 101">
              <a:extLst>
                <a:ext uri="{FF2B5EF4-FFF2-40B4-BE49-F238E27FC236}">
                  <a16:creationId xmlns:a16="http://schemas.microsoft.com/office/drawing/2014/main" id="{D00C8349-6E12-4CA1-8752-C85361735F01}"/>
                </a:ext>
              </a:extLst>
            </p:cNvPr>
            <p:cNvGrpSpPr/>
            <p:nvPr/>
          </p:nvGrpSpPr>
          <p:grpSpPr>
            <a:xfrm>
              <a:off x="845021" y="4460080"/>
              <a:ext cx="603220" cy="492920"/>
              <a:chOff x="1567815" y="1149562"/>
              <a:chExt cx="603220" cy="492920"/>
            </a:xfrm>
          </p:grpSpPr>
          <p:pic>
            <p:nvPicPr>
              <p:cNvPr id="103" name="図 102">
                <a:extLst>
                  <a:ext uri="{FF2B5EF4-FFF2-40B4-BE49-F238E27FC236}">
                    <a16:creationId xmlns:a16="http://schemas.microsoft.com/office/drawing/2014/main" id="{5B0E1A0C-4603-4314-A909-BE3AE207F1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567816" y="1149562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110" name="図 109">
                <a:extLst>
                  <a:ext uri="{FF2B5EF4-FFF2-40B4-BE49-F238E27FC236}">
                    <a16:creationId xmlns:a16="http://schemas.microsoft.com/office/drawing/2014/main" id="{AB2136F1-2A9D-41FB-8265-87E4868085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67815" y="1396098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111" name="グループ化 110">
              <a:extLst>
                <a:ext uri="{FF2B5EF4-FFF2-40B4-BE49-F238E27FC236}">
                  <a16:creationId xmlns:a16="http://schemas.microsoft.com/office/drawing/2014/main" id="{822C5167-C08F-4A3B-B5B4-EC3715AB7781}"/>
                </a:ext>
              </a:extLst>
            </p:cNvPr>
            <p:cNvGrpSpPr/>
            <p:nvPr/>
          </p:nvGrpSpPr>
          <p:grpSpPr>
            <a:xfrm>
              <a:off x="1441891" y="4460080"/>
              <a:ext cx="603220" cy="492920"/>
              <a:chOff x="1567815" y="1149562"/>
              <a:chExt cx="603220" cy="492920"/>
            </a:xfrm>
          </p:grpSpPr>
          <p:pic>
            <p:nvPicPr>
              <p:cNvPr id="112" name="図 111">
                <a:extLst>
                  <a:ext uri="{FF2B5EF4-FFF2-40B4-BE49-F238E27FC236}">
                    <a16:creationId xmlns:a16="http://schemas.microsoft.com/office/drawing/2014/main" id="{D44B67A1-26AE-4E85-B6D7-3927F273DE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567816" y="1149562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113" name="図 112">
                <a:extLst>
                  <a:ext uri="{FF2B5EF4-FFF2-40B4-BE49-F238E27FC236}">
                    <a16:creationId xmlns:a16="http://schemas.microsoft.com/office/drawing/2014/main" id="{9244FEC5-6CEE-4C79-8776-81B60C2A19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67815" y="1396098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120" name="グループ化 119">
              <a:extLst>
                <a:ext uri="{FF2B5EF4-FFF2-40B4-BE49-F238E27FC236}">
                  <a16:creationId xmlns:a16="http://schemas.microsoft.com/office/drawing/2014/main" id="{FCFFBB00-5AB4-450A-AFDA-206192469933}"/>
                </a:ext>
              </a:extLst>
            </p:cNvPr>
            <p:cNvGrpSpPr/>
            <p:nvPr/>
          </p:nvGrpSpPr>
          <p:grpSpPr>
            <a:xfrm>
              <a:off x="2038759" y="4460004"/>
              <a:ext cx="603220" cy="492920"/>
              <a:chOff x="1567815" y="1149562"/>
              <a:chExt cx="603220" cy="492920"/>
            </a:xfrm>
          </p:grpSpPr>
          <p:pic>
            <p:nvPicPr>
              <p:cNvPr id="121" name="図 120">
                <a:extLst>
                  <a:ext uri="{FF2B5EF4-FFF2-40B4-BE49-F238E27FC236}">
                    <a16:creationId xmlns:a16="http://schemas.microsoft.com/office/drawing/2014/main" id="{45E65AE6-BAE8-4459-A822-7F46D1CD8D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1567816" y="1149562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122" name="図 121">
                <a:extLst>
                  <a:ext uri="{FF2B5EF4-FFF2-40B4-BE49-F238E27FC236}">
                    <a16:creationId xmlns:a16="http://schemas.microsoft.com/office/drawing/2014/main" id="{669C09AD-B4EE-44FC-AF54-B8E9134815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67815" y="1396098"/>
                <a:ext cx="603219" cy="246384"/>
              </a:xfrm>
              <a:prstGeom prst="rect">
                <a:avLst/>
              </a:prstGeom>
            </p:spPr>
          </p:pic>
        </p:grpSp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B9936145-5B4D-34DC-3669-9E27C3C7B27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266" y="6773510"/>
            <a:ext cx="168364" cy="14600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BC7D9483-E476-8EA4-4965-741341ABCD4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998" y="8095017"/>
            <a:ext cx="603218" cy="242493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A36F877-9814-FF8C-6018-2F1626BC48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3893" y="8796298"/>
            <a:ext cx="160428" cy="1653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96CE9C6A-1FFD-3CE7-F8DA-110D52AC78F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54" y="7425930"/>
            <a:ext cx="603218" cy="24638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F1C1C21-57C9-7EBC-F6F2-F5889BA2F4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998" y="7376266"/>
            <a:ext cx="603218" cy="154119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58FDF93A-D827-D122-B7FB-1E737C0DE5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7839" y="8091126"/>
            <a:ext cx="603218" cy="246384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35F608B-20CB-0471-5CF8-395967A013C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11117" y="6729863"/>
            <a:ext cx="225981" cy="189652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32EF2B6-1C14-CB74-C663-C5A244848FF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1389" y="5886545"/>
            <a:ext cx="899103" cy="257358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C3F5A844-B998-E955-8FE4-7843CE75608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901" y="8832849"/>
            <a:ext cx="641094" cy="18537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F041CFAB-6048-C83E-5ABB-C59026207A5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01870" y="3140741"/>
            <a:ext cx="641094" cy="185377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7D05A91E-55D8-16FB-CC92-E16FF4CCFCA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2866" y="2294391"/>
            <a:ext cx="899103" cy="257358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77CA1DA9-72EB-692B-49E7-BD80ED14E71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07289" y="1689629"/>
            <a:ext cx="225981" cy="189652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2D47A57-4481-90E8-15A1-AE971DBE29A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208" y="1164920"/>
            <a:ext cx="641094" cy="185377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A813C30-537B-C9A8-7DFF-1FAE514A5F8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646" y="1312943"/>
            <a:ext cx="899103" cy="257358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C0C274-96E5-F814-5D03-449D0849332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594400" y="1195498"/>
            <a:ext cx="225981" cy="189652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3C541AAC-BD7B-1D5E-2B73-06A10035B18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463" y="1165769"/>
            <a:ext cx="641094" cy="185377"/>
          </a:xfrm>
          <a:prstGeom prst="rect">
            <a:avLst/>
          </a:prstGeom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3BB25C63-DBC8-4306-BD00-A7A36ED5360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5054" y="1341457"/>
            <a:ext cx="899103" cy="257358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88E63F55-EF3E-5E0B-7BF4-2875FB1D5FD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808008" y="1218117"/>
            <a:ext cx="225981" cy="189652"/>
          </a:xfrm>
          <a:prstGeom prst="rect">
            <a:avLst/>
          </a:prstGeom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D9E7C6F-0BF1-4311-8241-AD72BE0E687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30668" y="4608928"/>
            <a:ext cx="641094" cy="18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1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DF7C4A2A-2579-6CFC-5442-49891515FEB0}"/>
              </a:ext>
            </a:extLst>
          </p:cNvPr>
          <p:cNvGrpSpPr/>
          <p:nvPr/>
        </p:nvGrpSpPr>
        <p:grpSpPr>
          <a:xfrm>
            <a:off x="3242203" y="3311536"/>
            <a:ext cx="2048706" cy="1560836"/>
            <a:chOff x="3356503" y="3349636"/>
            <a:chExt cx="2048706" cy="1560836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6504" y="3349636"/>
              <a:ext cx="603219" cy="246384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6504" y="3678249"/>
              <a:ext cx="603219" cy="246384"/>
            </a:xfrm>
            <a:prstGeom prst="rect">
              <a:avLst/>
            </a:prstGeom>
          </p:spPr>
        </p:pic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6503" y="4006862"/>
              <a:ext cx="603219" cy="246384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6503" y="4335475"/>
              <a:ext cx="603219" cy="246384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6503" y="4664088"/>
              <a:ext cx="603219" cy="246384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247" y="3349636"/>
              <a:ext cx="603219" cy="246384"/>
            </a:xfrm>
            <a:prstGeom prst="rect">
              <a:avLst/>
            </a:prstGeom>
          </p:spPr>
        </p:pic>
        <p:pic>
          <p:nvPicPr>
            <p:cNvPr id="21" name="図 2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247" y="3678249"/>
              <a:ext cx="603219" cy="246384"/>
            </a:xfrm>
            <a:prstGeom prst="rect">
              <a:avLst/>
            </a:prstGeom>
          </p:spPr>
        </p:pic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246" y="4006862"/>
              <a:ext cx="603219" cy="246384"/>
            </a:xfrm>
            <a:prstGeom prst="rect">
              <a:avLst/>
            </a:prstGeom>
          </p:spPr>
        </p:pic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246" y="4335475"/>
              <a:ext cx="603219" cy="246384"/>
            </a:xfrm>
            <a:prstGeom prst="rect">
              <a:avLst/>
            </a:prstGeom>
          </p:spPr>
        </p:pic>
        <p:pic>
          <p:nvPicPr>
            <p:cNvPr id="24" name="図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9246" y="4664088"/>
              <a:ext cx="603219" cy="246384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990" y="3349636"/>
              <a:ext cx="603219" cy="246384"/>
            </a:xfrm>
            <a:prstGeom prst="rect">
              <a:avLst/>
            </a:prstGeom>
          </p:spPr>
        </p:pic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990" y="3678249"/>
              <a:ext cx="603219" cy="246384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989" y="4006862"/>
              <a:ext cx="603219" cy="246384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989" y="4335475"/>
              <a:ext cx="603219" cy="246384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01989" y="4664088"/>
              <a:ext cx="603219" cy="246384"/>
            </a:xfrm>
            <a:prstGeom prst="rect">
              <a:avLst/>
            </a:prstGeom>
          </p:spPr>
        </p:pic>
      </p:grpSp>
      <p:grpSp>
        <p:nvGrpSpPr>
          <p:cNvPr id="64" name="グループ化 63"/>
          <p:cNvGrpSpPr/>
          <p:nvPr/>
        </p:nvGrpSpPr>
        <p:grpSpPr>
          <a:xfrm rot="5400000">
            <a:off x="5789899" y="3813171"/>
            <a:ext cx="603219" cy="494030"/>
            <a:chOff x="5843732" y="6144930"/>
            <a:chExt cx="603219" cy="494030"/>
          </a:xfrm>
        </p:grpSpPr>
        <p:pic>
          <p:nvPicPr>
            <p:cNvPr id="65" name="図 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43732" y="6392576"/>
              <a:ext cx="603219" cy="246384"/>
            </a:xfrm>
            <a:prstGeom prst="rect">
              <a:avLst/>
            </a:prstGeom>
          </p:spPr>
        </p:pic>
        <p:pic>
          <p:nvPicPr>
            <p:cNvPr id="66" name="図 6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3732" y="6144930"/>
              <a:ext cx="603219" cy="246384"/>
            </a:xfrm>
            <a:prstGeom prst="rect">
              <a:avLst/>
            </a:prstGeom>
          </p:spPr>
        </p:pic>
      </p:grpSp>
      <p:grpSp>
        <p:nvGrpSpPr>
          <p:cNvPr id="72" name="グループ化 71"/>
          <p:cNvGrpSpPr/>
          <p:nvPr/>
        </p:nvGrpSpPr>
        <p:grpSpPr>
          <a:xfrm>
            <a:off x="3508976" y="5654392"/>
            <a:ext cx="2411718" cy="494030"/>
            <a:chOff x="4035233" y="6144930"/>
            <a:chExt cx="2411718" cy="494030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5843732" y="6144930"/>
              <a:ext cx="603219" cy="494030"/>
              <a:chOff x="5843732" y="6144930"/>
              <a:chExt cx="603219" cy="494030"/>
            </a:xfrm>
          </p:grpSpPr>
          <p:pic>
            <p:nvPicPr>
              <p:cNvPr id="59" name="図 5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43732" y="63925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60" name="図 5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843732" y="6144930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71" name="グループ化 70"/>
            <p:cNvGrpSpPr/>
            <p:nvPr/>
          </p:nvGrpSpPr>
          <p:grpSpPr>
            <a:xfrm>
              <a:off x="5240899" y="6144930"/>
              <a:ext cx="603220" cy="494030"/>
              <a:chOff x="5241285" y="6144930"/>
              <a:chExt cx="603220" cy="494030"/>
            </a:xfrm>
          </p:grpSpPr>
          <p:pic>
            <p:nvPicPr>
              <p:cNvPr id="58" name="図 5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41285" y="63925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61" name="図 6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5241286" y="6144930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70" name="グループ化 69"/>
            <p:cNvGrpSpPr/>
            <p:nvPr/>
          </p:nvGrpSpPr>
          <p:grpSpPr>
            <a:xfrm>
              <a:off x="4638066" y="6144930"/>
              <a:ext cx="603219" cy="494030"/>
              <a:chOff x="4638839" y="6144930"/>
              <a:chExt cx="603219" cy="494030"/>
            </a:xfrm>
          </p:grpSpPr>
          <p:pic>
            <p:nvPicPr>
              <p:cNvPr id="57" name="図 5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38839" y="63925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62" name="図 61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638839" y="6144930"/>
                <a:ext cx="603219" cy="246384"/>
              </a:xfrm>
              <a:prstGeom prst="rect">
                <a:avLst/>
              </a:prstGeom>
            </p:spPr>
          </p:pic>
        </p:grpSp>
        <p:grpSp>
          <p:nvGrpSpPr>
            <p:cNvPr id="69" name="グループ化 68"/>
            <p:cNvGrpSpPr/>
            <p:nvPr/>
          </p:nvGrpSpPr>
          <p:grpSpPr>
            <a:xfrm>
              <a:off x="4035233" y="6144930"/>
              <a:ext cx="603219" cy="494030"/>
              <a:chOff x="4035233" y="6144930"/>
              <a:chExt cx="603219" cy="494030"/>
            </a:xfrm>
          </p:grpSpPr>
          <p:pic>
            <p:nvPicPr>
              <p:cNvPr id="67" name="図 6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035233" y="6392576"/>
                <a:ext cx="603219" cy="246384"/>
              </a:xfrm>
              <a:prstGeom prst="rect">
                <a:avLst/>
              </a:prstGeom>
            </p:spPr>
          </p:pic>
          <p:pic>
            <p:nvPicPr>
              <p:cNvPr id="68" name="図 6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4035233" y="6144930"/>
                <a:ext cx="603219" cy="246384"/>
              </a:xfrm>
              <a:prstGeom prst="rect">
                <a:avLst/>
              </a:prstGeom>
            </p:spPr>
          </p:pic>
        </p:grpSp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A536CB9A-DC70-289B-FB46-40528047F32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566" y="6865564"/>
            <a:ext cx="168364" cy="146005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6CB2ABD-7F1B-C749-E0DF-45A24A4086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2298" y="8154198"/>
            <a:ext cx="603218" cy="24249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52B5FC5-C96F-C252-9378-1B905C6E4C2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423" y="8861794"/>
            <a:ext cx="160428" cy="16530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7583B295-D057-14D6-5102-7F90BF0499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7354" y="7517984"/>
            <a:ext cx="603218" cy="246384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B9AAAB75-5200-7A6C-9147-EF27569BBA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1907" y="7470357"/>
            <a:ext cx="603218" cy="15411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FFAEC734-6C10-7658-CFD4-12D34F1C2E8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139" y="8183180"/>
            <a:ext cx="603218" cy="24638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F736EA3-4B5A-BF99-D2D3-A82A13A39F8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1680917" y="6821917"/>
            <a:ext cx="225981" cy="18965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9F641FF-4A5E-01A0-DBFC-4EBB8F9CCF3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3689" y="5978599"/>
            <a:ext cx="899103" cy="25735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6FB9508-F23C-CF59-05C7-5A6CEA0C81C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201" y="8924903"/>
            <a:ext cx="641094" cy="185377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4A5E46B2-96D8-E275-DE34-224757CBE1D5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08" y="2642461"/>
            <a:ext cx="641094" cy="185377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39B39D93-464B-5A3D-A858-2C3D86FC7EC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685" y="3251270"/>
            <a:ext cx="641094" cy="185377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8729D632-451C-1F1B-CA28-56B332C94E4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47629" y="5808088"/>
            <a:ext cx="641094" cy="18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489370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</TotalTime>
  <Words>3</Words>
  <Application>Microsoft Office PowerPoint</Application>
  <PresentationFormat>ユーザー設定</PresentationFormat>
  <Paragraphs>3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游ゴシック</vt:lpstr>
      <vt:lpstr>Arial</vt:lpstr>
      <vt:lpstr>Calibri</vt:lpstr>
      <vt:lpstr>3_デザインの設定</vt:lpstr>
      <vt:lpstr>Office テーマ</vt:lpstr>
      <vt:lpstr>デザインの設定</vt:lpstr>
      <vt:lpstr>1_デザインの設定</vt:lpstr>
      <vt:lpstr>2_デザインの設定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49</cp:revision>
  <cp:lastPrinted>2020-03-26T02:45:37Z</cp:lastPrinted>
  <dcterms:created xsi:type="dcterms:W3CDTF">2017-02-16T12:15:42Z</dcterms:created>
  <dcterms:modified xsi:type="dcterms:W3CDTF">2024-11-15T06:16:07Z</dcterms:modified>
</cp:coreProperties>
</file>