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  <p:sldMasterId id="2147483691" r:id="rId3"/>
    <p:sldMasterId id="2147483695" r:id="rId4"/>
    <p:sldMasterId id="2147483697" r:id="rId5"/>
    <p:sldMasterId id="2147483693" r:id="rId6"/>
  </p:sldMasterIdLst>
  <p:notesMasterIdLst>
    <p:notesMasterId r:id="rId13"/>
  </p:notesMasterIdLst>
  <p:handoutMasterIdLst>
    <p:handoutMasterId r:id="rId14"/>
  </p:handoutMasterIdLst>
  <p:sldIdLst>
    <p:sldId id="259" r:id="rId7"/>
    <p:sldId id="260" r:id="rId8"/>
    <p:sldId id="258" r:id="rId9"/>
    <p:sldId id="264" r:id="rId10"/>
    <p:sldId id="263" r:id="rId11"/>
    <p:sldId id="261" r:id="rId1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>
        <p:scale>
          <a:sx n="66" d="100"/>
          <a:sy n="66" d="100"/>
        </p:scale>
        <p:origin x="605" y="-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7DC6E8C-8052-252F-9C3A-151CB61B0D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F1FB12-0101-3764-0D5F-8AD54F4F4C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1C702-242B-4DF5-82E8-EA8EC2E071A9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E97242-8B10-BA72-C74A-5A2B3E8A9E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9EA628-8D46-7E78-E4B5-A684FB92EA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67554-E536-4B5E-98A5-153B49090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29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30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39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9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38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16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628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52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12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4.sv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731C7430-C2F4-B57B-431B-376BAEF803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11" y="661307"/>
            <a:ext cx="10123578" cy="7411199"/>
          </a:xfrm>
          <a:prstGeom prst="rect">
            <a:avLst/>
          </a:prstGeom>
        </p:spPr>
      </p:pic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200D9752-3E1E-84D6-79D3-0E0D67A509C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43209"/>
            <a:ext cx="5016500" cy="1372361"/>
          </a:xfrm>
          <a:prstGeom prst="rect">
            <a:avLst/>
          </a:prstGeom>
        </p:spPr>
      </p:pic>
      <p:sp>
        <p:nvSpPr>
          <p:cNvPr id="2" name="Rectangle 12">
            <a:extLst>
              <a:ext uri="{FF2B5EF4-FFF2-40B4-BE49-F238E27FC236}">
                <a16:creationId xmlns:a16="http://schemas.microsoft.com/office/drawing/2014/main" id="{E1A7AFDB-EC78-A35F-FAA6-9EC8E71406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37718" y="6176623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F2827D6-F6E2-42A5-0D54-ED7CD656AA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5369528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DCF3D77-18D3-04BB-D570-CD07A88BDE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20288" y="8249768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62FB1009-A0AD-315B-B7A9-A6797D1192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143203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B3D2A35-B7D9-CEC8-2DB3-63C8B4C147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78303" y="7531601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927417B-3639-FB83-C807-6F7F3BBFF9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6852970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38064B39-06F4-9C2E-06DA-1E5D41F45F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217963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F01833E1-6F09-761F-962A-14E04C4AC5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67172" y="7499515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6F9AA-9C98-DA6C-A21B-EC71E94A89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6869462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A273A7BD-8FEF-78A9-4ABF-6DAC050FFE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337724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C93E141-B747-6D0E-304E-A902EBC44214}"/>
              </a:ext>
            </a:extLst>
          </p:cNvPr>
          <p:cNvSpPr/>
          <p:nvPr userDrawn="1"/>
        </p:nvSpPr>
        <p:spPr>
          <a:xfrm>
            <a:off x="8984975" y="4953000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7358804-9AA9-DE09-D3D0-9F161DD44962}"/>
              </a:ext>
            </a:extLst>
          </p:cNvPr>
          <p:cNvSpPr txBox="1"/>
          <p:nvPr userDrawn="1"/>
        </p:nvSpPr>
        <p:spPr>
          <a:xfrm>
            <a:off x="10210395" y="4788553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5B40E010-F174-52FD-0A0B-9878C52916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8937462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80E6DAD6-E79D-A31A-1991-512A1B0DB2D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21771" y="2582946"/>
            <a:ext cx="161800" cy="136908"/>
          </a:xfrm>
          <a:prstGeom prst="rect">
            <a:avLst/>
          </a:prstGeom>
        </p:spPr>
      </p:pic>
      <p:pic>
        <p:nvPicPr>
          <p:cNvPr id="4" name="グラフィックス 42">
            <a:extLst>
              <a:ext uri="{FF2B5EF4-FFF2-40B4-BE49-F238E27FC236}">
                <a16:creationId xmlns:a16="http://schemas.microsoft.com/office/drawing/2014/main" id="{9EA0710D-298F-2CEF-C6DA-FE528389AF3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61715" y="5529027"/>
            <a:ext cx="161800" cy="13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59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10DF87E5-555D-7001-4E4C-691C62C96B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56" y="-400050"/>
            <a:ext cx="11152627" cy="9692211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3B1B75BE-BAD0-5B31-2475-01C6980621A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43209"/>
            <a:ext cx="5016500" cy="1372361"/>
          </a:xfrm>
          <a:prstGeom prst="rect">
            <a:avLst/>
          </a:prstGeom>
        </p:spPr>
      </p:pic>
      <p:sp>
        <p:nvSpPr>
          <p:cNvPr id="19" name="Rectangle 12">
            <a:extLst>
              <a:ext uri="{FF2B5EF4-FFF2-40B4-BE49-F238E27FC236}">
                <a16:creationId xmlns:a16="http://schemas.microsoft.com/office/drawing/2014/main" id="{0D217B1A-C657-2D5A-88F5-E15135FDDA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37718" y="6581689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2599FF8-28B4-CD50-DBB7-1E96C4A0F2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5731049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FA347B61-F10D-4CC8-5893-E5F53DC196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11579" y="8585162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F1825749-69A4-4114-183C-F45005AFAB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52214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6EA030C5-3A23-8C31-24E4-07AB59F9B0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7012" y="7866995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E3DFE2D5-1F42-D9CA-A442-D224B3B1BC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721449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CFB4DF95-A2FF-E6C3-AFA8-1BBA209453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57948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27B8884A-D584-CC8A-DF79-522D796FA7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02008" y="786103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190B0393-3A8F-407A-2DA4-D10A0B687A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7230983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6EA694D6-C02B-3BDD-E650-D762109DC1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69924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A40E4DD8-B2D5-7EB4-A397-7C568B17B85E}"/>
              </a:ext>
            </a:extLst>
          </p:cNvPr>
          <p:cNvSpPr/>
          <p:nvPr userDrawn="1"/>
        </p:nvSpPr>
        <p:spPr>
          <a:xfrm>
            <a:off x="8984975" y="5314521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17DAEDDD-04A6-6185-64F0-3C40BC9579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2793ACA-A8A5-510A-05C4-65E29C3A6130}"/>
              </a:ext>
            </a:extLst>
          </p:cNvPr>
          <p:cNvSpPr txBox="1"/>
          <p:nvPr userDrawn="1"/>
        </p:nvSpPr>
        <p:spPr>
          <a:xfrm>
            <a:off x="10189129" y="509503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3" name="グラフィックス 42">
            <a:extLst>
              <a:ext uri="{FF2B5EF4-FFF2-40B4-BE49-F238E27FC236}">
                <a16:creationId xmlns:a16="http://schemas.microsoft.com/office/drawing/2014/main" id="{6FFE9A46-5AC4-23D3-D580-FFFA3B63B85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78871" y="2258829"/>
            <a:ext cx="161800" cy="136908"/>
          </a:xfrm>
          <a:prstGeom prst="rect">
            <a:avLst/>
          </a:prstGeom>
        </p:spPr>
      </p:pic>
      <p:pic>
        <p:nvPicPr>
          <p:cNvPr id="4" name="グラフィックス 42">
            <a:extLst>
              <a:ext uri="{FF2B5EF4-FFF2-40B4-BE49-F238E27FC236}">
                <a16:creationId xmlns:a16="http://schemas.microsoft.com/office/drawing/2014/main" id="{92438FEA-7C07-2F42-4705-50D1BE05F33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27026" y="5923011"/>
            <a:ext cx="161800" cy="13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4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8D81C774-9FB8-2903-69E9-C038004635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249" y="2217928"/>
            <a:ext cx="7893502" cy="7014258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1F88D1F-9B50-3C64-6A7F-E253AEB7DD0E}"/>
              </a:ext>
            </a:extLst>
          </p:cNvPr>
          <p:cNvGrpSpPr/>
          <p:nvPr userDrawn="1"/>
        </p:nvGrpSpPr>
        <p:grpSpPr>
          <a:xfrm>
            <a:off x="1529268" y="2175299"/>
            <a:ext cx="2207895" cy="754053"/>
            <a:chOff x="1517693" y="2244749"/>
            <a:chExt cx="2207895" cy="754053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A36315FA-74E5-671E-2E28-07C3CA80ADFD}"/>
                </a:ext>
              </a:extLst>
            </p:cNvPr>
            <p:cNvSpPr/>
            <p:nvPr userDrawn="1"/>
          </p:nvSpPr>
          <p:spPr>
            <a:xfrm>
              <a:off x="1517693" y="2266316"/>
              <a:ext cx="2207895" cy="653415"/>
            </a:xfrm>
            <a:prstGeom prst="roundRect">
              <a:avLst>
                <a:gd name="adj" fmla="val 8583"/>
              </a:avLst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108A0A9-4E8C-5782-BC22-630ED631DD23}"/>
                </a:ext>
              </a:extLst>
            </p:cNvPr>
            <p:cNvSpPr txBox="1"/>
            <p:nvPr userDrawn="1"/>
          </p:nvSpPr>
          <p:spPr>
            <a:xfrm>
              <a:off x="1673181" y="2244749"/>
              <a:ext cx="1947969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3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別館 </a:t>
              </a:r>
              <a:r>
                <a:rPr kumimoji="1" lang="en-US" altLang="ja-JP" sz="43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3F</a:t>
              </a:r>
              <a:endParaRPr kumimoji="1" lang="ja-JP" altLang="en-US" sz="43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0831C6B-9A38-50B1-52C9-8D4EDF16EC30}"/>
              </a:ext>
            </a:extLst>
          </p:cNvPr>
          <p:cNvSpPr/>
          <p:nvPr userDrawn="1"/>
        </p:nvSpPr>
        <p:spPr>
          <a:xfrm>
            <a:off x="6004226" y="2175299"/>
            <a:ext cx="1624586" cy="468630"/>
          </a:xfrm>
          <a:prstGeom prst="roundRect">
            <a:avLst>
              <a:gd name="adj" fmla="val 9757"/>
            </a:avLst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84BA64-BC5D-330F-5818-749F70EC65B7}"/>
              </a:ext>
            </a:extLst>
          </p:cNvPr>
          <p:cNvSpPr txBox="1"/>
          <p:nvPr userDrawn="1"/>
        </p:nvSpPr>
        <p:spPr>
          <a:xfrm>
            <a:off x="6095007" y="2208464"/>
            <a:ext cx="144302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別館 </a:t>
            </a:r>
            <a:r>
              <a:rPr lang="en-US" altLang="ja-JP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301</a:t>
            </a:r>
            <a:endParaRPr kumimoji="1" lang="ja-JP" altLang="en-US" sz="2500" b="1" dirty="0">
              <a:solidFill>
                <a:schemeClr val="bg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0A1FEA27-4B0D-E0F0-3B4C-A214FC7DB30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43209"/>
            <a:ext cx="5016500" cy="1372361"/>
          </a:xfrm>
          <a:prstGeom prst="rect">
            <a:avLst/>
          </a:prstGeom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FEA3E967-6469-0BD3-623B-60AA5DD4DB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6868780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9C54930-29B1-04A2-3A1E-1F704E479A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6018140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6B33BB2-3601-CE6D-EBAA-832919491D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24796" y="8898380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999EF39-5AEA-4D1B-0CC2-96056C8A3A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809233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EF9AFB8F-7E49-D225-0729-8CB6AACC2C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21848" y="8180213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16F2F9-B215-6D7E-DC94-42B8EC3C9C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7501582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02C932F0-C038-C5CA-4FC9-52233AF21C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866575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EB4A5C5F-0468-87A7-0AEA-171530F585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02008" y="8148127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2479107D-5BC3-BCDF-7C74-6F5A1A96DA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7544201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5415353B-5D3A-E652-630E-A3F38CA9FE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986336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98B03A06-E257-43F7-C9CA-166AAE4B4004}"/>
              </a:ext>
            </a:extLst>
          </p:cNvPr>
          <p:cNvSpPr/>
          <p:nvPr userDrawn="1"/>
        </p:nvSpPr>
        <p:spPr>
          <a:xfrm>
            <a:off x="8984975" y="5601612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62E330E6-0041-690D-A95D-AB9DDE256F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9586074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65A0751-D457-B230-7BDF-B60EA8123FA6}"/>
              </a:ext>
            </a:extLst>
          </p:cNvPr>
          <p:cNvSpPr txBox="1"/>
          <p:nvPr userDrawn="1"/>
        </p:nvSpPr>
        <p:spPr>
          <a:xfrm>
            <a:off x="10221028" y="5382128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24" name="グラフィックス 42">
            <a:extLst>
              <a:ext uri="{FF2B5EF4-FFF2-40B4-BE49-F238E27FC236}">
                <a16:creationId xmlns:a16="http://schemas.microsoft.com/office/drawing/2014/main" id="{DA15525E-E9D4-98CA-22BB-E3FA9102DE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79667" y="3106545"/>
            <a:ext cx="169863" cy="143731"/>
          </a:xfrm>
          <a:prstGeom prst="rect">
            <a:avLst/>
          </a:prstGeom>
        </p:spPr>
      </p:pic>
      <p:pic>
        <p:nvPicPr>
          <p:cNvPr id="4" name="グラフィックス 42">
            <a:extLst>
              <a:ext uri="{FF2B5EF4-FFF2-40B4-BE49-F238E27FC236}">
                <a16:creationId xmlns:a16="http://schemas.microsoft.com/office/drawing/2014/main" id="{0BC10387-835C-74D0-3564-24EE11AA48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61715" y="6211787"/>
            <a:ext cx="161800" cy="13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8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 descr="グラフィカル ユーザー インターフェイス, ダイアグラム&#10;&#10;自動的に生成された説明">
            <a:extLst>
              <a:ext uri="{FF2B5EF4-FFF2-40B4-BE49-F238E27FC236}">
                <a16:creationId xmlns:a16="http://schemas.microsoft.com/office/drawing/2014/main" id="{65C86632-DE4D-D3F4-A2E6-297886CEAC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307" y="3031158"/>
            <a:ext cx="6413056" cy="4898592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1138191-80C5-2E5E-04E3-815128E89B50}"/>
              </a:ext>
            </a:extLst>
          </p:cNvPr>
          <p:cNvGrpSpPr/>
          <p:nvPr userDrawn="1"/>
        </p:nvGrpSpPr>
        <p:grpSpPr>
          <a:xfrm>
            <a:off x="1529268" y="2175299"/>
            <a:ext cx="2265361" cy="754053"/>
            <a:chOff x="1517693" y="2244749"/>
            <a:chExt cx="2265361" cy="754053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C6ECCBAF-D22D-E693-82A9-C00900B3D829}"/>
                </a:ext>
              </a:extLst>
            </p:cNvPr>
            <p:cNvSpPr/>
            <p:nvPr userDrawn="1"/>
          </p:nvSpPr>
          <p:spPr>
            <a:xfrm>
              <a:off x="1517693" y="2266316"/>
              <a:ext cx="2207895" cy="653415"/>
            </a:xfrm>
            <a:prstGeom prst="roundRect">
              <a:avLst>
                <a:gd name="adj" fmla="val 8583"/>
              </a:avLst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AA53763-AB39-F945-DC88-6C8DE6225711}"/>
                </a:ext>
              </a:extLst>
            </p:cNvPr>
            <p:cNvSpPr txBox="1"/>
            <p:nvPr userDrawn="1"/>
          </p:nvSpPr>
          <p:spPr>
            <a:xfrm>
              <a:off x="1673181" y="2244749"/>
              <a:ext cx="2109873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3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別館 </a:t>
              </a:r>
              <a:r>
                <a:rPr kumimoji="1" lang="en-US" altLang="ja-JP" sz="43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5F</a:t>
              </a:r>
              <a:endParaRPr kumimoji="1" lang="ja-JP" altLang="en-US" sz="43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3" name="図 12" descr="テキスト&#10;&#10;自動的に生成された説明">
            <a:extLst>
              <a:ext uri="{FF2B5EF4-FFF2-40B4-BE49-F238E27FC236}">
                <a16:creationId xmlns:a16="http://schemas.microsoft.com/office/drawing/2014/main" id="{0262D973-DA36-DF2C-D924-73CAED21E62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43209"/>
            <a:ext cx="5016500" cy="1372361"/>
          </a:xfrm>
          <a:prstGeom prst="rect">
            <a:avLst/>
          </a:prstGeom>
        </p:spPr>
      </p:pic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B7716466-32AF-D374-0F1A-051ACB4178F6}"/>
              </a:ext>
            </a:extLst>
          </p:cNvPr>
          <p:cNvSpPr/>
          <p:nvPr userDrawn="1"/>
        </p:nvSpPr>
        <p:spPr>
          <a:xfrm>
            <a:off x="5706803" y="2668076"/>
            <a:ext cx="1624586" cy="468630"/>
          </a:xfrm>
          <a:prstGeom prst="roundRect">
            <a:avLst>
              <a:gd name="adj" fmla="val 9757"/>
            </a:avLst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FDD9925-CB77-AE45-6E22-303730F9A2C6}"/>
              </a:ext>
            </a:extLst>
          </p:cNvPr>
          <p:cNvSpPr txBox="1"/>
          <p:nvPr userDrawn="1"/>
        </p:nvSpPr>
        <p:spPr>
          <a:xfrm>
            <a:off x="5797584" y="2701241"/>
            <a:ext cx="144302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別館 </a:t>
            </a:r>
            <a:r>
              <a:rPr lang="en-US" altLang="ja-JP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506</a:t>
            </a:r>
            <a:endParaRPr kumimoji="1" lang="ja-JP" altLang="en-US" sz="2500" b="1" dirty="0">
              <a:solidFill>
                <a:schemeClr val="bg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2" name="Rectangle 12">
            <a:extLst>
              <a:ext uri="{FF2B5EF4-FFF2-40B4-BE49-F238E27FC236}">
                <a16:creationId xmlns:a16="http://schemas.microsoft.com/office/drawing/2014/main" id="{7759DC80-8931-48EE-6EEE-543687AE25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15541" y="6581689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260520A2-2060-9BC3-DB32-C4E7D00F9E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5731049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E29F7B5-72BE-EAEF-02C5-49B2A46BD7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20289" y="8611289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6125E7F-920D-6265-ED19-1BC5ED6741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52214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2E4142C-0F18-E8C8-6494-F06246D346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21848" y="7893122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513225B9-3F13-BB75-2F41-9425F291BF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721449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2ECFF17-821D-789B-3C0B-B8FE56B96E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57948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41FFE5BB-9599-15C7-5DD6-61EC54F725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02008" y="786103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0A7F388E-D183-B94D-CBDA-AAD1F0D57C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7257110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600A25F5-DE43-ABFE-319A-54562948CC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69924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D60897F8-04F0-C03D-2071-FB3AB01E7390}"/>
              </a:ext>
            </a:extLst>
          </p:cNvPr>
          <p:cNvSpPr/>
          <p:nvPr userDrawn="1"/>
        </p:nvSpPr>
        <p:spPr>
          <a:xfrm>
            <a:off x="8984975" y="5314521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5DF586DC-6562-FC61-43DF-3E6829E75D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23F5192-182C-3CD1-6328-D42A5EF049B6}"/>
              </a:ext>
            </a:extLst>
          </p:cNvPr>
          <p:cNvSpPr txBox="1"/>
          <p:nvPr userDrawn="1"/>
        </p:nvSpPr>
        <p:spPr>
          <a:xfrm>
            <a:off x="10210395" y="509503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9" name="グラフィックス 42">
            <a:extLst>
              <a:ext uri="{FF2B5EF4-FFF2-40B4-BE49-F238E27FC236}">
                <a16:creationId xmlns:a16="http://schemas.microsoft.com/office/drawing/2014/main" id="{D112CAB5-AD8E-DCFE-D0F0-4D1C8E3343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36096" y="3602121"/>
            <a:ext cx="161800" cy="136908"/>
          </a:xfrm>
          <a:prstGeom prst="rect">
            <a:avLst/>
          </a:prstGeom>
        </p:spPr>
      </p:pic>
      <p:pic>
        <p:nvPicPr>
          <p:cNvPr id="25" name="グラフィックス 42">
            <a:extLst>
              <a:ext uri="{FF2B5EF4-FFF2-40B4-BE49-F238E27FC236}">
                <a16:creationId xmlns:a16="http://schemas.microsoft.com/office/drawing/2014/main" id="{22CBB0C6-AE61-B5EE-17D8-C108A71592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49190" y="5936362"/>
            <a:ext cx="161800" cy="13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61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&#10;&#10;自動的に生成された説明">
            <a:extLst>
              <a:ext uri="{FF2B5EF4-FFF2-40B4-BE49-F238E27FC236}">
                <a16:creationId xmlns:a16="http://schemas.microsoft.com/office/drawing/2014/main" id="{58C6B97D-E0F4-93E0-8C02-70E2F6927F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9" y="2993826"/>
            <a:ext cx="6308784" cy="4824365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D65F2FE-93B4-ED98-499F-A5E09A2CBE65}"/>
              </a:ext>
            </a:extLst>
          </p:cNvPr>
          <p:cNvGrpSpPr/>
          <p:nvPr userDrawn="1"/>
        </p:nvGrpSpPr>
        <p:grpSpPr>
          <a:xfrm>
            <a:off x="1529268" y="2175299"/>
            <a:ext cx="2265361" cy="754053"/>
            <a:chOff x="1517693" y="2244749"/>
            <a:chExt cx="2265361" cy="75405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B876A9F8-5F07-5FFD-F7E3-597BE957B212}"/>
                </a:ext>
              </a:extLst>
            </p:cNvPr>
            <p:cNvSpPr/>
            <p:nvPr userDrawn="1"/>
          </p:nvSpPr>
          <p:spPr>
            <a:xfrm>
              <a:off x="1517693" y="2266316"/>
              <a:ext cx="2207895" cy="653415"/>
            </a:xfrm>
            <a:prstGeom prst="roundRect">
              <a:avLst>
                <a:gd name="adj" fmla="val 8583"/>
              </a:avLst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3D424C67-A74B-CE0A-A72A-97DCF263FB48}"/>
                </a:ext>
              </a:extLst>
            </p:cNvPr>
            <p:cNvSpPr txBox="1"/>
            <p:nvPr userDrawn="1"/>
          </p:nvSpPr>
          <p:spPr>
            <a:xfrm>
              <a:off x="1673181" y="2244749"/>
              <a:ext cx="2109873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3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別館 </a:t>
              </a:r>
              <a:r>
                <a:rPr kumimoji="1" lang="en-US" altLang="ja-JP" sz="43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6F</a:t>
              </a:r>
              <a:endParaRPr kumimoji="1" lang="ja-JP" altLang="en-US" sz="43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1" name="図 10" descr="テキスト&#10;&#10;自動的に生成された説明">
            <a:extLst>
              <a:ext uri="{FF2B5EF4-FFF2-40B4-BE49-F238E27FC236}">
                <a16:creationId xmlns:a16="http://schemas.microsoft.com/office/drawing/2014/main" id="{69954110-7F44-F0BD-6A62-D041E16E61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43209"/>
            <a:ext cx="5016500" cy="1372361"/>
          </a:xfrm>
          <a:prstGeom prst="rect">
            <a:avLst/>
          </a:prstGeom>
        </p:spPr>
      </p:pic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04E3206E-F620-7C69-28D1-9B97750FCF3F}"/>
              </a:ext>
            </a:extLst>
          </p:cNvPr>
          <p:cNvSpPr/>
          <p:nvPr userDrawn="1"/>
        </p:nvSpPr>
        <p:spPr>
          <a:xfrm>
            <a:off x="5706803" y="2668076"/>
            <a:ext cx="1624586" cy="468630"/>
          </a:xfrm>
          <a:prstGeom prst="roundRect">
            <a:avLst>
              <a:gd name="adj" fmla="val 9757"/>
            </a:avLst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5A59A7-F6B1-8C95-C223-0AD077270186}"/>
              </a:ext>
            </a:extLst>
          </p:cNvPr>
          <p:cNvSpPr txBox="1"/>
          <p:nvPr userDrawn="1"/>
        </p:nvSpPr>
        <p:spPr>
          <a:xfrm>
            <a:off x="5797584" y="2701241"/>
            <a:ext cx="144302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別館 </a:t>
            </a:r>
            <a:r>
              <a:rPr lang="en-US" altLang="ja-JP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601</a:t>
            </a:r>
            <a:endParaRPr kumimoji="1" lang="ja-JP" altLang="en-US" sz="2500" b="1" dirty="0">
              <a:solidFill>
                <a:schemeClr val="bg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F490E15-97C5-45ED-6423-77D0571657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40696" y="6578718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D769B3D-D2C5-6927-D419-07D3C7186B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89972" y="5731049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E3367CC-0D70-641C-F4CD-2E890A9CC4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25938" y="8579484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79CBDF8-0A02-71D2-F0CC-A035FA2B17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52214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30CE5EE-4FE8-0B31-0DB1-D12A21B112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72640" y="7893122"/>
            <a:ext cx="95152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9A73B44C-3567-B4E8-4C51-90C5B2FFA3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721449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7C533624-8CDB-816E-8475-FBB74C75F3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57948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96543C1D-908A-0BEE-FD68-5C56D524AE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02008" y="786103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D6FFB55F-DF99-3C5B-C1AD-42B4907595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72640" y="7257110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7E2BA0DF-E475-819F-FAF0-0FEFE32F43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69924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8B6751A7-F284-756C-FA44-903BD44B1967}"/>
              </a:ext>
            </a:extLst>
          </p:cNvPr>
          <p:cNvSpPr/>
          <p:nvPr userDrawn="1"/>
        </p:nvSpPr>
        <p:spPr>
          <a:xfrm>
            <a:off x="8984975" y="5314521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3FEC6796-4099-3D7E-2BD3-E60924BE10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F3A3A4D-55D4-165C-7C31-9E3F30020859}"/>
              </a:ext>
            </a:extLst>
          </p:cNvPr>
          <p:cNvSpPr txBox="1"/>
          <p:nvPr userDrawn="1"/>
        </p:nvSpPr>
        <p:spPr>
          <a:xfrm>
            <a:off x="10210395" y="509503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7" name="グラフィックス 42">
            <a:extLst>
              <a:ext uri="{FF2B5EF4-FFF2-40B4-BE49-F238E27FC236}">
                <a16:creationId xmlns:a16="http://schemas.microsoft.com/office/drawing/2014/main" id="{A09E64D5-ED28-BA83-4E50-2069537DF7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36096" y="3602121"/>
            <a:ext cx="161800" cy="136908"/>
          </a:xfrm>
          <a:prstGeom prst="rect">
            <a:avLst/>
          </a:prstGeom>
        </p:spPr>
      </p:pic>
      <p:pic>
        <p:nvPicPr>
          <p:cNvPr id="25" name="グラフィックス 42">
            <a:extLst>
              <a:ext uri="{FF2B5EF4-FFF2-40B4-BE49-F238E27FC236}">
                <a16:creationId xmlns:a16="http://schemas.microsoft.com/office/drawing/2014/main" id="{333CF50A-FE69-0ABC-54E4-430E65BC0B7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50646" y="5951126"/>
            <a:ext cx="161800" cy="13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0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0B463484-FFEF-71F2-BAC7-71D5061886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3277" y="3422453"/>
            <a:ext cx="5427888" cy="4144046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1AFD194-EE31-A97C-928B-AEF4D459830F}"/>
              </a:ext>
            </a:extLst>
          </p:cNvPr>
          <p:cNvSpPr/>
          <p:nvPr userDrawn="1"/>
        </p:nvSpPr>
        <p:spPr>
          <a:xfrm>
            <a:off x="1529010" y="2219451"/>
            <a:ext cx="2207895" cy="653415"/>
          </a:xfrm>
          <a:prstGeom prst="roundRect">
            <a:avLst>
              <a:gd name="adj" fmla="val 8583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3A8606-50D3-0C5F-A90F-C26EBE21007C}"/>
              </a:ext>
            </a:extLst>
          </p:cNvPr>
          <p:cNvSpPr txBox="1"/>
          <p:nvPr userDrawn="1"/>
        </p:nvSpPr>
        <p:spPr>
          <a:xfrm>
            <a:off x="1684498" y="2197884"/>
            <a:ext cx="1947969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別館 </a:t>
            </a:r>
            <a:r>
              <a:rPr kumimoji="1" lang="en-US" altLang="ja-JP" sz="4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7F</a:t>
            </a:r>
            <a:endParaRPr kumimoji="1" lang="ja-JP" altLang="en-US" sz="43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08F3B6D-C4BD-E82B-BC70-29DEFDF8A9B6}"/>
              </a:ext>
            </a:extLst>
          </p:cNvPr>
          <p:cNvSpPr/>
          <p:nvPr userDrawn="1"/>
        </p:nvSpPr>
        <p:spPr>
          <a:xfrm>
            <a:off x="5706803" y="2668076"/>
            <a:ext cx="1624586" cy="468630"/>
          </a:xfrm>
          <a:prstGeom prst="roundRect">
            <a:avLst>
              <a:gd name="adj" fmla="val 9757"/>
            </a:avLst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5F8184-C7B7-4975-BBAB-89BB6E2F21B3}"/>
              </a:ext>
            </a:extLst>
          </p:cNvPr>
          <p:cNvSpPr txBox="1"/>
          <p:nvPr userDrawn="1"/>
        </p:nvSpPr>
        <p:spPr>
          <a:xfrm>
            <a:off x="5797584" y="2701241"/>
            <a:ext cx="144302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別館 </a:t>
            </a:r>
            <a:r>
              <a:rPr lang="en-US" altLang="ja-JP" sz="2500" b="1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701</a:t>
            </a:r>
            <a:endParaRPr kumimoji="1" lang="ja-JP" altLang="en-US" sz="2500" b="1" dirty="0">
              <a:solidFill>
                <a:schemeClr val="bg1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1AD13310-81D8-A1F4-E9FE-93C3CE96E4E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43209"/>
            <a:ext cx="5016500" cy="1372361"/>
          </a:xfrm>
          <a:prstGeom prst="rect">
            <a:avLst/>
          </a:prstGeom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08534F90-054C-B702-4E2D-CD02EB91EC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60880" y="658471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C8168CD5-637B-DE68-AE18-D8518BEF9A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10156" y="5734071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1FE8BBD9-4041-3966-4D30-72A5CDFC11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60880" y="861431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64F2E3AA-46FD-BCE0-779A-808F5FE1F7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52214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A6AC8A-A425-B9A3-8865-820E6C99F4C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2756" y="7896144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D39AC2AD-B680-158E-4DD2-68F61231C4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721449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5E58464C-2C55-1098-EEBB-5E9A926490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57948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40ADFAE2-2E82-9F93-0B8F-CB02DFD5FF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02008" y="786103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EBAA6CF8-E557-BBBE-B337-5B55BE0CB1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2756" y="7260132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F216D5E0-0AD3-634F-CA5B-998E0A66B9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69924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EAD44895-54DD-703F-C247-BDCE355DFA05}"/>
              </a:ext>
            </a:extLst>
          </p:cNvPr>
          <p:cNvSpPr/>
          <p:nvPr userDrawn="1"/>
        </p:nvSpPr>
        <p:spPr>
          <a:xfrm>
            <a:off x="8984975" y="5314521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B7B6DC8B-A100-2F1E-53B7-0216B927D3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8C8CD38-8694-305E-73C3-9D41DB6789E2}"/>
              </a:ext>
            </a:extLst>
          </p:cNvPr>
          <p:cNvSpPr txBox="1"/>
          <p:nvPr userDrawn="1"/>
        </p:nvSpPr>
        <p:spPr>
          <a:xfrm>
            <a:off x="10199762" y="509503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4" name="グラフィックス 42">
            <a:extLst>
              <a:ext uri="{FF2B5EF4-FFF2-40B4-BE49-F238E27FC236}">
                <a16:creationId xmlns:a16="http://schemas.microsoft.com/office/drawing/2014/main" id="{178633A4-9702-7422-0317-652026F6E40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4953" y="3649746"/>
            <a:ext cx="161800" cy="136908"/>
          </a:xfrm>
          <a:prstGeom prst="rect">
            <a:avLst/>
          </a:prstGeom>
        </p:spPr>
      </p:pic>
      <p:pic>
        <p:nvPicPr>
          <p:cNvPr id="24" name="グラフィックス 42">
            <a:extLst>
              <a:ext uri="{FF2B5EF4-FFF2-40B4-BE49-F238E27FC236}">
                <a16:creationId xmlns:a16="http://schemas.microsoft.com/office/drawing/2014/main" id="{EB5FB030-7B7E-4931-5702-9FA66CFC4A9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61715" y="5901391"/>
            <a:ext cx="161800" cy="13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8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9.png"/><Relationship Id="rId10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17.png"/><Relationship Id="rId5" Type="http://schemas.openxmlformats.org/officeDocument/2006/relationships/image" Target="../media/image18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9.png"/><Relationship Id="rId10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9.png"/><Relationship Id="rId10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9.png"/><Relationship Id="rId10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C15A993-95D6-C867-80CC-E89AE73F8977}"/>
              </a:ext>
            </a:extLst>
          </p:cNvPr>
          <p:cNvGrpSpPr/>
          <p:nvPr/>
        </p:nvGrpSpPr>
        <p:grpSpPr>
          <a:xfrm>
            <a:off x="4999996" y="2954726"/>
            <a:ext cx="2885747" cy="1560836"/>
            <a:chOff x="4999996" y="2896670"/>
            <a:chExt cx="2885747" cy="1560836"/>
          </a:xfrm>
        </p:grpSpPr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9997" y="2896670"/>
              <a:ext cx="603219" cy="246384"/>
            </a:xfrm>
            <a:prstGeom prst="rect">
              <a:avLst/>
            </a:prstGeom>
          </p:spPr>
        </p:pic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9997" y="3225283"/>
              <a:ext cx="603219" cy="246384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9996" y="3553896"/>
              <a:ext cx="603219" cy="246384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9996" y="3882509"/>
              <a:ext cx="603219" cy="246384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9996" y="4211122"/>
              <a:ext cx="603219" cy="246384"/>
            </a:xfrm>
            <a:prstGeom prst="rect">
              <a:avLst/>
            </a:prstGeom>
          </p:spPr>
        </p:pic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840" y="2896670"/>
              <a:ext cx="603219" cy="246384"/>
            </a:xfrm>
            <a:prstGeom prst="rect">
              <a:avLst/>
            </a:prstGeom>
          </p:spPr>
        </p:pic>
        <p:pic>
          <p:nvPicPr>
            <p:cNvPr id="63" name="図 6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840" y="3225283"/>
              <a:ext cx="603219" cy="246384"/>
            </a:xfrm>
            <a:prstGeom prst="rect">
              <a:avLst/>
            </a:prstGeom>
          </p:spPr>
        </p:pic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839" y="3553896"/>
              <a:ext cx="603219" cy="246384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839" y="3882509"/>
              <a:ext cx="603219" cy="246384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839" y="4211122"/>
              <a:ext cx="603219" cy="246384"/>
            </a:xfrm>
            <a:prstGeom prst="rect">
              <a:avLst/>
            </a:prstGeom>
          </p:spPr>
        </p:pic>
        <p:pic>
          <p:nvPicPr>
            <p:cNvPr id="68" name="図 6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683" y="2896670"/>
              <a:ext cx="603219" cy="246384"/>
            </a:xfrm>
            <a:prstGeom prst="rect">
              <a:avLst/>
            </a:prstGeom>
          </p:spPr>
        </p:pic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683" y="3225283"/>
              <a:ext cx="603219" cy="246384"/>
            </a:xfrm>
            <a:prstGeom prst="rect">
              <a:avLst/>
            </a:prstGeom>
          </p:spPr>
        </p:pic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682" y="3553896"/>
              <a:ext cx="603219" cy="246384"/>
            </a:xfrm>
            <a:prstGeom prst="rect">
              <a:avLst/>
            </a:prstGeom>
          </p:spPr>
        </p:pic>
        <p:pic>
          <p:nvPicPr>
            <p:cNvPr id="71" name="図 7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682" y="3882509"/>
              <a:ext cx="603219" cy="246384"/>
            </a:xfrm>
            <a:prstGeom prst="rect">
              <a:avLst/>
            </a:prstGeom>
          </p:spPr>
        </p:pic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1682" y="4211122"/>
              <a:ext cx="603219" cy="246384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524" y="2896670"/>
              <a:ext cx="603219" cy="246384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524" y="3225283"/>
              <a:ext cx="603219" cy="246384"/>
            </a:xfrm>
            <a:prstGeom prst="rect">
              <a:avLst/>
            </a:prstGeom>
          </p:spPr>
        </p:pic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523" y="3553896"/>
              <a:ext cx="603219" cy="246384"/>
            </a:xfrm>
            <a:prstGeom prst="rect">
              <a:avLst/>
            </a:prstGeom>
          </p:spPr>
        </p:pic>
        <p:pic>
          <p:nvPicPr>
            <p:cNvPr id="77" name="図 7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523" y="3882509"/>
              <a:ext cx="603219" cy="246384"/>
            </a:xfrm>
            <a:prstGeom prst="rect">
              <a:avLst/>
            </a:prstGeom>
          </p:spPr>
        </p:pic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523" y="4211122"/>
              <a:ext cx="603219" cy="246384"/>
            </a:xfrm>
            <a:prstGeom prst="rect">
              <a:avLst/>
            </a:prstGeom>
          </p:spPr>
        </p:pic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D3376B8-D3CF-042C-A1C7-9C1C9B77DA70}"/>
              </a:ext>
            </a:extLst>
          </p:cNvPr>
          <p:cNvGrpSpPr/>
          <p:nvPr/>
        </p:nvGrpSpPr>
        <p:grpSpPr>
          <a:xfrm>
            <a:off x="8324270" y="2293585"/>
            <a:ext cx="1232223" cy="2220155"/>
            <a:chOff x="8364873" y="2325335"/>
            <a:chExt cx="1232223" cy="2220155"/>
          </a:xfrm>
        </p:grpSpPr>
        <p:pic>
          <p:nvPicPr>
            <p:cNvPr id="82" name="図 8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172294" y="2503753"/>
              <a:ext cx="603219" cy="246384"/>
            </a:xfrm>
            <a:prstGeom prst="rect">
              <a:avLst/>
            </a:prstGeom>
          </p:spPr>
        </p:pic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43681" y="2503753"/>
              <a:ext cx="603219" cy="246384"/>
            </a:xfrm>
            <a:prstGeom prst="rect">
              <a:avLst/>
            </a:prstGeom>
          </p:spPr>
        </p:pic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515068" y="2503753"/>
              <a:ext cx="603219" cy="246384"/>
            </a:xfrm>
            <a:prstGeom prst="rect">
              <a:avLst/>
            </a:prstGeom>
          </p:spPr>
        </p:pic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86455" y="2503753"/>
              <a:ext cx="603219" cy="246384"/>
            </a:xfrm>
            <a:prstGeom prst="rect">
              <a:avLst/>
            </a:prstGeom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172294" y="3359846"/>
              <a:ext cx="603219" cy="246384"/>
            </a:xfrm>
            <a:prstGeom prst="rect">
              <a:avLst/>
            </a:prstGeom>
          </p:spPr>
        </p:pic>
        <p:pic>
          <p:nvPicPr>
            <p:cNvPr id="89" name="図 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43681" y="3359846"/>
              <a:ext cx="603219" cy="246384"/>
            </a:xfrm>
            <a:prstGeom prst="rect">
              <a:avLst/>
            </a:prstGeom>
          </p:spPr>
        </p:pic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515068" y="3359846"/>
              <a:ext cx="603219" cy="246384"/>
            </a:xfrm>
            <a:prstGeom prst="rect">
              <a:avLst/>
            </a:prstGeom>
          </p:spPr>
        </p:pic>
        <p:pic>
          <p:nvPicPr>
            <p:cNvPr id="91" name="図 9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86455" y="3359846"/>
              <a:ext cx="603219" cy="246384"/>
            </a:xfrm>
            <a:prstGeom prst="rect">
              <a:avLst/>
            </a:prstGeom>
          </p:spPr>
        </p:pic>
        <p:pic>
          <p:nvPicPr>
            <p:cNvPr id="94" name="図 9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172294" y="4120689"/>
              <a:ext cx="603219" cy="246384"/>
            </a:xfrm>
            <a:prstGeom prst="rect">
              <a:avLst/>
            </a:prstGeom>
          </p:spPr>
        </p:pic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43681" y="4120689"/>
              <a:ext cx="603219" cy="246384"/>
            </a:xfrm>
            <a:prstGeom prst="rect">
              <a:avLst/>
            </a:prstGeom>
          </p:spPr>
        </p:pic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515068" y="4120689"/>
              <a:ext cx="603219" cy="246384"/>
            </a:xfrm>
            <a:prstGeom prst="rect">
              <a:avLst/>
            </a:prstGeom>
          </p:spPr>
        </p:pic>
        <p:pic>
          <p:nvPicPr>
            <p:cNvPr id="97" name="図 9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86455" y="4120689"/>
              <a:ext cx="603219" cy="246384"/>
            </a:xfrm>
            <a:prstGeom prst="rect">
              <a:avLst/>
            </a:prstGeom>
          </p:spPr>
        </p:pic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12CA54C-FA9E-D1E0-F103-D7BFC4A995F4}"/>
              </a:ext>
            </a:extLst>
          </p:cNvPr>
          <p:cNvGrpSpPr/>
          <p:nvPr/>
        </p:nvGrpSpPr>
        <p:grpSpPr>
          <a:xfrm>
            <a:off x="5229347" y="5030425"/>
            <a:ext cx="1889449" cy="1364062"/>
            <a:chOff x="5229347" y="4986883"/>
            <a:chExt cx="1889449" cy="1364062"/>
          </a:xfrm>
        </p:grpSpPr>
        <p:pic>
          <p:nvPicPr>
            <p:cNvPr id="133" name="図 1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050929" y="5926143"/>
              <a:ext cx="603219" cy="246384"/>
            </a:xfrm>
            <a:prstGeom prst="rect">
              <a:avLst/>
            </a:prstGeom>
          </p:spPr>
        </p:pic>
        <p:pic>
          <p:nvPicPr>
            <p:cNvPr id="134" name="図 1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379542" y="5926143"/>
              <a:ext cx="603219" cy="246384"/>
            </a:xfrm>
            <a:prstGeom prst="rect">
              <a:avLst/>
            </a:prstGeom>
          </p:spPr>
        </p:pic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708155" y="5926144"/>
              <a:ext cx="603219" cy="246384"/>
            </a:xfrm>
            <a:prstGeom prst="rect">
              <a:avLst/>
            </a:prstGeom>
          </p:spPr>
        </p:pic>
        <p:pic>
          <p:nvPicPr>
            <p:cNvPr id="136" name="図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036768" y="5926144"/>
              <a:ext cx="603219" cy="246384"/>
            </a:xfrm>
            <a:prstGeom prst="rect">
              <a:avLst/>
            </a:prstGeom>
          </p:spPr>
        </p:pic>
        <p:pic>
          <p:nvPicPr>
            <p:cNvPr id="137" name="図 1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65381" y="5926144"/>
              <a:ext cx="603219" cy="246384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93994" y="5926143"/>
              <a:ext cx="603219" cy="246384"/>
            </a:xfrm>
            <a:prstGeom prst="rect">
              <a:avLst/>
            </a:prstGeom>
          </p:spPr>
        </p:pic>
        <p:pic>
          <p:nvPicPr>
            <p:cNvPr id="142" name="図 14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050929" y="5165302"/>
              <a:ext cx="603219" cy="246384"/>
            </a:xfrm>
            <a:prstGeom prst="rect">
              <a:avLst/>
            </a:prstGeom>
          </p:spPr>
        </p:pic>
        <p:pic>
          <p:nvPicPr>
            <p:cNvPr id="143" name="図 1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379542" y="5165301"/>
              <a:ext cx="603219" cy="246384"/>
            </a:xfrm>
            <a:prstGeom prst="rect">
              <a:avLst/>
            </a:prstGeom>
          </p:spPr>
        </p:pic>
        <p:pic>
          <p:nvPicPr>
            <p:cNvPr id="144" name="図 1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708155" y="5165302"/>
              <a:ext cx="603219" cy="246384"/>
            </a:xfrm>
            <a:prstGeom prst="rect">
              <a:avLst/>
            </a:prstGeom>
          </p:spPr>
        </p:pic>
        <p:pic>
          <p:nvPicPr>
            <p:cNvPr id="145" name="図 1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036768" y="5165302"/>
              <a:ext cx="603219" cy="246384"/>
            </a:xfrm>
            <a:prstGeom prst="rect">
              <a:avLst/>
            </a:prstGeom>
          </p:spPr>
        </p:pic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365381" y="5165302"/>
              <a:ext cx="603219" cy="246384"/>
            </a:xfrm>
            <a:prstGeom prst="rect">
              <a:avLst/>
            </a:prstGeom>
          </p:spPr>
        </p:pic>
        <p:pic>
          <p:nvPicPr>
            <p:cNvPr id="147" name="図 14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93994" y="5165302"/>
              <a:ext cx="603219" cy="246384"/>
            </a:xfrm>
            <a:prstGeom prst="rect">
              <a:avLst/>
            </a:prstGeom>
          </p:spPr>
        </p:pic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6D0B5907-B392-6E05-F9F4-F1008D5BC4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648" y="2293585"/>
            <a:ext cx="641094" cy="18537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360659C-DAA1-3529-04D7-4B559910FE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623187" y="3369803"/>
            <a:ext cx="641094" cy="18537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6322075-3A06-A3E7-A483-33D26AB840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27497" y="5571469"/>
            <a:ext cx="641094" cy="18537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7329A24-ADEF-EAF2-608A-1A7C11064E4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7554" y="6805485"/>
            <a:ext cx="168364" cy="14600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1156033-86F1-27A4-8625-17A581CFB1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503" y="8068915"/>
            <a:ext cx="603218" cy="24249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2D38A86-270F-A028-44B6-F28D439AA6E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8104" y="8761818"/>
            <a:ext cx="160428" cy="1653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B9020AF-843D-0BA4-EB39-C55B8813F41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800" y="7468234"/>
            <a:ext cx="603218" cy="24638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61A9CFA-6DAF-C44D-DEDD-DF5D9FC417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709" y="7421063"/>
            <a:ext cx="603218" cy="15411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D7FDF870-AB41-90E2-F7B1-5A255B996A2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0127" y="8042438"/>
            <a:ext cx="603218" cy="24638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A431D65-EC57-B7C3-C854-5FFAD2F2350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308" y="2228950"/>
            <a:ext cx="899103" cy="25735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3CDCE9F-A03E-308C-F770-8BD2CE2CA59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64534" y="2316132"/>
            <a:ext cx="225981" cy="18965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BFBB136-1A53-6D26-C05F-9AB2CB0529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371" y="8844468"/>
            <a:ext cx="641094" cy="18537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31EAC2C-E8FA-CAE5-3045-BB5EAAB78F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857" y="5964198"/>
            <a:ext cx="899103" cy="25735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FB858D8-C063-40F7-B78B-89A5C682CDA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05327" y="6716988"/>
            <a:ext cx="225981" cy="1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0727D26A-DFA2-7E65-E846-F83A63FA0D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754" y="3175126"/>
            <a:ext cx="641094" cy="185377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8B680FA-1C54-EC67-F4AC-E164D38C8DE9}"/>
              </a:ext>
            </a:extLst>
          </p:cNvPr>
          <p:cNvGrpSpPr/>
          <p:nvPr/>
        </p:nvGrpSpPr>
        <p:grpSpPr>
          <a:xfrm>
            <a:off x="5256852" y="3790620"/>
            <a:ext cx="2885747" cy="2875288"/>
            <a:chOff x="5256852" y="4058844"/>
            <a:chExt cx="2885747" cy="2875288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06AC4C6D-27DA-3A14-70CD-8BC6AAB5A1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3" y="4058844"/>
              <a:ext cx="603219" cy="246384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12074E3F-D139-AA49-0231-0D03F4769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2" y="4387457"/>
              <a:ext cx="603219" cy="246384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3AF321CD-A6D8-5CF9-E523-256809011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2" y="4716070"/>
              <a:ext cx="603219" cy="246384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1A79D5AF-F120-BD06-A3BA-E9BEB033D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2" y="5044683"/>
              <a:ext cx="603219" cy="246384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5346416A-CC1B-87FA-0839-74EC1E4B4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6" y="4058844"/>
              <a:ext cx="603219" cy="246384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670D700F-5178-FF02-266A-B4098114EC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5" y="4387457"/>
              <a:ext cx="603219" cy="246384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2C5A42C-7CDA-E82B-A376-198DA5A60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5" y="4716070"/>
              <a:ext cx="603219" cy="246384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080ABBB3-4980-D477-E410-8B35BAA8B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5" y="5044683"/>
              <a:ext cx="603219" cy="246384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070951C-3062-A49D-695F-BD6EB850BB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9" y="4058844"/>
              <a:ext cx="603219" cy="246384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658A81BB-ABCC-F78C-5A52-1B169235F5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8" y="4387457"/>
              <a:ext cx="603219" cy="246384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76323336-8E12-3AB3-B5A5-60F38154B7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8" y="4716070"/>
              <a:ext cx="603219" cy="24638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7A667459-55C7-1218-2DBE-400EC5647B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8" y="5044683"/>
              <a:ext cx="603219" cy="246384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C7B7181F-42C1-08A2-3090-08026BB0E9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80" y="4058844"/>
              <a:ext cx="603219" cy="246384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14C3A766-338B-B619-173A-654979006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79" y="4387457"/>
              <a:ext cx="603219" cy="246384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3F16EA22-0F4A-F08B-7CF8-2B129C263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79" y="4716070"/>
              <a:ext cx="603219" cy="246384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29AB90C6-6A7D-A54B-6D85-F43D9576E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79" y="5044683"/>
              <a:ext cx="603219" cy="246384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AAF00052-9D14-6EE9-C298-2EBEA952EE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9066" y="5373296"/>
              <a:ext cx="603219" cy="24638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0032DAAD-7607-5505-6496-7A821B7A6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3" y="5701909"/>
              <a:ext cx="603219" cy="246384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73C5953A-EE76-9646-CF56-4404F1022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2" y="6030522"/>
              <a:ext cx="603219" cy="246384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7765B141-9ACE-4636-0F97-09A45BD171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2" y="6359135"/>
              <a:ext cx="603219" cy="246384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176E9676-3D38-BF8B-CE98-7917A6EA1A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852" y="6687748"/>
              <a:ext cx="603219" cy="246384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678B113F-9C2B-5605-2561-3D80B82C68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9909" y="5373296"/>
              <a:ext cx="603219" cy="246384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F2C2B04D-7C78-EA82-A5A6-524929BE8A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6" y="5701909"/>
              <a:ext cx="603219" cy="246384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F15FC468-2179-C609-5C4E-1213460CE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5" y="6030522"/>
              <a:ext cx="603219" cy="246384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12A8C536-568B-9302-0B62-4CD16981F6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5" y="6359135"/>
              <a:ext cx="603219" cy="246384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BD306F84-F665-9CC1-E0CA-F4137883F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7695" y="6687748"/>
              <a:ext cx="603219" cy="246384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8DCB0E18-6270-835A-2B53-3D8FFDA6E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9" y="5373296"/>
              <a:ext cx="603219" cy="246384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18BAFE2F-E4A1-1F28-869D-F507A0C9CE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9" y="5701909"/>
              <a:ext cx="603219" cy="246384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661C23AE-8229-D874-9CFA-CB3E4DFC0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8" y="6030522"/>
              <a:ext cx="603219" cy="246384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42ED761C-1A40-6BF1-3AE0-CBA41E1918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8" y="6359135"/>
              <a:ext cx="603219" cy="246384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1A68976-9D55-1575-238F-839FD5BCD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538" y="6687748"/>
              <a:ext cx="603219" cy="246384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011BB32C-F30E-17EB-DB47-55AAAFB7D0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80" y="5373296"/>
              <a:ext cx="603219" cy="246384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4443525F-1D3A-AC49-1AB3-662BFD8FE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80" y="5701909"/>
              <a:ext cx="603219" cy="246384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15655B69-F96E-6F73-2EA5-7F1CE353CC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79" y="6030522"/>
              <a:ext cx="603219" cy="246384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FD0E0981-261A-AD8A-D07C-46A95D2ABF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79" y="6359135"/>
              <a:ext cx="603219" cy="246384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C80AEDA4-8170-1C9A-1CC2-19218D339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9379" y="6687748"/>
              <a:ext cx="603219" cy="246384"/>
            </a:xfrm>
            <a:prstGeom prst="rect">
              <a:avLst/>
            </a:prstGeom>
          </p:spPr>
        </p:pic>
      </p:grpSp>
      <p:pic>
        <p:nvPicPr>
          <p:cNvPr id="61" name="図 60">
            <a:extLst>
              <a:ext uri="{FF2B5EF4-FFF2-40B4-BE49-F238E27FC236}">
                <a16:creationId xmlns:a16="http://schemas.microsoft.com/office/drawing/2014/main" id="{D6D72259-7411-5771-30C9-1E88F3C942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471" y="3095324"/>
            <a:ext cx="891542" cy="255194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352EFFE6-754E-EFEA-9EEA-2409166D469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547247" y="3254972"/>
            <a:ext cx="214352" cy="179892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7E95B43C-416B-AEC0-3E70-8D3BD02ED66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056" y="7158755"/>
            <a:ext cx="168364" cy="146005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3BF4A9A3-73F8-96EA-2C42-CBABBB91FF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211" y="8442875"/>
            <a:ext cx="603218" cy="242493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3B75D85B-BCD0-75C4-DCC9-A10B2778C2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9606" y="9115088"/>
            <a:ext cx="160428" cy="165300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E0560132-14B1-7B6D-1293-787A0D92CA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302" y="7821504"/>
            <a:ext cx="603218" cy="246384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B27F468F-97BE-1EAE-2A1B-39EF8EF6C94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211" y="7774333"/>
            <a:ext cx="603218" cy="154119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1ED41588-8660-D04C-43DD-C459C893EA5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629" y="8472466"/>
            <a:ext cx="603218" cy="246384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423B89AB-A101-1789-7A1F-BD97EAA1C9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3" y="9197738"/>
            <a:ext cx="641094" cy="185377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9DA9AD9E-6671-091D-6C83-F8B7FCA8C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359" y="6317468"/>
            <a:ext cx="899103" cy="257358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E7F4101-B127-CAB7-A1DD-A5CD6F66DEA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06829" y="7070258"/>
            <a:ext cx="225981" cy="1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01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DCACA4A-E39C-D004-F5D5-E534210C34B4}"/>
              </a:ext>
            </a:extLst>
          </p:cNvPr>
          <p:cNvGrpSpPr/>
          <p:nvPr/>
        </p:nvGrpSpPr>
        <p:grpSpPr>
          <a:xfrm>
            <a:off x="4858860" y="3215951"/>
            <a:ext cx="2885747" cy="1889449"/>
            <a:chOff x="5349246" y="3626920"/>
            <a:chExt cx="2885747" cy="1889449"/>
          </a:xfrm>
        </p:grpSpPr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9247" y="3626920"/>
              <a:ext cx="603219" cy="246384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9247" y="3955533"/>
              <a:ext cx="603219" cy="246384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9246" y="4284146"/>
              <a:ext cx="603219" cy="246384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9246" y="4612759"/>
              <a:ext cx="603219" cy="246384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9246" y="4941372"/>
              <a:ext cx="603219" cy="246384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9246" y="5269985"/>
              <a:ext cx="603219" cy="246384"/>
            </a:xfrm>
            <a:prstGeom prst="rect">
              <a:avLst/>
            </a:prstGeom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090" y="3626920"/>
              <a:ext cx="603219" cy="246384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090" y="3955533"/>
              <a:ext cx="603219" cy="246384"/>
            </a:xfrm>
            <a:prstGeom prst="rect">
              <a:avLst/>
            </a:prstGeom>
          </p:spPr>
        </p:pic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089" y="4284146"/>
              <a:ext cx="603219" cy="246384"/>
            </a:xfrm>
            <a:prstGeom prst="rect">
              <a:avLst/>
            </a:prstGeom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089" y="4612759"/>
              <a:ext cx="603219" cy="246384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089" y="4941372"/>
              <a:ext cx="603219" cy="246384"/>
            </a:xfrm>
            <a:prstGeom prst="rect">
              <a:avLst/>
            </a:prstGeom>
          </p:spPr>
        </p:pic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089" y="5269985"/>
              <a:ext cx="603219" cy="246384"/>
            </a:xfrm>
            <a:prstGeom prst="rect">
              <a:avLst/>
            </a:prstGeom>
          </p:spPr>
        </p:pic>
        <p:pic>
          <p:nvPicPr>
            <p:cNvPr id="38" name="図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0933" y="3626920"/>
              <a:ext cx="603219" cy="246384"/>
            </a:xfrm>
            <a:prstGeom prst="rect">
              <a:avLst/>
            </a:prstGeom>
          </p:spPr>
        </p:pic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0933" y="3955533"/>
              <a:ext cx="603219" cy="246384"/>
            </a:xfrm>
            <a:prstGeom prst="rect">
              <a:avLst/>
            </a:prstGeom>
          </p:spPr>
        </p:pic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0932" y="4284146"/>
              <a:ext cx="603219" cy="246384"/>
            </a:xfrm>
            <a:prstGeom prst="rect">
              <a:avLst/>
            </a:prstGeom>
          </p:spPr>
        </p:pic>
        <p:pic>
          <p:nvPicPr>
            <p:cNvPr id="41" name="図 4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0932" y="4612759"/>
              <a:ext cx="603219" cy="246384"/>
            </a:xfrm>
            <a:prstGeom prst="rect">
              <a:avLst/>
            </a:prstGeom>
          </p:spPr>
        </p:pic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0932" y="4941372"/>
              <a:ext cx="603219" cy="246384"/>
            </a:xfrm>
            <a:prstGeom prst="rect">
              <a:avLst/>
            </a:prstGeom>
          </p:spPr>
        </p:pic>
        <p:pic>
          <p:nvPicPr>
            <p:cNvPr id="43" name="図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0932" y="5269985"/>
              <a:ext cx="603219" cy="246384"/>
            </a:xfrm>
            <a:prstGeom prst="rect">
              <a:avLst/>
            </a:prstGeom>
          </p:spPr>
        </p:pic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774" y="3626920"/>
              <a:ext cx="603219" cy="246384"/>
            </a:xfrm>
            <a:prstGeom prst="rect">
              <a:avLst/>
            </a:prstGeom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774" y="3955533"/>
              <a:ext cx="603219" cy="246384"/>
            </a:xfrm>
            <a:prstGeom prst="rect">
              <a:avLst/>
            </a:prstGeom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773" y="4284146"/>
              <a:ext cx="603219" cy="246384"/>
            </a:xfrm>
            <a:prstGeom prst="rect">
              <a:avLst/>
            </a:prstGeom>
          </p:spPr>
        </p:pic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773" y="4612759"/>
              <a:ext cx="603219" cy="246384"/>
            </a:xfrm>
            <a:prstGeom prst="rect">
              <a:avLst/>
            </a:prstGeom>
          </p:spPr>
        </p:pic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773" y="4941372"/>
              <a:ext cx="603219" cy="246384"/>
            </a:xfrm>
            <a:prstGeom prst="rect">
              <a:avLst/>
            </a:prstGeom>
          </p:spPr>
        </p:pic>
        <p:pic>
          <p:nvPicPr>
            <p:cNvPr id="52" name="図 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773" y="5269985"/>
              <a:ext cx="603219" cy="246384"/>
            </a:xfrm>
            <a:prstGeom prst="rect">
              <a:avLst/>
            </a:prstGeom>
          </p:spPr>
        </p:pic>
      </p:grpSp>
      <p:grpSp>
        <p:nvGrpSpPr>
          <p:cNvPr id="58" name="グループ化 57"/>
          <p:cNvGrpSpPr/>
          <p:nvPr/>
        </p:nvGrpSpPr>
        <p:grpSpPr>
          <a:xfrm>
            <a:off x="8829742" y="2932061"/>
            <a:ext cx="603219" cy="793847"/>
            <a:chOff x="9311349" y="3384257"/>
            <a:chExt cx="603219" cy="793847"/>
          </a:xfrm>
        </p:grpSpPr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1349" y="3931720"/>
              <a:ext cx="603219" cy="246384"/>
            </a:xfrm>
            <a:prstGeom prst="rect">
              <a:avLst/>
            </a:prstGeom>
          </p:spPr>
        </p:pic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311349" y="3384257"/>
              <a:ext cx="603219" cy="246384"/>
            </a:xfrm>
            <a:prstGeom prst="rect">
              <a:avLst/>
            </a:prstGeom>
          </p:spPr>
        </p:pic>
      </p:grpSp>
      <p:grpSp>
        <p:nvGrpSpPr>
          <p:cNvPr id="105" name="グループ化 104"/>
          <p:cNvGrpSpPr/>
          <p:nvPr/>
        </p:nvGrpSpPr>
        <p:grpSpPr>
          <a:xfrm rot="5400000">
            <a:off x="8829741" y="2780834"/>
            <a:ext cx="603221" cy="1096301"/>
            <a:chOff x="9311384" y="3241364"/>
            <a:chExt cx="603221" cy="1096301"/>
          </a:xfrm>
        </p:grpSpPr>
        <p:pic>
          <p:nvPicPr>
            <p:cNvPr id="106" name="図 10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1384" y="4091281"/>
              <a:ext cx="603219" cy="246384"/>
            </a:xfrm>
            <a:prstGeom prst="rect">
              <a:avLst/>
            </a:prstGeom>
          </p:spPr>
        </p:pic>
        <p:pic>
          <p:nvPicPr>
            <p:cNvPr id="107" name="図 10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311386" y="3241364"/>
              <a:ext cx="603219" cy="246384"/>
            </a:xfrm>
            <a:prstGeom prst="rect">
              <a:avLst/>
            </a:prstGeom>
          </p:spPr>
        </p:pic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99BABE49-3924-C5AB-CBF0-95994567E9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34" y="2539643"/>
            <a:ext cx="641094" cy="18537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BDEFF10-AB8C-AF53-5893-95EDC2348C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842" y="2539643"/>
            <a:ext cx="641094" cy="185377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9989657-F515-7C25-21C5-DDAC72C609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97" y="2511815"/>
            <a:ext cx="891542" cy="255194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3BE2156-6697-29DE-EF11-FC7806DEB64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053293" y="2771768"/>
            <a:ext cx="214352" cy="17989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D91ABA6-E158-EA88-8C69-636D9D4878F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20" y="6463705"/>
            <a:ext cx="168364" cy="14600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5CF79DF-C2A6-C9E3-A90E-4A8DED0515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275" y="7747825"/>
            <a:ext cx="603218" cy="24249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E7F5D1B-EE42-DEB8-83AE-311D2F97E2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9045" y="8420038"/>
            <a:ext cx="160428" cy="1653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50095D3-E491-3DD5-6651-24326F3A42E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366" y="7126454"/>
            <a:ext cx="603218" cy="24638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D373000-5E79-A74A-BF23-0BA4E71186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275" y="7079283"/>
            <a:ext cx="603218" cy="15411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FE62EA1-96DB-3677-B4AB-F51C0FCF4F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693" y="7777416"/>
            <a:ext cx="603218" cy="24638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0A89359-C3E4-4E11-AD28-2393FF9256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937" y="8502688"/>
            <a:ext cx="641094" cy="18537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2257539-0F31-68E7-F33E-2FE46000588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23" y="5622418"/>
            <a:ext cx="899103" cy="25735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3FE2144-1AA2-592D-6A16-5C330972E2B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666743" y="6375208"/>
            <a:ext cx="225981" cy="1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2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FD22D59-ECD2-B3D6-6960-0A76671B8A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8" y="4139182"/>
            <a:ext cx="603219" cy="24638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AA8E069-D32C-3C97-94F6-10E85942D8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8" y="4467795"/>
            <a:ext cx="603219" cy="24638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E04F323-F184-11A8-5496-5548C8E8B9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7" y="4796408"/>
            <a:ext cx="603219" cy="24638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7BB25DE-BBA5-C0F7-F8FE-D68E52358A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7" y="5125021"/>
            <a:ext cx="603219" cy="24638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8C0383A-025A-3AF4-055F-B5EB1DAF06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7" y="5453634"/>
            <a:ext cx="603219" cy="24638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22BBA91-98D7-E376-1BF2-6209DBBDE5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1" y="4139182"/>
            <a:ext cx="603219" cy="24638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CC8594D-6858-0C1C-28AE-9C956D7A58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1" y="4467795"/>
            <a:ext cx="603219" cy="24638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4ACC1B0-9A1D-331B-B1D0-870BB6394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0" y="4796408"/>
            <a:ext cx="603219" cy="24638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FA09CC8-AE2D-2375-BA3B-DBD49F06B6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0" y="5125021"/>
            <a:ext cx="603219" cy="24638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6A38F16-0F3E-1806-9DE1-6E29F69498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0" y="5453634"/>
            <a:ext cx="603219" cy="24638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DFB64BE5-A49D-2451-76E8-5F4D853084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4" y="4139182"/>
            <a:ext cx="603219" cy="24638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5310CD1-B752-6141-F4AB-9D3FF8CB69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4" y="4467795"/>
            <a:ext cx="603219" cy="24638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FA70732-B840-A74E-676E-840263DC01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3" y="4796408"/>
            <a:ext cx="603219" cy="24638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88D32C0-D20E-D957-BE04-16460477F3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3" y="5125021"/>
            <a:ext cx="603219" cy="24638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330D4F8-046B-B4EE-8A0B-2202E141A4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3" y="5453634"/>
            <a:ext cx="603219" cy="24638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F2AEB67-F746-3572-5D74-C5687F1ED5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5" y="4139182"/>
            <a:ext cx="603219" cy="24638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2EE5162-3BE9-71F6-13E7-C8831281BF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5" y="4467795"/>
            <a:ext cx="603219" cy="24638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3CB8561-6A62-07BD-F699-5CC663AAEB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4" y="4796408"/>
            <a:ext cx="603219" cy="24638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3ADC151-90B6-9A55-8ACE-4D2F87B337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4" y="5125021"/>
            <a:ext cx="603219" cy="24638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E6FC397-6A5D-751B-74C9-8660B05E70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4" y="5453634"/>
            <a:ext cx="603219" cy="24638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220297C4-D123-8976-35AF-C5F5E83278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642" y="3588026"/>
            <a:ext cx="641094" cy="18537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1309540-7D2D-17E7-7024-751840C8D1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2" y="4139182"/>
            <a:ext cx="603219" cy="24638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F7945D35-33FE-3A84-4FF0-12D190B633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2" y="4467795"/>
            <a:ext cx="603219" cy="24638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579AA16-E4DA-6603-986B-8F596F5F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1" y="4796408"/>
            <a:ext cx="603219" cy="24638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E58FE31-C718-C0A1-27E7-21A29B1DDD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1" y="5125021"/>
            <a:ext cx="603219" cy="24638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F9D9502-8340-F0B0-7CAA-973B3E5FA5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1" y="5453634"/>
            <a:ext cx="603219" cy="246384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91AA5AB1-BB78-5A91-4C62-6A1D09CC45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956" y="3518209"/>
            <a:ext cx="891542" cy="255194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E893F3B-D9DF-2A6D-E124-AD545601D82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15052" y="3654337"/>
            <a:ext cx="214352" cy="179892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2FE0D797-5BD9-2E62-F97C-14E9501C9C2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740" y="6821955"/>
            <a:ext cx="168364" cy="14600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9EFBB372-EC78-62C8-75B0-190A4A64B7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95" y="8106075"/>
            <a:ext cx="603218" cy="242493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94096782-58BC-1711-B98C-E9081E2C7A8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0290" y="8778288"/>
            <a:ext cx="160428" cy="165300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82150746-D81D-89A4-99F5-9B40BFB5A9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986" y="7484704"/>
            <a:ext cx="603218" cy="246384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BFDD432F-3416-C38D-B384-7CB2500D37D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95" y="7437533"/>
            <a:ext cx="603218" cy="154119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5F614E32-4250-F5FF-D76A-BBEB53CF406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2313" y="8135666"/>
            <a:ext cx="603218" cy="246384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E99B91F3-9666-774D-2197-ED11675101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57" y="8860938"/>
            <a:ext cx="641094" cy="185377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AC625F25-17A4-71BD-22DC-B490F16D19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043" y="5980668"/>
            <a:ext cx="899103" cy="257358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46779CDD-D650-61AF-05FE-7CE2204DA6C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687513" y="6733458"/>
            <a:ext cx="225981" cy="1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3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76B332C9-232D-E79D-D5FA-7D874EDC8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01" y="4091557"/>
            <a:ext cx="603219" cy="24638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31CDAD9-A737-1EA6-A617-6B03C2385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01" y="4420170"/>
            <a:ext cx="603219" cy="24638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61F0BFA-5954-B87C-CF9B-2BCF3C47DF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00" y="4748783"/>
            <a:ext cx="603219" cy="24638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F518A3F-2ADA-145D-2AA8-D4A77A48A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00" y="5077396"/>
            <a:ext cx="603219" cy="24638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5AD9BAA-0A0A-5FF3-1EFD-E0F15833D3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00" y="5406009"/>
            <a:ext cx="603219" cy="246384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2938F8F0-F2DF-8BE1-D50F-DF74C9C264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644" y="4091557"/>
            <a:ext cx="603219" cy="24638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B8AB5FA-4135-C215-59C1-4E398B99CE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644" y="4420170"/>
            <a:ext cx="603219" cy="24638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4F46513-73C0-4F0E-7ECB-0FFEE5CB2C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643" y="4748783"/>
            <a:ext cx="603219" cy="24638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AFE2CF9-ACF9-F1D8-6B4D-295E16DE2E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643" y="5077396"/>
            <a:ext cx="603219" cy="24638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C630C483-5B51-7F93-7B5A-072EC4E225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643" y="5406009"/>
            <a:ext cx="603219" cy="246384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49885AEE-F3A7-A339-CBAD-20577E117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487" y="4091557"/>
            <a:ext cx="603219" cy="246384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F5D31B01-0E5E-35A3-B498-C1646F7B5B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487" y="4420170"/>
            <a:ext cx="603219" cy="246384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557D6491-3BC3-FF8E-2A14-FD1366D29D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486" y="4748783"/>
            <a:ext cx="603219" cy="246384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5AAA30C5-95D0-8234-8A80-5E48A0E66F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328" y="4091557"/>
            <a:ext cx="603219" cy="246384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86BE6653-ABE2-FA44-7495-28EF58837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328" y="4420170"/>
            <a:ext cx="603219" cy="246384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BA45B56A-F64B-5DF0-44D1-38ECAF2386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327" y="4748783"/>
            <a:ext cx="603219" cy="246384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08BE7AA2-55B9-16F2-463C-841AE54426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529" y="3590198"/>
            <a:ext cx="641094" cy="185377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F9ACC7F6-20C3-C046-B0E0-D1521E86A8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685" y="4091557"/>
            <a:ext cx="603219" cy="246384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DE412F9A-88C3-A2E1-9133-E5F01A067F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685" y="4420170"/>
            <a:ext cx="603219" cy="246384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F4B02F90-E213-0969-2D44-74422A9A2C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684" y="4748783"/>
            <a:ext cx="603219" cy="246384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A3183476-1C1E-CDF3-0C5D-24B18CBA8E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684" y="5077396"/>
            <a:ext cx="603219" cy="246384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017A8ECE-3B0C-E7D2-7130-7BB5D08EE2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684" y="5406009"/>
            <a:ext cx="603219" cy="24638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8BB02B0-CE42-B9AE-70F5-4340D02115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944" y="3545304"/>
            <a:ext cx="891542" cy="25519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63FB99C-D402-9AB0-12C7-B93EAA673B9C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48390" y="3668778"/>
            <a:ext cx="214352" cy="17989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D892772-559D-2693-4399-A14EBEF8AA5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168" y="6840058"/>
            <a:ext cx="168364" cy="14600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B530559-A167-75F8-66FE-A000266252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323" y="8124178"/>
            <a:ext cx="603218" cy="24249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7F5E514-5F71-30F7-4574-6FE4A5BF80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9718" y="8796391"/>
            <a:ext cx="160428" cy="1653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D33D84E-BBD5-E373-D0FD-82736ECE3A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414" y="7502807"/>
            <a:ext cx="603218" cy="24638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0EFBA55-19EB-A8D0-80BC-95B1FC5CDF5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323" y="7455636"/>
            <a:ext cx="603218" cy="15411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D888F85B-DB0B-84E2-EDEA-0EE8A6117BB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741" y="8153769"/>
            <a:ext cx="603218" cy="24638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98117C64-4412-DAEE-9CBA-8C6975C130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985" y="8879041"/>
            <a:ext cx="641094" cy="18537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FAE4EE5-6E1A-11EA-6FB3-5710106CC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471" y="5998771"/>
            <a:ext cx="899103" cy="257358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EAED0318-4A34-76B4-0635-541D23DFE75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656941" y="6751561"/>
            <a:ext cx="225981" cy="1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97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76F1885-8CEE-0B0E-0038-3BB03DF1EF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8" y="4091557"/>
            <a:ext cx="603219" cy="24638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1D63283-232A-FB2E-313D-A1281A91E4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8" y="4420170"/>
            <a:ext cx="603219" cy="24638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82D491C-AB3E-E13D-5C14-87FA234CF3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7" y="4748783"/>
            <a:ext cx="603219" cy="24638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1F5D4E0-7919-0ED7-AE58-2E529D853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7" y="5077396"/>
            <a:ext cx="603219" cy="24638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FB93E32-ACE9-880B-46AA-F077E5F7B4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737" y="5406009"/>
            <a:ext cx="603219" cy="24638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CF28773-1B6F-9CF3-C0F0-F32523A768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1" y="4091557"/>
            <a:ext cx="603219" cy="24638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3803AC4-E6B0-07B7-6B16-7773F3DAE1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1" y="4420170"/>
            <a:ext cx="603219" cy="24638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54B46F5-27AD-683F-8D4B-B18D50C69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0" y="4748783"/>
            <a:ext cx="603219" cy="24638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644861A-DCED-848C-61A7-C837EE3AF5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0" y="5077396"/>
            <a:ext cx="603219" cy="24638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57C6439-D182-9F1D-EA51-A8279936F6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580" y="5406009"/>
            <a:ext cx="603219" cy="24638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7DF6F1C-C068-67DB-BC35-AB44ACC808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4" y="4091557"/>
            <a:ext cx="603219" cy="24638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9E1A171-56DE-AE9F-A05A-2C7DBB7283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4" y="4420170"/>
            <a:ext cx="603219" cy="24638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3FE1C442-6DD2-52DE-1008-126428B7B6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3" y="4748783"/>
            <a:ext cx="603219" cy="24638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DA97525-2054-0CAE-BC81-F2B0AA4F58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3" y="5077396"/>
            <a:ext cx="603219" cy="24638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4639677-715B-3DAE-F65D-6537DB408C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23" y="5406009"/>
            <a:ext cx="603219" cy="246384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C81D253-1D64-7264-11C1-61D2D69CC8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5" y="4091557"/>
            <a:ext cx="603219" cy="24638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8396AD2-3B1B-2FCD-90BF-7A0D465FF7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5" y="4420170"/>
            <a:ext cx="603219" cy="24638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0534D4E-2FA0-D369-33B2-1C742F69AA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4" y="4748783"/>
            <a:ext cx="603219" cy="24638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8310123-D5FA-AB67-F82C-71D9A32BE3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4" y="5077396"/>
            <a:ext cx="603219" cy="24638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32EFB8A-30EA-7135-9560-E6AB828FB6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264" y="5406009"/>
            <a:ext cx="603219" cy="24638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8D793F6-5174-9C9F-178B-A791AEBF20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642" y="3608071"/>
            <a:ext cx="641094" cy="18537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3BFF704-D1E9-5917-F50A-345E637A0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2" y="4091557"/>
            <a:ext cx="603219" cy="246384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29684C1-AA50-F57B-8C09-929268635C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2" y="4420170"/>
            <a:ext cx="603219" cy="2463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3901EF4-5DF6-CFB3-A387-1A2BCE2F1C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1" y="4748783"/>
            <a:ext cx="603219" cy="246384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6070567-0F2E-DFFE-3A3B-98370B0717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1" y="5077396"/>
            <a:ext cx="603219" cy="246384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EE95242B-6D4A-2F87-DD75-AC4073CA8B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21" y="5406009"/>
            <a:ext cx="603219" cy="246384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BDD79E3A-362F-B8F1-1CB6-56F1409891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418" y="3553118"/>
            <a:ext cx="891542" cy="255194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18F4943-BF06-1401-DD85-7C6745227CC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28514" y="3689246"/>
            <a:ext cx="214352" cy="17989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0C889F68-93E0-6765-2D3A-988D97DADBD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377" y="6844011"/>
            <a:ext cx="168364" cy="14600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3B69391A-F44B-668C-DFFA-AEE2D999AB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532" y="8128131"/>
            <a:ext cx="603218" cy="242493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E13C00D-518F-A49A-490B-F5682DDDF3D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4927" y="8800344"/>
            <a:ext cx="160428" cy="1653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D131C39-B214-1F64-6520-6C8B77DA75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623" y="7506760"/>
            <a:ext cx="603218" cy="246384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5BDB882D-1EF4-E74C-057B-9159F48707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532" y="7459589"/>
            <a:ext cx="603218" cy="15411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1F50285-8113-4B9A-3F34-BC85017A715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950" y="8157722"/>
            <a:ext cx="603218" cy="24638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1B2C899E-3704-38D3-5B94-163AEA3CDD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194" y="8882994"/>
            <a:ext cx="641094" cy="185377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02E24B2C-9D04-DEAA-FF87-674D3EE577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680" y="6002724"/>
            <a:ext cx="899103" cy="257358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FE280512-686C-4BC9-A667-4B54C5412AE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682150" y="6755514"/>
            <a:ext cx="225981" cy="1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28400"/>
      </p:ext>
    </p:extLst>
  </p:cSld>
  <p:clrMapOvr>
    <a:masterClrMapping/>
  </p:clrMapOvr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1057</TotalTime>
  <Words>2</Words>
  <Application>Microsoft Office PowerPoint</Application>
  <PresentationFormat>ユーザー設定</PresentationFormat>
  <Paragraphs>2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小塚ゴシック Pro B</vt:lpstr>
      <vt:lpstr>游ゴシック</vt:lpstr>
      <vt:lpstr>Arial</vt:lpstr>
      <vt:lpstr>Calibri</vt:lpstr>
      <vt:lpstr>1_デザインの設定</vt:lpstr>
      <vt:lpstr>2_デザインの設定</vt:lpstr>
      <vt:lpstr>3_デザインの設定</vt:lpstr>
      <vt:lpstr>デザインの設定</vt:lpstr>
      <vt:lpstr>5_デザインの設定</vt:lpstr>
      <vt:lpstr>4_デザインの設定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56</cp:revision>
  <cp:lastPrinted>2020-03-26T02:45:37Z</cp:lastPrinted>
  <dcterms:created xsi:type="dcterms:W3CDTF">2017-02-16T12:15:42Z</dcterms:created>
  <dcterms:modified xsi:type="dcterms:W3CDTF">2025-03-19T04:37:24Z</dcterms:modified>
</cp:coreProperties>
</file>