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662" r:id="rId2"/>
    <p:sldMasterId id="2147483675" r:id="rId3"/>
    <p:sldMasterId id="2147483677" r:id="rId4"/>
    <p:sldMasterId id="2147483689" r:id="rId5"/>
  </p:sldMasterIdLst>
  <p:notesMasterIdLst>
    <p:notesMasterId r:id="rId11"/>
  </p:notesMasterIdLst>
  <p:sldIdLst>
    <p:sldId id="260" r:id="rId6"/>
    <p:sldId id="256" r:id="rId7"/>
    <p:sldId id="257" r:id="rId8"/>
    <p:sldId id="258" r:id="rId9"/>
    <p:sldId id="259" r:id="rId10"/>
  </p:sldIdLst>
  <p:sldSz cx="13208000" cy="9906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22AEA62-683A-4420-9B61-096A48E47971}">
          <p14:sldIdLst>
            <p14:sldId id="260"/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50" d="100"/>
          <a:sy n="50" d="100"/>
        </p:scale>
        <p:origin x="113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DDE34-3482-4E42-BE06-BA61EAF1CE4F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8861E-6D46-4150-AA11-B80D8F8DDE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62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8861E-6D46-4150-AA11-B80D8F8DDED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94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8861E-6D46-4150-AA11-B80D8F8DDED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22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8861E-6D46-4150-AA11-B80D8F8DDED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300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8861E-6D46-4150-AA11-B80D8F8DDED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39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8861E-6D46-4150-AA11-B80D8F8DDED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3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35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69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65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90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38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84B02411-290B-4DBA-8B20-F2155D2F40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155" y="157685"/>
            <a:ext cx="14636007" cy="1126455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102CE2C-70DF-4AE7-81D3-4F1ABCE42F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45" y="7410272"/>
            <a:ext cx="3118998" cy="16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7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3A0E97BA-59E8-476B-954C-6B58B15CF7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842" y="-290596"/>
            <a:ext cx="14936928" cy="1149248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E802FA8-2D6E-40EE-A024-13EEEB4B62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45" y="7410272"/>
            <a:ext cx="3118998" cy="16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2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001D3AEB-C19E-42F7-9A13-15DB7B38E0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1" y="1277493"/>
            <a:ext cx="9065170" cy="68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4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6B641280-1E59-4763-88C8-9680BF5A69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51" y="484633"/>
            <a:ext cx="8390058" cy="68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9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, ウォーターフォール図&#10;&#10;自動的に生成された説明">
            <a:extLst>
              <a:ext uri="{FF2B5EF4-FFF2-40B4-BE49-F238E27FC236}">
                <a16:creationId xmlns:a16="http://schemas.microsoft.com/office/drawing/2014/main" id="{9A297AAB-C0FE-48B7-AEB4-C7EEDA4753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30" y="377190"/>
            <a:ext cx="9142012" cy="750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4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FA390CC-9C07-4676-B7F5-116EE49AA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68116" y="8303808"/>
            <a:ext cx="132339" cy="980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D177073-6B56-4125-AF5E-492AA4771B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68" y="7990943"/>
            <a:ext cx="696009" cy="28428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88C8DE3-C204-4465-9CA1-0455E520FA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68" y="8368985"/>
            <a:ext cx="696009" cy="28428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EDAF008-1FA0-45B3-9AF8-EF19924F71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45" y="7990943"/>
            <a:ext cx="696009" cy="28428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BEAE45C-89A5-4C79-9765-8F01500E41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567" y="8562774"/>
            <a:ext cx="196058" cy="18625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EC464B6-EC4C-4DFC-8D74-9F386FEFC4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448" y="8078057"/>
            <a:ext cx="230368" cy="19115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2713BE7-BEAD-4919-9DCF-78469F911D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729" y="8359059"/>
            <a:ext cx="739710" cy="21389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A87B3B0-B5FF-4715-8C64-5A901A8C6C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1" y="8384312"/>
            <a:ext cx="695148" cy="16933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78EE2BE-8BEE-4C94-9293-A5981F9572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0269" y="8215090"/>
            <a:ext cx="887835" cy="293112"/>
          </a:xfrm>
          <a:prstGeom prst="rect">
            <a:avLst/>
          </a:prstGeom>
        </p:spPr>
      </p:pic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0347B303-3BD1-4F15-8512-E36943F4BDAF}"/>
              </a:ext>
            </a:extLst>
          </p:cNvPr>
          <p:cNvGrpSpPr/>
          <p:nvPr/>
        </p:nvGrpSpPr>
        <p:grpSpPr>
          <a:xfrm>
            <a:off x="10322922" y="2438726"/>
            <a:ext cx="696009" cy="2184915"/>
            <a:chOff x="955750" y="2118401"/>
            <a:chExt cx="696009" cy="2184915"/>
          </a:xfrm>
        </p:grpSpPr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6D7004A5-5339-4295-A72A-F8463D9F0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118401"/>
              <a:ext cx="696009" cy="284285"/>
            </a:xfrm>
            <a:prstGeom prst="rect">
              <a:avLst/>
            </a:prstGeom>
          </p:spPr>
        </p:pic>
        <p:pic>
          <p:nvPicPr>
            <p:cNvPr id="87" name="図 86">
              <a:extLst>
                <a:ext uri="{FF2B5EF4-FFF2-40B4-BE49-F238E27FC236}">
                  <a16:creationId xmlns:a16="http://schemas.microsoft.com/office/drawing/2014/main" id="{9F320D5B-E0D5-4712-82DA-F89C609E7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498527"/>
              <a:ext cx="696009" cy="284285"/>
            </a:xfrm>
            <a:prstGeom prst="rect">
              <a:avLst/>
            </a:prstGeom>
          </p:spPr>
        </p:pic>
        <p:pic>
          <p:nvPicPr>
            <p:cNvPr id="88" name="図 87">
              <a:extLst>
                <a:ext uri="{FF2B5EF4-FFF2-40B4-BE49-F238E27FC236}">
                  <a16:creationId xmlns:a16="http://schemas.microsoft.com/office/drawing/2014/main" id="{84F0EC6D-527B-42DC-8EBE-8C629077C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878653"/>
              <a:ext cx="696009" cy="284285"/>
            </a:xfrm>
            <a:prstGeom prst="rect">
              <a:avLst/>
            </a:prstGeom>
          </p:spPr>
        </p:pic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C4F29C02-305C-4CBA-959E-F7AB9AB10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258779"/>
              <a:ext cx="696009" cy="284285"/>
            </a:xfrm>
            <a:prstGeom prst="rect">
              <a:avLst/>
            </a:prstGeom>
          </p:spPr>
        </p:pic>
        <p:pic>
          <p:nvPicPr>
            <p:cNvPr id="90" name="図 89">
              <a:extLst>
                <a:ext uri="{FF2B5EF4-FFF2-40B4-BE49-F238E27FC236}">
                  <a16:creationId xmlns:a16="http://schemas.microsoft.com/office/drawing/2014/main" id="{8D79AAFE-6D0F-4653-B7FD-E5ED3415E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638905"/>
              <a:ext cx="696009" cy="284285"/>
            </a:xfrm>
            <a:prstGeom prst="rect">
              <a:avLst/>
            </a:prstGeom>
          </p:spPr>
        </p:pic>
        <p:pic>
          <p:nvPicPr>
            <p:cNvPr id="91" name="図 90">
              <a:extLst>
                <a:ext uri="{FF2B5EF4-FFF2-40B4-BE49-F238E27FC236}">
                  <a16:creationId xmlns:a16="http://schemas.microsoft.com/office/drawing/2014/main" id="{6F228469-4008-449B-98EB-33F142569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4019031"/>
              <a:ext cx="696009" cy="284285"/>
            </a:xfrm>
            <a:prstGeom prst="rect">
              <a:avLst/>
            </a:prstGeom>
          </p:spPr>
        </p:pic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314DF276-1E90-4D35-97F2-E5FBD91E7A6A}"/>
              </a:ext>
            </a:extLst>
          </p:cNvPr>
          <p:cNvGrpSpPr/>
          <p:nvPr/>
        </p:nvGrpSpPr>
        <p:grpSpPr>
          <a:xfrm>
            <a:off x="11238376" y="2455526"/>
            <a:ext cx="696009" cy="2184915"/>
            <a:chOff x="955750" y="2118401"/>
            <a:chExt cx="696009" cy="2184915"/>
          </a:xfrm>
        </p:grpSpPr>
        <p:pic>
          <p:nvPicPr>
            <p:cNvPr id="93" name="図 92">
              <a:extLst>
                <a:ext uri="{FF2B5EF4-FFF2-40B4-BE49-F238E27FC236}">
                  <a16:creationId xmlns:a16="http://schemas.microsoft.com/office/drawing/2014/main" id="{601957E1-0077-4D82-AB14-C96447FD3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118401"/>
              <a:ext cx="696009" cy="284285"/>
            </a:xfrm>
            <a:prstGeom prst="rect">
              <a:avLst/>
            </a:prstGeom>
          </p:spPr>
        </p:pic>
        <p:pic>
          <p:nvPicPr>
            <p:cNvPr id="94" name="図 93">
              <a:extLst>
                <a:ext uri="{FF2B5EF4-FFF2-40B4-BE49-F238E27FC236}">
                  <a16:creationId xmlns:a16="http://schemas.microsoft.com/office/drawing/2014/main" id="{89D35320-EE26-4146-9E58-6D1C9A95A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498527"/>
              <a:ext cx="696009" cy="284285"/>
            </a:xfrm>
            <a:prstGeom prst="rect">
              <a:avLst/>
            </a:prstGeom>
          </p:spPr>
        </p:pic>
        <p:pic>
          <p:nvPicPr>
            <p:cNvPr id="95" name="図 94">
              <a:extLst>
                <a:ext uri="{FF2B5EF4-FFF2-40B4-BE49-F238E27FC236}">
                  <a16:creationId xmlns:a16="http://schemas.microsoft.com/office/drawing/2014/main" id="{7605E0C7-6ABA-426A-A933-BCE38BAB7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878653"/>
              <a:ext cx="696009" cy="284285"/>
            </a:xfrm>
            <a:prstGeom prst="rect">
              <a:avLst/>
            </a:prstGeom>
          </p:spPr>
        </p:pic>
        <p:pic>
          <p:nvPicPr>
            <p:cNvPr id="96" name="図 95">
              <a:extLst>
                <a:ext uri="{FF2B5EF4-FFF2-40B4-BE49-F238E27FC236}">
                  <a16:creationId xmlns:a16="http://schemas.microsoft.com/office/drawing/2014/main" id="{E55AD021-523A-4E37-954C-85D4D51EF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258779"/>
              <a:ext cx="696009" cy="284285"/>
            </a:xfrm>
            <a:prstGeom prst="rect">
              <a:avLst/>
            </a:prstGeom>
          </p:spPr>
        </p:pic>
        <p:pic>
          <p:nvPicPr>
            <p:cNvPr id="97" name="図 96">
              <a:extLst>
                <a:ext uri="{FF2B5EF4-FFF2-40B4-BE49-F238E27FC236}">
                  <a16:creationId xmlns:a16="http://schemas.microsoft.com/office/drawing/2014/main" id="{A85D3781-1363-4FC9-ACEC-15B67C785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638905"/>
              <a:ext cx="696009" cy="284285"/>
            </a:xfrm>
            <a:prstGeom prst="rect">
              <a:avLst/>
            </a:prstGeom>
          </p:spPr>
        </p:pic>
        <p:pic>
          <p:nvPicPr>
            <p:cNvPr id="98" name="図 97">
              <a:extLst>
                <a:ext uri="{FF2B5EF4-FFF2-40B4-BE49-F238E27FC236}">
                  <a16:creationId xmlns:a16="http://schemas.microsoft.com/office/drawing/2014/main" id="{A2777307-E7F9-4D67-8AA8-9872733AE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4019031"/>
              <a:ext cx="696009" cy="284285"/>
            </a:xfrm>
            <a:prstGeom prst="rect">
              <a:avLst/>
            </a:prstGeom>
          </p:spPr>
        </p:pic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71CD752E-A1EE-4088-9708-7C2C8BAB5DE4}"/>
              </a:ext>
            </a:extLst>
          </p:cNvPr>
          <p:cNvGrpSpPr/>
          <p:nvPr/>
        </p:nvGrpSpPr>
        <p:grpSpPr>
          <a:xfrm>
            <a:off x="12121175" y="2443450"/>
            <a:ext cx="696009" cy="2184915"/>
            <a:chOff x="955750" y="2118401"/>
            <a:chExt cx="696009" cy="2184915"/>
          </a:xfrm>
        </p:grpSpPr>
        <p:pic>
          <p:nvPicPr>
            <p:cNvPr id="100" name="図 99">
              <a:extLst>
                <a:ext uri="{FF2B5EF4-FFF2-40B4-BE49-F238E27FC236}">
                  <a16:creationId xmlns:a16="http://schemas.microsoft.com/office/drawing/2014/main" id="{C29DCB30-53B4-4159-9F8E-FFBC6A4FE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118401"/>
              <a:ext cx="696009" cy="284285"/>
            </a:xfrm>
            <a:prstGeom prst="rect">
              <a:avLst/>
            </a:prstGeom>
          </p:spPr>
        </p:pic>
        <p:pic>
          <p:nvPicPr>
            <p:cNvPr id="101" name="図 100">
              <a:extLst>
                <a:ext uri="{FF2B5EF4-FFF2-40B4-BE49-F238E27FC236}">
                  <a16:creationId xmlns:a16="http://schemas.microsoft.com/office/drawing/2014/main" id="{E1C32978-FD46-42DE-AE91-4C9DE0A46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498527"/>
              <a:ext cx="696009" cy="284285"/>
            </a:xfrm>
            <a:prstGeom prst="rect">
              <a:avLst/>
            </a:prstGeom>
          </p:spPr>
        </p:pic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A22A6907-5338-4F83-9616-52DCFBE06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878653"/>
              <a:ext cx="696009" cy="284285"/>
            </a:xfrm>
            <a:prstGeom prst="rect">
              <a:avLst/>
            </a:prstGeom>
          </p:spPr>
        </p:pic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F6AA8EA3-C545-42CD-AF3F-85D7AA1FA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258779"/>
              <a:ext cx="696009" cy="284285"/>
            </a:xfrm>
            <a:prstGeom prst="rect">
              <a:avLst/>
            </a:prstGeom>
          </p:spPr>
        </p:pic>
        <p:pic>
          <p:nvPicPr>
            <p:cNvPr id="104" name="図 103">
              <a:extLst>
                <a:ext uri="{FF2B5EF4-FFF2-40B4-BE49-F238E27FC236}">
                  <a16:creationId xmlns:a16="http://schemas.microsoft.com/office/drawing/2014/main" id="{1CE080B6-B73F-4E5B-A4C7-DEC8DE13E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638905"/>
              <a:ext cx="696009" cy="284285"/>
            </a:xfrm>
            <a:prstGeom prst="rect">
              <a:avLst/>
            </a:prstGeom>
          </p:spPr>
        </p:pic>
        <p:pic>
          <p:nvPicPr>
            <p:cNvPr id="105" name="図 104">
              <a:extLst>
                <a:ext uri="{FF2B5EF4-FFF2-40B4-BE49-F238E27FC236}">
                  <a16:creationId xmlns:a16="http://schemas.microsoft.com/office/drawing/2014/main" id="{A4C9F33B-1362-444F-BE0E-A55FE9B4C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4019031"/>
              <a:ext cx="696009" cy="284285"/>
            </a:xfrm>
            <a:prstGeom prst="rect">
              <a:avLst/>
            </a:prstGeom>
          </p:spPr>
        </p:pic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AF0B4367-D1D8-4A8E-A95C-A0256660F44B}"/>
              </a:ext>
            </a:extLst>
          </p:cNvPr>
          <p:cNvGrpSpPr/>
          <p:nvPr/>
        </p:nvGrpSpPr>
        <p:grpSpPr>
          <a:xfrm>
            <a:off x="1018837" y="5323809"/>
            <a:ext cx="696010" cy="559162"/>
            <a:chOff x="960779" y="5415527"/>
            <a:chExt cx="696010" cy="559162"/>
          </a:xfrm>
        </p:grpSpPr>
        <p:pic>
          <p:nvPicPr>
            <p:cNvPr id="112" name="図 111">
              <a:extLst>
                <a:ext uri="{FF2B5EF4-FFF2-40B4-BE49-F238E27FC236}">
                  <a16:creationId xmlns:a16="http://schemas.microsoft.com/office/drawing/2014/main" id="{2335250C-BFDC-4AA2-9FA9-438209B38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780" y="5690404"/>
              <a:ext cx="696009" cy="284285"/>
            </a:xfrm>
            <a:prstGeom prst="rect">
              <a:avLst/>
            </a:prstGeom>
          </p:spPr>
        </p:pic>
        <p:pic>
          <p:nvPicPr>
            <p:cNvPr id="113" name="図 112">
              <a:extLst>
                <a:ext uri="{FF2B5EF4-FFF2-40B4-BE49-F238E27FC236}">
                  <a16:creationId xmlns:a16="http://schemas.microsoft.com/office/drawing/2014/main" id="{6D9578A1-DCBC-4A21-8749-4E9970B18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60779" y="5415527"/>
              <a:ext cx="696009" cy="284285"/>
            </a:xfrm>
            <a:prstGeom prst="rect">
              <a:avLst/>
            </a:prstGeom>
          </p:spPr>
        </p:pic>
      </p:grp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BBBA29E0-2D10-4F85-859A-2072E061AB8C}"/>
              </a:ext>
            </a:extLst>
          </p:cNvPr>
          <p:cNvGrpSpPr/>
          <p:nvPr/>
        </p:nvGrpSpPr>
        <p:grpSpPr>
          <a:xfrm>
            <a:off x="1714847" y="5319105"/>
            <a:ext cx="696010" cy="559162"/>
            <a:chOff x="960779" y="5415527"/>
            <a:chExt cx="696010" cy="559162"/>
          </a:xfrm>
        </p:grpSpPr>
        <p:pic>
          <p:nvPicPr>
            <p:cNvPr id="117" name="図 116">
              <a:extLst>
                <a:ext uri="{FF2B5EF4-FFF2-40B4-BE49-F238E27FC236}">
                  <a16:creationId xmlns:a16="http://schemas.microsoft.com/office/drawing/2014/main" id="{4B75ED90-36B3-49F6-8DAF-B65C2B0F9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780" y="5690404"/>
              <a:ext cx="696009" cy="284285"/>
            </a:xfrm>
            <a:prstGeom prst="rect">
              <a:avLst/>
            </a:prstGeom>
          </p:spPr>
        </p:pic>
        <p:pic>
          <p:nvPicPr>
            <p:cNvPr id="118" name="図 117">
              <a:extLst>
                <a:ext uri="{FF2B5EF4-FFF2-40B4-BE49-F238E27FC236}">
                  <a16:creationId xmlns:a16="http://schemas.microsoft.com/office/drawing/2014/main" id="{D9719FD1-F403-4114-9022-63F32D27D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60779" y="5415527"/>
              <a:ext cx="696009" cy="284285"/>
            </a:xfrm>
            <a:prstGeom prst="rect">
              <a:avLst/>
            </a:prstGeom>
          </p:spPr>
        </p:pic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4F840052-F534-4303-9E95-60CCD00C2125}"/>
              </a:ext>
            </a:extLst>
          </p:cNvPr>
          <p:cNvGrpSpPr/>
          <p:nvPr/>
        </p:nvGrpSpPr>
        <p:grpSpPr>
          <a:xfrm>
            <a:off x="3116111" y="2462329"/>
            <a:ext cx="696009" cy="1804789"/>
            <a:chOff x="955750" y="2118401"/>
            <a:chExt cx="696009" cy="1804789"/>
          </a:xfrm>
        </p:grpSpPr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A8C09D24-0178-4A22-88F7-06A9953EA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118401"/>
              <a:ext cx="696009" cy="284285"/>
            </a:xfrm>
            <a:prstGeom prst="rect">
              <a:avLst/>
            </a:prstGeom>
          </p:spPr>
        </p:pic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D807C1F7-6FF9-478E-AE49-9E567EC92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498527"/>
              <a:ext cx="696009" cy="284285"/>
            </a:xfrm>
            <a:prstGeom prst="rect">
              <a:avLst/>
            </a:prstGeom>
          </p:spPr>
        </p:pic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37180B08-E9C8-4297-A0BD-ED396CDC5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878653"/>
              <a:ext cx="696009" cy="284285"/>
            </a:xfrm>
            <a:prstGeom prst="rect">
              <a:avLst/>
            </a:prstGeom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9018E698-DFB2-4D93-871C-4E090A3D7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258779"/>
              <a:ext cx="696009" cy="284285"/>
            </a:xfrm>
            <a:prstGeom prst="rect">
              <a:avLst/>
            </a:prstGeom>
          </p:spPr>
        </p:pic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A40C4089-167E-4317-B752-19531BA8F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638905"/>
              <a:ext cx="696009" cy="284285"/>
            </a:xfrm>
            <a:prstGeom prst="rect">
              <a:avLst/>
            </a:prstGeom>
          </p:spPr>
        </p:pic>
      </p:grp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626CBE45-FA68-4EAC-B710-822030B05ADE}"/>
              </a:ext>
            </a:extLst>
          </p:cNvPr>
          <p:cNvGrpSpPr/>
          <p:nvPr/>
        </p:nvGrpSpPr>
        <p:grpSpPr>
          <a:xfrm>
            <a:off x="3998910" y="2468594"/>
            <a:ext cx="696009" cy="1804789"/>
            <a:chOff x="955750" y="2118401"/>
            <a:chExt cx="696009" cy="1804789"/>
          </a:xfrm>
        </p:grpSpPr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C1416B0C-976E-480D-8290-01140E685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118401"/>
              <a:ext cx="696009" cy="284285"/>
            </a:xfrm>
            <a:prstGeom prst="rect">
              <a:avLst/>
            </a:prstGeom>
          </p:spPr>
        </p:pic>
        <p:pic>
          <p:nvPicPr>
            <p:cNvPr id="115" name="図 114">
              <a:extLst>
                <a:ext uri="{FF2B5EF4-FFF2-40B4-BE49-F238E27FC236}">
                  <a16:creationId xmlns:a16="http://schemas.microsoft.com/office/drawing/2014/main" id="{CF103B3A-EEEA-4E1E-B789-180627618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498527"/>
              <a:ext cx="696009" cy="284285"/>
            </a:xfrm>
            <a:prstGeom prst="rect">
              <a:avLst/>
            </a:prstGeom>
          </p:spPr>
        </p:pic>
        <p:pic>
          <p:nvPicPr>
            <p:cNvPr id="119" name="図 118">
              <a:extLst>
                <a:ext uri="{FF2B5EF4-FFF2-40B4-BE49-F238E27FC236}">
                  <a16:creationId xmlns:a16="http://schemas.microsoft.com/office/drawing/2014/main" id="{7F2F97BD-826A-4168-A104-96C253A98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878653"/>
              <a:ext cx="696009" cy="284285"/>
            </a:xfrm>
            <a:prstGeom prst="rect">
              <a:avLst/>
            </a:prstGeom>
          </p:spPr>
        </p:pic>
        <p:pic>
          <p:nvPicPr>
            <p:cNvPr id="120" name="図 119">
              <a:extLst>
                <a:ext uri="{FF2B5EF4-FFF2-40B4-BE49-F238E27FC236}">
                  <a16:creationId xmlns:a16="http://schemas.microsoft.com/office/drawing/2014/main" id="{B54059C6-6263-4C85-A5EA-C3DE02E8C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258779"/>
              <a:ext cx="696009" cy="284285"/>
            </a:xfrm>
            <a:prstGeom prst="rect">
              <a:avLst/>
            </a:prstGeom>
          </p:spPr>
        </p:pic>
        <p:pic>
          <p:nvPicPr>
            <p:cNvPr id="121" name="図 120">
              <a:extLst>
                <a:ext uri="{FF2B5EF4-FFF2-40B4-BE49-F238E27FC236}">
                  <a16:creationId xmlns:a16="http://schemas.microsoft.com/office/drawing/2014/main" id="{689E08F1-6DEE-4B61-A8E4-D2A3D4397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638905"/>
              <a:ext cx="696009" cy="284285"/>
            </a:xfrm>
            <a:prstGeom prst="rect">
              <a:avLst/>
            </a:prstGeom>
          </p:spPr>
        </p:pic>
      </p:grp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16F06C09-C062-4DFF-9946-23FF7E1844F4}"/>
              </a:ext>
            </a:extLst>
          </p:cNvPr>
          <p:cNvGrpSpPr/>
          <p:nvPr/>
        </p:nvGrpSpPr>
        <p:grpSpPr>
          <a:xfrm>
            <a:off x="7658202" y="2441517"/>
            <a:ext cx="696009" cy="2184915"/>
            <a:chOff x="955750" y="2118401"/>
            <a:chExt cx="696009" cy="2184915"/>
          </a:xfrm>
        </p:grpSpPr>
        <p:pic>
          <p:nvPicPr>
            <p:cNvPr id="138" name="図 137">
              <a:extLst>
                <a:ext uri="{FF2B5EF4-FFF2-40B4-BE49-F238E27FC236}">
                  <a16:creationId xmlns:a16="http://schemas.microsoft.com/office/drawing/2014/main" id="{DE8C0888-047D-4F42-9EAC-441E9B7E1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118401"/>
              <a:ext cx="696009" cy="284285"/>
            </a:xfrm>
            <a:prstGeom prst="rect">
              <a:avLst/>
            </a:prstGeom>
          </p:spPr>
        </p:pic>
        <p:pic>
          <p:nvPicPr>
            <p:cNvPr id="139" name="図 138">
              <a:extLst>
                <a:ext uri="{FF2B5EF4-FFF2-40B4-BE49-F238E27FC236}">
                  <a16:creationId xmlns:a16="http://schemas.microsoft.com/office/drawing/2014/main" id="{E8175C6B-B69E-48E2-9D10-A000DB276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498527"/>
              <a:ext cx="696009" cy="284285"/>
            </a:xfrm>
            <a:prstGeom prst="rect">
              <a:avLst/>
            </a:prstGeom>
          </p:spPr>
        </p:pic>
        <p:pic>
          <p:nvPicPr>
            <p:cNvPr id="140" name="図 139">
              <a:extLst>
                <a:ext uri="{FF2B5EF4-FFF2-40B4-BE49-F238E27FC236}">
                  <a16:creationId xmlns:a16="http://schemas.microsoft.com/office/drawing/2014/main" id="{AE67B467-6470-4E06-B204-A3D6F0ED9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878653"/>
              <a:ext cx="696009" cy="284285"/>
            </a:xfrm>
            <a:prstGeom prst="rect">
              <a:avLst/>
            </a:prstGeom>
          </p:spPr>
        </p:pic>
        <p:pic>
          <p:nvPicPr>
            <p:cNvPr id="141" name="図 140">
              <a:extLst>
                <a:ext uri="{FF2B5EF4-FFF2-40B4-BE49-F238E27FC236}">
                  <a16:creationId xmlns:a16="http://schemas.microsoft.com/office/drawing/2014/main" id="{1864ABA3-473B-46AD-9088-2FB3C8F8A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258779"/>
              <a:ext cx="696009" cy="284285"/>
            </a:xfrm>
            <a:prstGeom prst="rect">
              <a:avLst/>
            </a:prstGeom>
          </p:spPr>
        </p:pic>
        <p:pic>
          <p:nvPicPr>
            <p:cNvPr id="142" name="図 141">
              <a:extLst>
                <a:ext uri="{FF2B5EF4-FFF2-40B4-BE49-F238E27FC236}">
                  <a16:creationId xmlns:a16="http://schemas.microsoft.com/office/drawing/2014/main" id="{94059B3D-5863-4F25-A0E9-2890D6B01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638905"/>
              <a:ext cx="696009" cy="284285"/>
            </a:xfrm>
            <a:prstGeom prst="rect">
              <a:avLst/>
            </a:prstGeom>
          </p:spPr>
        </p:pic>
        <p:pic>
          <p:nvPicPr>
            <p:cNvPr id="143" name="図 142">
              <a:extLst>
                <a:ext uri="{FF2B5EF4-FFF2-40B4-BE49-F238E27FC236}">
                  <a16:creationId xmlns:a16="http://schemas.microsoft.com/office/drawing/2014/main" id="{1D32EE1C-1343-49B7-BBF8-FFA91BDF0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4019031"/>
              <a:ext cx="696009" cy="284285"/>
            </a:xfrm>
            <a:prstGeom prst="rect">
              <a:avLst/>
            </a:prstGeom>
          </p:spPr>
        </p:pic>
      </p:grp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31131112-7957-45BE-B656-70E1A996DD19}"/>
              </a:ext>
            </a:extLst>
          </p:cNvPr>
          <p:cNvGrpSpPr/>
          <p:nvPr/>
        </p:nvGrpSpPr>
        <p:grpSpPr>
          <a:xfrm>
            <a:off x="8573653" y="2458317"/>
            <a:ext cx="696009" cy="2184915"/>
            <a:chOff x="955750" y="2118401"/>
            <a:chExt cx="696009" cy="2184915"/>
          </a:xfrm>
        </p:grpSpPr>
        <p:pic>
          <p:nvPicPr>
            <p:cNvPr id="132" name="図 131">
              <a:extLst>
                <a:ext uri="{FF2B5EF4-FFF2-40B4-BE49-F238E27FC236}">
                  <a16:creationId xmlns:a16="http://schemas.microsoft.com/office/drawing/2014/main" id="{08A7A337-8434-49C8-94FF-94F4501CC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118401"/>
              <a:ext cx="696009" cy="284285"/>
            </a:xfrm>
            <a:prstGeom prst="rect">
              <a:avLst/>
            </a:prstGeom>
          </p:spPr>
        </p:pic>
        <p:pic>
          <p:nvPicPr>
            <p:cNvPr id="133" name="図 132">
              <a:extLst>
                <a:ext uri="{FF2B5EF4-FFF2-40B4-BE49-F238E27FC236}">
                  <a16:creationId xmlns:a16="http://schemas.microsoft.com/office/drawing/2014/main" id="{2A2384C9-B84E-4C29-8BA5-439A6D60A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498527"/>
              <a:ext cx="696009" cy="284285"/>
            </a:xfrm>
            <a:prstGeom prst="rect">
              <a:avLst/>
            </a:prstGeom>
          </p:spPr>
        </p:pic>
        <p:pic>
          <p:nvPicPr>
            <p:cNvPr id="134" name="図 133">
              <a:extLst>
                <a:ext uri="{FF2B5EF4-FFF2-40B4-BE49-F238E27FC236}">
                  <a16:creationId xmlns:a16="http://schemas.microsoft.com/office/drawing/2014/main" id="{D7354154-64C2-48A9-BECE-765AFC3C7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878653"/>
              <a:ext cx="696009" cy="284285"/>
            </a:xfrm>
            <a:prstGeom prst="rect">
              <a:avLst/>
            </a:prstGeom>
          </p:spPr>
        </p:pic>
        <p:pic>
          <p:nvPicPr>
            <p:cNvPr id="135" name="図 134">
              <a:extLst>
                <a:ext uri="{FF2B5EF4-FFF2-40B4-BE49-F238E27FC236}">
                  <a16:creationId xmlns:a16="http://schemas.microsoft.com/office/drawing/2014/main" id="{B2670F4A-A393-4975-AF5D-161897C6B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258779"/>
              <a:ext cx="696009" cy="284285"/>
            </a:xfrm>
            <a:prstGeom prst="rect">
              <a:avLst/>
            </a:prstGeom>
          </p:spPr>
        </p:pic>
        <p:pic>
          <p:nvPicPr>
            <p:cNvPr id="136" name="図 135">
              <a:extLst>
                <a:ext uri="{FF2B5EF4-FFF2-40B4-BE49-F238E27FC236}">
                  <a16:creationId xmlns:a16="http://schemas.microsoft.com/office/drawing/2014/main" id="{9122E7A1-C536-48C6-A9D6-6A826E42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638905"/>
              <a:ext cx="696009" cy="284285"/>
            </a:xfrm>
            <a:prstGeom prst="rect">
              <a:avLst/>
            </a:prstGeom>
          </p:spPr>
        </p:pic>
        <p:pic>
          <p:nvPicPr>
            <p:cNvPr id="137" name="図 136">
              <a:extLst>
                <a:ext uri="{FF2B5EF4-FFF2-40B4-BE49-F238E27FC236}">
                  <a16:creationId xmlns:a16="http://schemas.microsoft.com/office/drawing/2014/main" id="{8BFA5B1B-EE99-47C2-A6C6-BF8ECDC09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4019031"/>
              <a:ext cx="696009" cy="284285"/>
            </a:xfrm>
            <a:prstGeom prst="rect">
              <a:avLst/>
            </a:prstGeom>
          </p:spPr>
        </p:pic>
      </p:grp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15B9C684-CE99-490E-8892-0320567C3CF0}"/>
              </a:ext>
            </a:extLst>
          </p:cNvPr>
          <p:cNvGrpSpPr/>
          <p:nvPr/>
        </p:nvGrpSpPr>
        <p:grpSpPr>
          <a:xfrm>
            <a:off x="9456450" y="2446241"/>
            <a:ext cx="696009" cy="2184915"/>
            <a:chOff x="955750" y="2118401"/>
            <a:chExt cx="696009" cy="2184915"/>
          </a:xfrm>
        </p:grpSpPr>
        <p:pic>
          <p:nvPicPr>
            <p:cNvPr id="126" name="図 125">
              <a:extLst>
                <a:ext uri="{FF2B5EF4-FFF2-40B4-BE49-F238E27FC236}">
                  <a16:creationId xmlns:a16="http://schemas.microsoft.com/office/drawing/2014/main" id="{B049E23B-E328-463D-948D-875CAA9DB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118401"/>
              <a:ext cx="696009" cy="284285"/>
            </a:xfrm>
            <a:prstGeom prst="rect">
              <a:avLst/>
            </a:prstGeom>
          </p:spPr>
        </p:pic>
        <p:pic>
          <p:nvPicPr>
            <p:cNvPr id="127" name="図 126">
              <a:extLst>
                <a:ext uri="{FF2B5EF4-FFF2-40B4-BE49-F238E27FC236}">
                  <a16:creationId xmlns:a16="http://schemas.microsoft.com/office/drawing/2014/main" id="{53098453-1E68-49FB-8FA9-54016DB93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498527"/>
              <a:ext cx="696009" cy="284285"/>
            </a:xfrm>
            <a:prstGeom prst="rect">
              <a:avLst/>
            </a:prstGeom>
          </p:spPr>
        </p:pic>
        <p:pic>
          <p:nvPicPr>
            <p:cNvPr id="128" name="図 127">
              <a:extLst>
                <a:ext uri="{FF2B5EF4-FFF2-40B4-BE49-F238E27FC236}">
                  <a16:creationId xmlns:a16="http://schemas.microsoft.com/office/drawing/2014/main" id="{E155325C-4138-4983-AD15-B9F067D1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878653"/>
              <a:ext cx="696009" cy="284285"/>
            </a:xfrm>
            <a:prstGeom prst="rect">
              <a:avLst/>
            </a:prstGeom>
          </p:spPr>
        </p:pic>
        <p:pic>
          <p:nvPicPr>
            <p:cNvPr id="129" name="図 128">
              <a:extLst>
                <a:ext uri="{FF2B5EF4-FFF2-40B4-BE49-F238E27FC236}">
                  <a16:creationId xmlns:a16="http://schemas.microsoft.com/office/drawing/2014/main" id="{8D180F96-C2A5-4A90-95C2-DE12661AB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258779"/>
              <a:ext cx="696009" cy="284285"/>
            </a:xfrm>
            <a:prstGeom prst="rect">
              <a:avLst/>
            </a:prstGeom>
          </p:spPr>
        </p:pic>
        <p:pic>
          <p:nvPicPr>
            <p:cNvPr id="130" name="図 129">
              <a:extLst>
                <a:ext uri="{FF2B5EF4-FFF2-40B4-BE49-F238E27FC236}">
                  <a16:creationId xmlns:a16="http://schemas.microsoft.com/office/drawing/2014/main" id="{5CF6C8DF-C963-4B25-B3E6-762AB7C74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638905"/>
              <a:ext cx="696009" cy="284285"/>
            </a:xfrm>
            <a:prstGeom prst="rect">
              <a:avLst/>
            </a:prstGeom>
          </p:spPr>
        </p:pic>
        <p:pic>
          <p:nvPicPr>
            <p:cNvPr id="131" name="図 130">
              <a:extLst>
                <a:ext uri="{FF2B5EF4-FFF2-40B4-BE49-F238E27FC236}">
                  <a16:creationId xmlns:a16="http://schemas.microsoft.com/office/drawing/2014/main" id="{4E0BAFA3-D13A-4F23-B7DF-E230E3E37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4019031"/>
              <a:ext cx="696009" cy="284285"/>
            </a:xfrm>
            <a:prstGeom prst="rect">
              <a:avLst/>
            </a:prstGeom>
          </p:spPr>
        </p:pic>
      </p:grpSp>
      <p:grpSp>
        <p:nvGrpSpPr>
          <p:cNvPr id="145" name="グループ化 144">
            <a:extLst>
              <a:ext uri="{FF2B5EF4-FFF2-40B4-BE49-F238E27FC236}">
                <a16:creationId xmlns:a16="http://schemas.microsoft.com/office/drawing/2014/main" id="{07970BDE-B753-45A3-B1D9-88A19130578B}"/>
              </a:ext>
            </a:extLst>
          </p:cNvPr>
          <p:cNvGrpSpPr/>
          <p:nvPr/>
        </p:nvGrpSpPr>
        <p:grpSpPr>
          <a:xfrm>
            <a:off x="4960821" y="2446241"/>
            <a:ext cx="696009" cy="2184915"/>
            <a:chOff x="955750" y="2118401"/>
            <a:chExt cx="696009" cy="2184915"/>
          </a:xfrm>
        </p:grpSpPr>
        <p:pic>
          <p:nvPicPr>
            <p:cNvPr id="160" name="図 159">
              <a:extLst>
                <a:ext uri="{FF2B5EF4-FFF2-40B4-BE49-F238E27FC236}">
                  <a16:creationId xmlns:a16="http://schemas.microsoft.com/office/drawing/2014/main" id="{22283A9F-D478-4429-9DD1-8E5222914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118401"/>
              <a:ext cx="696009" cy="284285"/>
            </a:xfrm>
            <a:prstGeom prst="rect">
              <a:avLst/>
            </a:prstGeom>
          </p:spPr>
        </p:pic>
        <p:pic>
          <p:nvPicPr>
            <p:cNvPr id="161" name="図 160">
              <a:extLst>
                <a:ext uri="{FF2B5EF4-FFF2-40B4-BE49-F238E27FC236}">
                  <a16:creationId xmlns:a16="http://schemas.microsoft.com/office/drawing/2014/main" id="{305E4FC1-EF97-4D3B-890F-3886BB788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498527"/>
              <a:ext cx="696009" cy="284285"/>
            </a:xfrm>
            <a:prstGeom prst="rect">
              <a:avLst/>
            </a:prstGeom>
          </p:spPr>
        </p:pic>
        <p:pic>
          <p:nvPicPr>
            <p:cNvPr id="162" name="図 161">
              <a:extLst>
                <a:ext uri="{FF2B5EF4-FFF2-40B4-BE49-F238E27FC236}">
                  <a16:creationId xmlns:a16="http://schemas.microsoft.com/office/drawing/2014/main" id="{1094528D-80DF-4686-BB4B-72DE15649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878653"/>
              <a:ext cx="696009" cy="284285"/>
            </a:xfrm>
            <a:prstGeom prst="rect">
              <a:avLst/>
            </a:prstGeom>
          </p:spPr>
        </p:pic>
        <p:pic>
          <p:nvPicPr>
            <p:cNvPr id="163" name="図 162">
              <a:extLst>
                <a:ext uri="{FF2B5EF4-FFF2-40B4-BE49-F238E27FC236}">
                  <a16:creationId xmlns:a16="http://schemas.microsoft.com/office/drawing/2014/main" id="{80DF9B77-8CAB-4CE1-B64A-E3D618828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258779"/>
              <a:ext cx="696009" cy="284285"/>
            </a:xfrm>
            <a:prstGeom prst="rect">
              <a:avLst/>
            </a:prstGeom>
          </p:spPr>
        </p:pic>
        <p:pic>
          <p:nvPicPr>
            <p:cNvPr id="164" name="図 163">
              <a:extLst>
                <a:ext uri="{FF2B5EF4-FFF2-40B4-BE49-F238E27FC236}">
                  <a16:creationId xmlns:a16="http://schemas.microsoft.com/office/drawing/2014/main" id="{9E9A3C96-59A1-42E9-9C45-ED189AAA1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638905"/>
              <a:ext cx="696009" cy="284285"/>
            </a:xfrm>
            <a:prstGeom prst="rect">
              <a:avLst/>
            </a:prstGeom>
          </p:spPr>
        </p:pic>
        <p:pic>
          <p:nvPicPr>
            <p:cNvPr id="165" name="図 164">
              <a:extLst>
                <a:ext uri="{FF2B5EF4-FFF2-40B4-BE49-F238E27FC236}">
                  <a16:creationId xmlns:a16="http://schemas.microsoft.com/office/drawing/2014/main" id="{F8A6A915-CA9C-4F44-9923-69BEA5A42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4019031"/>
              <a:ext cx="696009" cy="284285"/>
            </a:xfrm>
            <a:prstGeom prst="rect">
              <a:avLst/>
            </a:prstGeom>
          </p:spPr>
        </p:pic>
      </p:grp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217B06AD-96A5-4AB3-967F-0E7963E3BBAA}"/>
              </a:ext>
            </a:extLst>
          </p:cNvPr>
          <p:cNvGrpSpPr/>
          <p:nvPr/>
        </p:nvGrpSpPr>
        <p:grpSpPr>
          <a:xfrm>
            <a:off x="5827286" y="2463041"/>
            <a:ext cx="696009" cy="2184915"/>
            <a:chOff x="955750" y="2118401"/>
            <a:chExt cx="696009" cy="2184915"/>
          </a:xfrm>
        </p:grpSpPr>
        <p:pic>
          <p:nvPicPr>
            <p:cNvPr id="154" name="図 153">
              <a:extLst>
                <a:ext uri="{FF2B5EF4-FFF2-40B4-BE49-F238E27FC236}">
                  <a16:creationId xmlns:a16="http://schemas.microsoft.com/office/drawing/2014/main" id="{63BA43B1-1726-4569-85AA-A1D096217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118401"/>
              <a:ext cx="696009" cy="284285"/>
            </a:xfrm>
            <a:prstGeom prst="rect">
              <a:avLst/>
            </a:prstGeom>
          </p:spPr>
        </p:pic>
        <p:pic>
          <p:nvPicPr>
            <p:cNvPr id="155" name="図 154">
              <a:extLst>
                <a:ext uri="{FF2B5EF4-FFF2-40B4-BE49-F238E27FC236}">
                  <a16:creationId xmlns:a16="http://schemas.microsoft.com/office/drawing/2014/main" id="{FB3C014A-7E4D-4FAB-AF27-D5A0C564F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498527"/>
              <a:ext cx="696009" cy="284285"/>
            </a:xfrm>
            <a:prstGeom prst="rect">
              <a:avLst/>
            </a:prstGeom>
          </p:spPr>
        </p:pic>
        <p:pic>
          <p:nvPicPr>
            <p:cNvPr id="156" name="図 155">
              <a:extLst>
                <a:ext uri="{FF2B5EF4-FFF2-40B4-BE49-F238E27FC236}">
                  <a16:creationId xmlns:a16="http://schemas.microsoft.com/office/drawing/2014/main" id="{8517BBC1-B9BA-4D9C-89EC-D498B25DB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878653"/>
              <a:ext cx="696009" cy="284285"/>
            </a:xfrm>
            <a:prstGeom prst="rect">
              <a:avLst/>
            </a:prstGeom>
          </p:spPr>
        </p:pic>
        <p:pic>
          <p:nvPicPr>
            <p:cNvPr id="157" name="図 156">
              <a:extLst>
                <a:ext uri="{FF2B5EF4-FFF2-40B4-BE49-F238E27FC236}">
                  <a16:creationId xmlns:a16="http://schemas.microsoft.com/office/drawing/2014/main" id="{4EA277D8-3CA1-4DD7-8E54-F5933B0A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258779"/>
              <a:ext cx="696009" cy="284285"/>
            </a:xfrm>
            <a:prstGeom prst="rect">
              <a:avLst/>
            </a:prstGeom>
          </p:spPr>
        </p:pic>
        <p:pic>
          <p:nvPicPr>
            <p:cNvPr id="158" name="図 157">
              <a:extLst>
                <a:ext uri="{FF2B5EF4-FFF2-40B4-BE49-F238E27FC236}">
                  <a16:creationId xmlns:a16="http://schemas.microsoft.com/office/drawing/2014/main" id="{E4CD8F23-BC94-4CFF-88A2-2B98ACE8C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638905"/>
              <a:ext cx="696009" cy="284285"/>
            </a:xfrm>
            <a:prstGeom prst="rect">
              <a:avLst/>
            </a:prstGeom>
          </p:spPr>
        </p:pic>
        <p:pic>
          <p:nvPicPr>
            <p:cNvPr id="159" name="図 158">
              <a:extLst>
                <a:ext uri="{FF2B5EF4-FFF2-40B4-BE49-F238E27FC236}">
                  <a16:creationId xmlns:a16="http://schemas.microsoft.com/office/drawing/2014/main" id="{82B6EE53-91B6-4DD8-9BF4-A36D88A00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4019031"/>
              <a:ext cx="696009" cy="284285"/>
            </a:xfrm>
            <a:prstGeom prst="rect">
              <a:avLst/>
            </a:prstGeom>
          </p:spPr>
        </p:pic>
      </p:grp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F8AC5344-2C73-4B94-A941-5F2604004765}"/>
              </a:ext>
            </a:extLst>
          </p:cNvPr>
          <p:cNvGrpSpPr/>
          <p:nvPr/>
        </p:nvGrpSpPr>
        <p:grpSpPr>
          <a:xfrm>
            <a:off x="6742746" y="2450965"/>
            <a:ext cx="696009" cy="2184915"/>
            <a:chOff x="955750" y="2118401"/>
            <a:chExt cx="696009" cy="2184915"/>
          </a:xfrm>
        </p:grpSpPr>
        <p:pic>
          <p:nvPicPr>
            <p:cNvPr id="148" name="図 147">
              <a:extLst>
                <a:ext uri="{FF2B5EF4-FFF2-40B4-BE49-F238E27FC236}">
                  <a16:creationId xmlns:a16="http://schemas.microsoft.com/office/drawing/2014/main" id="{F3F167F6-973D-41CB-AA8D-C7FBB43FE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118401"/>
              <a:ext cx="696009" cy="284285"/>
            </a:xfrm>
            <a:prstGeom prst="rect">
              <a:avLst/>
            </a:prstGeom>
          </p:spPr>
        </p:pic>
        <p:pic>
          <p:nvPicPr>
            <p:cNvPr id="149" name="図 148">
              <a:extLst>
                <a:ext uri="{FF2B5EF4-FFF2-40B4-BE49-F238E27FC236}">
                  <a16:creationId xmlns:a16="http://schemas.microsoft.com/office/drawing/2014/main" id="{79A9F999-30DE-4796-B57B-33BD2DD7B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498527"/>
              <a:ext cx="696009" cy="284285"/>
            </a:xfrm>
            <a:prstGeom prst="rect">
              <a:avLst/>
            </a:prstGeom>
          </p:spPr>
        </p:pic>
        <p:pic>
          <p:nvPicPr>
            <p:cNvPr id="150" name="図 149">
              <a:extLst>
                <a:ext uri="{FF2B5EF4-FFF2-40B4-BE49-F238E27FC236}">
                  <a16:creationId xmlns:a16="http://schemas.microsoft.com/office/drawing/2014/main" id="{904BD82D-E3D2-494A-B42C-C57CB472E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878653"/>
              <a:ext cx="696009" cy="284285"/>
            </a:xfrm>
            <a:prstGeom prst="rect">
              <a:avLst/>
            </a:prstGeom>
          </p:spPr>
        </p:pic>
        <p:pic>
          <p:nvPicPr>
            <p:cNvPr id="151" name="図 150">
              <a:extLst>
                <a:ext uri="{FF2B5EF4-FFF2-40B4-BE49-F238E27FC236}">
                  <a16:creationId xmlns:a16="http://schemas.microsoft.com/office/drawing/2014/main" id="{1668E44A-C80A-4C61-BB18-ABB9BD1B6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258779"/>
              <a:ext cx="696009" cy="284285"/>
            </a:xfrm>
            <a:prstGeom prst="rect">
              <a:avLst/>
            </a:prstGeom>
          </p:spPr>
        </p:pic>
        <p:pic>
          <p:nvPicPr>
            <p:cNvPr id="152" name="図 151">
              <a:extLst>
                <a:ext uri="{FF2B5EF4-FFF2-40B4-BE49-F238E27FC236}">
                  <a16:creationId xmlns:a16="http://schemas.microsoft.com/office/drawing/2014/main" id="{D86F854F-E391-41E1-915C-76A0AC3DB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3638905"/>
              <a:ext cx="696009" cy="284285"/>
            </a:xfrm>
            <a:prstGeom prst="rect">
              <a:avLst/>
            </a:prstGeom>
          </p:spPr>
        </p:pic>
        <p:pic>
          <p:nvPicPr>
            <p:cNvPr id="153" name="図 152">
              <a:extLst>
                <a:ext uri="{FF2B5EF4-FFF2-40B4-BE49-F238E27FC236}">
                  <a16:creationId xmlns:a16="http://schemas.microsoft.com/office/drawing/2014/main" id="{2C9312EB-9A85-4D94-9AA5-3BCBA0316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4019031"/>
              <a:ext cx="696009" cy="284285"/>
            </a:xfrm>
            <a:prstGeom prst="rect">
              <a:avLst/>
            </a:pr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0D72ED3A-6027-4877-BE3B-EA9B7BF0025C}"/>
              </a:ext>
            </a:extLst>
          </p:cNvPr>
          <p:cNvGrpSpPr/>
          <p:nvPr/>
        </p:nvGrpSpPr>
        <p:grpSpPr>
          <a:xfrm>
            <a:off x="1366842" y="2457605"/>
            <a:ext cx="1578808" cy="2217104"/>
            <a:chOff x="1366842" y="2457605"/>
            <a:chExt cx="1578808" cy="2217104"/>
          </a:xfrm>
        </p:grpSpPr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AB561EF9-182D-4E43-B3DF-60FF74DC9BE6}"/>
                </a:ext>
              </a:extLst>
            </p:cNvPr>
            <p:cNvGrpSpPr/>
            <p:nvPr/>
          </p:nvGrpSpPr>
          <p:grpSpPr>
            <a:xfrm>
              <a:off x="1366842" y="2457605"/>
              <a:ext cx="696009" cy="1804789"/>
              <a:chOff x="955750" y="2118401"/>
              <a:chExt cx="696009" cy="1804789"/>
            </a:xfrm>
          </p:grpSpPr>
          <p:pic>
            <p:nvPicPr>
              <p:cNvPr id="64" name="図 63">
                <a:extLst>
                  <a:ext uri="{FF2B5EF4-FFF2-40B4-BE49-F238E27FC236}">
                    <a16:creationId xmlns:a16="http://schemas.microsoft.com/office/drawing/2014/main" id="{15D4BBE9-655D-4222-BAF4-4206B1CE3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750" y="2118401"/>
                <a:ext cx="696009" cy="284285"/>
              </a:xfrm>
              <a:prstGeom prst="rect">
                <a:avLst/>
              </a:prstGeom>
            </p:spPr>
          </p:pic>
          <p:pic>
            <p:nvPicPr>
              <p:cNvPr id="65" name="図 64">
                <a:extLst>
                  <a:ext uri="{FF2B5EF4-FFF2-40B4-BE49-F238E27FC236}">
                    <a16:creationId xmlns:a16="http://schemas.microsoft.com/office/drawing/2014/main" id="{9B6668BB-0FF4-4BD0-B7B8-CB8151E70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750" y="2498527"/>
                <a:ext cx="696009" cy="284285"/>
              </a:xfrm>
              <a:prstGeom prst="rect">
                <a:avLst/>
              </a:prstGeom>
            </p:spPr>
          </p:pic>
          <p:pic>
            <p:nvPicPr>
              <p:cNvPr id="66" name="図 65">
                <a:extLst>
                  <a:ext uri="{FF2B5EF4-FFF2-40B4-BE49-F238E27FC236}">
                    <a16:creationId xmlns:a16="http://schemas.microsoft.com/office/drawing/2014/main" id="{2100707C-4DFB-4738-953B-A511CA02CB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750" y="2878653"/>
                <a:ext cx="696009" cy="284285"/>
              </a:xfrm>
              <a:prstGeom prst="rect">
                <a:avLst/>
              </a:prstGeom>
            </p:spPr>
          </p:pic>
          <p:pic>
            <p:nvPicPr>
              <p:cNvPr id="67" name="図 66">
                <a:extLst>
                  <a:ext uri="{FF2B5EF4-FFF2-40B4-BE49-F238E27FC236}">
                    <a16:creationId xmlns:a16="http://schemas.microsoft.com/office/drawing/2014/main" id="{02138CA2-92D8-4A6E-B713-BA33017F19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750" y="3258779"/>
                <a:ext cx="696009" cy="284285"/>
              </a:xfrm>
              <a:prstGeom prst="rect">
                <a:avLst/>
              </a:prstGeom>
            </p:spPr>
          </p:pic>
          <p:pic>
            <p:nvPicPr>
              <p:cNvPr id="68" name="図 67">
                <a:extLst>
                  <a:ext uri="{FF2B5EF4-FFF2-40B4-BE49-F238E27FC236}">
                    <a16:creationId xmlns:a16="http://schemas.microsoft.com/office/drawing/2014/main" id="{6A47DCD0-0794-452D-B1C8-B768B7C13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750" y="3638905"/>
                <a:ext cx="696009" cy="284285"/>
              </a:xfrm>
              <a:prstGeom prst="rect">
                <a:avLst/>
              </a:prstGeom>
            </p:spPr>
          </p:pic>
        </p:grpSp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461FE974-2E45-4DA3-94DE-5D3E02FFF80B}"/>
                </a:ext>
              </a:extLst>
            </p:cNvPr>
            <p:cNvGrpSpPr/>
            <p:nvPr/>
          </p:nvGrpSpPr>
          <p:grpSpPr>
            <a:xfrm>
              <a:off x="2249641" y="2474405"/>
              <a:ext cx="696009" cy="1804789"/>
              <a:chOff x="955750" y="2118401"/>
              <a:chExt cx="696009" cy="1804789"/>
            </a:xfrm>
          </p:grpSpPr>
          <p:pic>
            <p:nvPicPr>
              <p:cNvPr id="72" name="図 71">
                <a:extLst>
                  <a:ext uri="{FF2B5EF4-FFF2-40B4-BE49-F238E27FC236}">
                    <a16:creationId xmlns:a16="http://schemas.microsoft.com/office/drawing/2014/main" id="{EE7B7EBE-67F5-414D-891E-2ABC05D7D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750" y="2118401"/>
                <a:ext cx="696009" cy="284285"/>
              </a:xfrm>
              <a:prstGeom prst="rect">
                <a:avLst/>
              </a:prstGeom>
            </p:spPr>
          </p:pic>
          <p:pic>
            <p:nvPicPr>
              <p:cNvPr id="73" name="図 72">
                <a:extLst>
                  <a:ext uri="{FF2B5EF4-FFF2-40B4-BE49-F238E27FC236}">
                    <a16:creationId xmlns:a16="http://schemas.microsoft.com/office/drawing/2014/main" id="{BCD1C0BE-BF3A-41BA-ADE5-0FA9D945E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750" y="2498527"/>
                <a:ext cx="696009" cy="284285"/>
              </a:xfrm>
              <a:prstGeom prst="rect">
                <a:avLst/>
              </a:prstGeom>
            </p:spPr>
          </p:pic>
          <p:pic>
            <p:nvPicPr>
              <p:cNvPr id="74" name="図 73">
                <a:extLst>
                  <a:ext uri="{FF2B5EF4-FFF2-40B4-BE49-F238E27FC236}">
                    <a16:creationId xmlns:a16="http://schemas.microsoft.com/office/drawing/2014/main" id="{A5796AFF-4A0B-45F9-8147-1977C8E533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750" y="2878653"/>
                <a:ext cx="696009" cy="284285"/>
              </a:xfrm>
              <a:prstGeom prst="rect">
                <a:avLst/>
              </a:prstGeom>
            </p:spPr>
          </p:pic>
          <p:pic>
            <p:nvPicPr>
              <p:cNvPr id="75" name="図 74">
                <a:extLst>
                  <a:ext uri="{FF2B5EF4-FFF2-40B4-BE49-F238E27FC236}">
                    <a16:creationId xmlns:a16="http://schemas.microsoft.com/office/drawing/2014/main" id="{E0A34A55-DB0A-43C2-9D44-9AAF64BC5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750" y="3258779"/>
                <a:ext cx="696009" cy="284285"/>
              </a:xfrm>
              <a:prstGeom prst="rect">
                <a:avLst/>
              </a:prstGeom>
            </p:spPr>
          </p:pic>
          <p:pic>
            <p:nvPicPr>
              <p:cNvPr id="76" name="図 75">
                <a:extLst>
                  <a:ext uri="{FF2B5EF4-FFF2-40B4-BE49-F238E27FC236}">
                    <a16:creationId xmlns:a16="http://schemas.microsoft.com/office/drawing/2014/main" id="{76116D6C-7F54-4065-93C7-E4E6E372EE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750" y="3638905"/>
                <a:ext cx="696009" cy="284285"/>
              </a:xfrm>
              <a:prstGeom prst="rect">
                <a:avLst/>
              </a:prstGeom>
            </p:spPr>
          </p:pic>
        </p:grpSp>
        <p:pic>
          <p:nvPicPr>
            <p:cNvPr id="107" name="図 106">
              <a:extLst>
                <a:ext uri="{FF2B5EF4-FFF2-40B4-BE49-F238E27FC236}">
                  <a16:creationId xmlns:a16="http://schemas.microsoft.com/office/drawing/2014/main" id="{CF78BA09-6C64-4F49-ADA6-E8274EBB9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842" y="4373624"/>
              <a:ext cx="696009" cy="284285"/>
            </a:xfrm>
            <a:prstGeom prst="rect">
              <a:avLst/>
            </a:prstGeom>
          </p:spPr>
        </p:pic>
        <p:pic>
          <p:nvPicPr>
            <p:cNvPr id="167" name="図 166">
              <a:extLst>
                <a:ext uri="{FF2B5EF4-FFF2-40B4-BE49-F238E27FC236}">
                  <a16:creationId xmlns:a16="http://schemas.microsoft.com/office/drawing/2014/main" id="{55615ACE-2D31-41CF-A506-20031C552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641" y="4390424"/>
              <a:ext cx="696009" cy="284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081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52954" y="8319164"/>
            <a:ext cx="114696" cy="8496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518" y="8028843"/>
            <a:ext cx="603219" cy="24638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518" y="8406885"/>
            <a:ext cx="603219" cy="24638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095" y="8028843"/>
            <a:ext cx="603219" cy="24638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17" y="8587605"/>
            <a:ext cx="169920" cy="16142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998" y="8103541"/>
            <a:ext cx="199656" cy="16567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279" y="8387575"/>
            <a:ext cx="641094" cy="185377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841" y="8406886"/>
            <a:ext cx="602473" cy="146757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2819" y="8215090"/>
            <a:ext cx="887835" cy="293112"/>
          </a:xfrm>
          <a:prstGeom prst="rect">
            <a:avLst/>
          </a:prstGeom>
        </p:spPr>
      </p:pic>
      <p:pic>
        <p:nvPicPr>
          <p:cNvPr id="84" name="図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54" y="2223570"/>
            <a:ext cx="603219" cy="246384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54" y="2552183"/>
            <a:ext cx="603219" cy="246384"/>
          </a:xfrm>
          <a:prstGeom prst="rect">
            <a:avLst/>
          </a:prstGeom>
        </p:spPr>
      </p:pic>
      <p:pic>
        <p:nvPicPr>
          <p:cNvPr id="86" name="図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53" y="2880796"/>
            <a:ext cx="603219" cy="246384"/>
          </a:xfrm>
          <a:prstGeom prst="rect">
            <a:avLst/>
          </a:prstGeom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53" y="3209409"/>
            <a:ext cx="603219" cy="246384"/>
          </a:xfrm>
          <a:prstGeom prst="rect">
            <a:avLst/>
          </a:prstGeom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53" y="3538022"/>
            <a:ext cx="603219" cy="246384"/>
          </a:xfrm>
          <a:prstGeom prst="rect">
            <a:avLst/>
          </a:prstGeom>
        </p:spPr>
      </p:pic>
      <p:pic>
        <p:nvPicPr>
          <p:cNvPr id="89" name="図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53" y="3866635"/>
            <a:ext cx="603219" cy="246384"/>
          </a:xfrm>
          <a:prstGeom prst="rect">
            <a:avLst/>
          </a:prstGeom>
        </p:spPr>
      </p:pic>
      <p:pic>
        <p:nvPicPr>
          <p:cNvPr id="94" name="図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597" y="2223570"/>
            <a:ext cx="603219" cy="246384"/>
          </a:xfrm>
          <a:prstGeom prst="rect">
            <a:avLst/>
          </a:prstGeom>
        </p:spPr>
      </p:pic>
      <p:pic>
        <p:nvPicPr>
          <p:cNvPr id="95" name="図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597" y="2552183"/>
            <a:ext cx="603219" cy="246384"/>
          </a:xfrm>
          <a:prstGeom prst="rect">
            <a:avLst/>
          </a:prstGeom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596" y="2880796"/>
            <a:ext cx="603219" cy="246384"/>
          </a:xfrm>
          <a:prstGeom prst="rect">
            <a:avLst/>
          </a:prstGeom>
        </p:spPr>
      </p:pic>
      <p:pic>
        <p:nvPicPr>
          <p:cNvPr id="97" name="図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596" y="3209409"/>
            <a:ext cx="603219" cy="246384"/>
          </a:xfrm>
          <a:prstGeom prst="rect">
            <a:avLst/>
          </a:prstGeom>
        </p:spPr>
      </p:pic>
      <p:pic>
        <p:nvPicPr>
          <p:cNvPr id="98" name="図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596" y="3538022"/>
            <a:ext cx="603219" cy="246384"/>
          </a:xfrm>
          <a:prstGeom prst="rect">
            <a:avLst/>
          </a:prstGeom>
        </p:spPr>
      </p:pic>
      <p:pic>
        <p:nvPicPr>
          <p:cNvPr id="99" name="図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596" y="3866635"/>
            <a:ext cx="603219" cy="246384"/>
          </a:xfrm>
          <a:prstGeom prst="rect">
            <a:avLst/>
          </a:prstGeom>
        </p:spPr>
      </p:pic>
      <p:pic>
        <p:nvPicPr>
          <p:cNvPr id="104" name="図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40" y="2223570"/>
            <a:ext cx="603219" cy="246384"/>
          </a:xfrm>
          <a:prstGeom prst="rect">
            <a:avLst/>
          </a:prstGeom>
        </p:spPr>
      </p:pic>
      <p:pic>
        <p:nvPicPr>
          <p:cNvPr id="105" name="図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40" y="2552183"/>
            <a:ext cx="603219" cy="246384"/>
          </a:xfrm>
          <a:prstGeom prst="rect">
            <a:avLst/>
          </a:prstGeom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39" y="2880796"/>
            <a:ext cx="603219" cy="246384"/>
          </a:xfrm>
          <a:prstGeom prst="rect">
            <a:avLst/>
          </a:prstGeom>
        </p:spPr>
      </p:pic>
      <p:pic>
        <p:nvPicPr>
          <p:cNvPr id="107" name="図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39" y="3209409"/>
            <a:ext cx="603219" cy="246384"/>
          </a:xfrm>
          <a:prstGeom prst="rect">
            <a:avLst/>
          </a:prstGeom>
        </p:spPr>
      </p:pic>
      <p:pic>
        <p:nvPicPr>
          <p:cNvPr id="108" name="図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39" y="3538022"/>
            <a:ext cx="603219" cy="246384"/>
          </a:xfrm>
          <a:prstGeom prst="rect">
            <a:avLst/>
          </a:prstGeom>
        </p:spPr>
      </p:pic>
      <p:pic>
        <p:nvPicPr>
          <p:cNvPr id="109" name="図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39" y="3866635"/>
            <a:ext cx="603219" cy="246384"/>
          </a:xfrm>
          <a:prstGeom prst="rect">
            <a:avLst/>
          </a:prstGeom>
        </p:spPr>
      </p:pic>
      <p:pic>
        <p:nvPicPr>
          <p:cNvPr id="114" name="図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083" y="2223570"/>
            <a:ext cx="603219" cy="246384"/>
          </a:xfrm>
          <a:prstGeom prst="rect">
            <a:avLst/>
          </a:prstGeom>
        </p:spPr>
      </p:pic>
      <p:pic>
        <p:nvPicPr>
          <p:cNvPr id="115" name="図 1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083" y="2552183"/>
            <a:ext cx="603219" cy="246384"/>
          </a:xfrm>
          <a:prstGeom prst="rect">
            <a:avLst/>
          </a:prstGeom>
        </p:spPr>
      </p:pic>
      <p:pic>
        <p:nvPicPr>
          <p:cNvPr id="116" name="図 1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082" y="2880796"/>
            <a:ext cx="603219" cy="246384"/>
          </a:xfrm>
          <a:prstGeom prst="rect">
            <a:avLst/>
          </a:prstGeom>
        </p:spPr>
      </p:pic>
      <p:pic>
        <p:nvPicPr>
          <p:cNvPr id="117" name="図 1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082" y="3209409"/>
            <a:ext cx="603219" cy="246384"/>
          </a:xfrm>
          <a:prstGeom prst="rect">
            <a:avLst/>
          </a:prstGeom>
        </p:spPr>
      </p:pic>
      <p:pic>
        <p:nvPicPr>
          <p:cNvPr id="118" name="図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082" y="3538022"/>
            <a:ext cx="603219" cy="246384"/>
          </a:xfrm>
          <a:prstGeom prst="rect">
            <a:avLst/>
          </a:prstGeom>
        </p:spPr>
      </p:pic>
      <p:pic>
        <p:nvPicPr>
          <p:cNvPr id="119" name="図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082" y="3866635"/>
            <a:ext cx="603219" cy="246384"/>
          </a:xfrm>
          <a:prstGeom prst="rect">
            <a:avLst/>
          </a:prstGeom>
        </p:spPr>
      </p:pic>
      <p:pic>
        <p:nvPicPr>
          <p:cNvPr id="124" name="図 1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824" y="2223570"/>
            <a:ext cx="603219" cy="246384"/>
          </a:xfrm>
          <a:prstGeom prst="rect">
            <a:avLst/>
          </a:prstGeom>
        </p:spPr>
      </p:pic>
      <p:pic>
        <p:nvPicPr>
          <p:cNvPr id="125" name="図 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824" y="2552183"/>
            <a:ext cx="603219" cy="246384"/>
          </a:xfrm>
          <a:prstGeom prst="rect">
            <a:avLst/>
          </a:prstGeom>
        </p:spPr>
      </p:pic>
      <p:pic>
        <p:nvPicPr>
          <p:cNvPr id="126" name="図 1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823" y="2880796"/>
            <a:ext cx="603219" cy="246384"/>
          </a:xfrm>
          <a:prstGeom prst="rect">
            <a:avLst/>
          </a:prstGeom>
        </p:spPr>
      </p:pic>
      <p:pic>
        <p:nvPicPr>
          <p:cNvPr id="127" name="図 1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823" y="3209409"/>
            <a:ext cx="603219" cy="246384"/>
          </a:xfrm>
          <a:prstGeom prst="rect">
            <a:avLst/>
          </a:prstGeom>
        </p:spPr>
      </p:pic>
      <p:pic>
        <p:nvPicPr>
          <p:cNvPr id="128" name="図 1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823" y="3538022"/>
            <a:ext cx="603219" cy="246384"/>
          </a:xfrm>
          <a:prstGeom prst="rect">
            <a:avLst/>
          </a:prstGeom>
        </p:spPr>
      </p:pic>
      <p:pic>
        <p:nvPicPr>
          <p:cNvPr id="129" name="図 1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823" y="3866635"/>
            <a:ext cx="603219" cy="246384"/>
          </a:xfrm>
          <a:prstGeom prst="rect">
            <a:avLst/>
          </a:prstGeom>
        </p:spPr>
      </p:pic>
      <p:pic>
        <p:nvPicPr>
          <p:cNvPr id="142" name="図 1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4" y="2571233"/>
            <a:ext cx="603219" cy="246384"/>
          </a:xfrm>
          <a:prstGeom prst="rect">
            <a:avLst/>
          </a:prstGeom>
        </p:spPr>
      </p:pic>
      <p:pic>
        <p:nvPicPr>
          <p:cNvPr id="143" name="図 1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4" y="2899846"/>
            <a:ext cx="603219" cy="246384"/>
          </a:xfrm>
          <a:prstGeom prst="rect">
            <a:avLst/>
          </a:prstGeom>
        </p:spPr>
      </p:pic>
      <p:pic>
        <p:nvPicPr>
          <p:cNvPr id="144" name="図 1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3" y="3228459"/>
            <a:ext cx="603219" cy="246384"/>
          </a:xfrm>
          <a:prstGeom prst="rect">
            <a:avLst/>
          </a:prstGeom>
        </p:spPr>
      </p:pic>
      <p:pic>
        <p:nvPicPr>
          <p:cNvPr id="145" name="図 1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3" y="3557072"/>
            <a:ext cx="603219" cy="246384"/>
          </a:xfrm>
          <a:prstGeom prst="rect">
            <a:avLst/>
          </a:prstGeom>
        </p:spPr>
      </p:pic>
      <p:pic>
        <p:nvPicPr>
          <p:cNvPr id="146" name="図 1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3" y="3885685"/>
            <a:ext cx="603219" cy="246384"/>
          </a:xfrm>
          <a:prstGeom prst="rect">
            <a:avLst/>
          </a:prstGeom>
        </p:spPr>
      </p:pic>
      <p:pic>
        <p:nvPicPr>
          <p:cNvPr id="151" name="図 1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67" y="2571233"/>
            <a:ext cx="603219" cy="246384"/>
          </a:xfrm>
          <a:prstGeom prst="rect">
            <a:avLst/>
          </a:prstGeom>
        </p:spPr>
      </p:pic>
      <p:pic>
        <p:nvPicPr>
          <p:cNvPr id="152" name="図 1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67" y="2899846"/>
            <a:ext cx="603219" cy="246384"/>
          </a:xfrm>
          <a:prstGeom prst="rect">
            <a:avLst/>
          </a:prstGeom>
        </p:spPr>
      </p:pic>
      <p:pic>
        <p:nvPicPr>
          <p:cNvPr id="153" name="図 1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66" y="3228459"/>
            <a:ext cx="603219" cy="246384"/>
          </a:xfrm>
          <a:prstGeom prst="rect">
            <a:avLst/>
          </a:prstGeom>
        </p:spPr>
      </p:pic>
      <p:pic>
        <p:nvPicPr>
          <p:cNvPr id="154" name="図 1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66" y="3557072"/>
            <a:ext cx="603219" cy="246384"/>
          </a:xfrm>
          <a:prstGeom prst="rect">
            <a:avLst/>
          </a:prstGeom>
        </p:spPr>
      </p:pic>
      <p:pic>
        <p:nvPicPr>
          <p:cNvPr id="155" name="図 1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66" y="3885685"/>
            <a:ext cx="603219" cy="246384"/>
          </a:xfrm>
          <a:prstGeom prst="rect">
            <a:avLst/>
          </a:prstGeom>
        </p:spPr>
      </p:pic>
      <p:pic>
        <p:nvPicPr>
          <p:cNvPr id="196" name="図 1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0626" y="3585645"/>
            <a:ext cx="603219" cy="246384"/>
          </a:xfrm>
          <a:prstGeom prst="rect">
            <a:avLst/>
          </a:prstGeom>
        </p:spPr>
      </p:pic>
      <p:pic>
        <p:nvPicPr>
          <p:cNvPr id="197" name="図 1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9239" y="3585645"/>
            <a:ext cx="603219" cy="246384"/>
          </a:xfrm>
          <a:prstGeom prst="rect">
            <a:avLst/>
          </a:prstGeom>
        </p:spPr>
      </p:pic>
      <p:pic>
        <p:nvPicPr>
          <p:cNvPr id="198" name="図 1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7852" y="3585646"/>
            <a:ext cx="603219" cy="246384"/>
          </a:xfrm>
          <a:prstGeom prst="rect">
            <a:avLst/>
          </a:prstGeom>
        </p:spPr>
      </p:pic>
      <p:pic>
        <p:nvPicPr>
          <p:cNvPr id="199" name="図 1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6465" y="3585646"/>
            <a:ext cx="603219" cy="246384"/>
          </a:xfrm>
          <a:prstGeom prst="rect">
            <a:avLst/>
          </a:prstGeom>
        </p:spPr>
      </p:pic>
      <p:pic>
        <p:nvPicPr>
          <p:cNvPr id="200" name="図 1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05078" y="3585646"/>
            <a:ext cx="603219" cy="246384"/>
          </a:xfrm>
          <a:prstGeom prst="rect">
            <a:avLst/>
          </a:prstGeom>
        </p:spPr>
      </p:pic>
      <p:pic>
        <p:nvPicPr>
          <p:cNvPr id="201" name="図 2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33691" y="3585646"/>
            <a:ext cx="603219" cy="246384"/>
          </a:xfrm>
          <a:prstGeom prst="rect">
            <a:avLst/>
          </a:prstGeom>
        </p:spPr>
      </p:pic>
      <p:pic>
        <p:nvPicPr>
          <p:cNvPr id="202" name="図 2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2304" y="3585646"/>
            <a:ext cx="603219" cy="246384"/>
          </a:xfrm>
          <a:prstGeom prst="rect">
            <a:avLst/>
          </a:prstGeom>
        </p:spPr>
      </p:pic>
      <p:pic>
        <p:nvPicPr>
          <p:cNvPr id="203" name="図 2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0917" y="3585646"/>
            <a:ext cx="603219" cy="246384"/>
          </a:xfrm>
          <a:prstGeom prst="rect">
            <a:avLst/>
          </a:prstGeom>
        </p:spPr>
      </p:pic>
      <p:pic>
        <p:nvPicPr>
          <p:cNvPr id="204" name="図 2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532" y="3585646"/>
            <a:ext cx="603219" cy="246384"/>
          </a:xfrm>
          <a:prstGeom prst="rect">
            <a:avLst/>
          </a:prstGeom>
        </p:spPr>
      </p:pic>
      <p:pic>
        <p:nvPicPr>
          <p:cNvPr id="205" name="図 2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0626" y="2862902"/>
            <a:ext cx="603219" cy="246384"/>
          </a:xfrm>
          <a:prstGeom prst="rect">
            <a:avLst/>
          </a:prstGeom>
        </p:spPr>
      </p:pic>
      <p:pic>
        <p:nvPicPr>
          <p:cNvPr id="206" name="図 2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9239" y="2862902"/>
            <a:ext cx="603219" cy="246384"/>
          </a:xfrm>
          <a:prstGeom prst="rect">
            <a:avLst/>
          </a:prstGeom>
        </p:spPr>
      </p:pic>
      <p:pic>
        <p:nvPicPr>
          <p:cNvPr id="207" name="図 2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7852" y="2862903"/>
            <a:ext cx="603219" cy="246384"/>
          </a:xfrm>
          <a:prstGeom prst="rect">
            <a:avLst/>
          </a:prstGeom>
        </p:spPr>
      </p:pic>
      <p:pic>
        <p:nvPicPr>
          <p:cNvPr id="208" name="図 2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6465" y="2862903"/>
            <a:ext cx="603219" cy="246384"/>
          </a:xfrm>
          <a:prstGeom prst="rect">
            <a:avLst/>
          </a:prstGeom>
        </p:spPr>
      </p:pic>
      <p:pic>
        <p:nvPicPr>
          <p:cNvPr id="209" name="図 2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05078" y="2862903"/>
            <a:ext cx="603219" cy="246384"/>
          </a:xfrm>
          <a:prstGeom prst="rect">
            <a:avLst/>
          </a:prstGeom>
        </p:spPr>
      </p:pic>
      <p:pic>
        <p:nvPicPr>
          <p:cNvPr id="210" name="図 2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33691" y="2862903"/>
            <a:ext cx="603219" cy="246384"/>
          </a:xfrm>
          <a:prstGeom prst="rect">
            <a:avLst/>
          </a:prstGeom>
        </p:spPr>
      </p:pic>
      <p:pic>
        <p:nvPicPr>
          <p:cNvPr id="211" name="図 2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2304" y="2862903"/>
            <a:ext cx="603219" cy="246384"/>
          </a:xfrm>
          <a:prstGeom prst="rect">
            <a:avLst/>
          </a:prstGeom>
        </p:spPr>
      </p:pic>
      <p:pic>
        <p:nvPicPr>
          <p:cNvPr id="212" name="図 2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0917" y="2862903"/>
            <a:ext cx="603219" cy="246384"/>
          </a:xfrm>
          <a:prstGeom prst="rect">
            <a:avLst/>
          </a:prstGeom>
        </p:spPr>
      </p:pic>
      <p:pic>
        <p:nvPicPr>
          <p:cNvPr id="213" name="図 2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532" y="2862903"/>
            <a:ext cx="603219" cy="246384"/>
          </a:xfrm>
          <a:prstGeom prst="rect">
            <a:avLst/>
          </a:prstGeom>
        </p:spPr>
      </p:pic>
      <p:pic>
        <p:nvPicPr>
          <p:cNvPr id="214" name="図 2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0625" y="2140162"/>
            <a:ext cx="603219" cy="246384"/>
          </a:xfrm>
          <a:prstGeom prst="rect">
            <a:avLst/>
          </a:prstGeom>
        </p:spPr>
      </p:pic>
      <p:pic>
        <p:nvPicPr>
          <p:cNvPr id="215" name="図 2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9238" y="2140161"/>
            <a:ext cx="603219" cy="246384"/>
          </a:xfrm>
          <a:prstGeom prst="rect">
            <a:avLst/>
          </a:prstGeom>
        </p:spPr>
      </p:pic>
      <p:pic>
        <p:nvPicPr>
          <p:cNvPr id="216" name="図 2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7851" y="2140162"/>
            <a:ext cx="603219" cy="246384"/>
          </a:xfrm>
          <a:prstGeom prst="rect">
            <a:avLst/>
          </a:prstGeom>
        </p:spPr>
      </p:pic>
      <p:pic>
        <p:nvPicPr>
          <p:cNvPr id="217" name="図 2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6464" y="2140162"/>
            <a:ext cx="603219" cy="246384"/>
          </a:xfrm>
          <a:prstGeom prst="rect">
            <a:avLst/>
          </a:prstGeom>
        </p:spPr>
      </p:pic>
      <p:pic>
        <p:nvPicPr>
          <p:cNvPr id="218" name="図 2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05078" y="2140162"/>
            <a:ext cx="603219" cy="246384"/>
          </a:xfrm>
          <a:prstGeom prst="rect">
            <a:avLst/>
          </a:prstGeom>
        </p:spPr>
      </p:pic>
      <p:pic>
        <p:nvPicPr>
          <p:cNvPr id="219" name="図 2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33691" y="2140162"/>
            <a:ext cx="603219" cy="246384"/>
          </a:xfrm>
          <a:prstGeom prst="rect">
            <a:avLst/>
          </a:prstGeom>
        </p:spPr>
      </p:pic>
      <p:pic>
        <p:nvPicPr>
          <p:cNvPr id="220" name="図 2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2304" y="2140162"/>
            <a:ext cx="603219" cy="246384"/>
          </a:xfrm>
          <a:prstGeom prst="rect">
            <a:avLst/>
          </a:prstGeom>
        </p:spPr>
      </p:pic>
      <p:pic>
        <p:nvPicPr>
          <p:cNvPr id="221" name="図 2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0917" y="2140162"/>
            <a:ext cx="603219" cy="246384"/>
          </a:xfrm>
          <a:prstGeom prst="rect">
            <a:avLst/>
          </a:prstGeom>
        </p:spPr>
      </p:pic>
      <p:pic>
        <p:nvPicPr>
          <p:cNvPr id="222" name="図 2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532" y="2140162"/>
            <a:ext cx="603219" cy="246384"/>
          </a:xfrm>
          <a:prstGeom prst="rect">
            <a:avLst/>
          </a:prstGeom>
        </p:spPr>
      </p:pic>
      <p:pic>
        <p:nvPicPr>
          <p:cNvPr id="224" name="図 2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48" y="2128953"/>
            <a:ext cx="603219" cy="246384"/>
          </a:xfrm>
          <a:prstGeom prst="rect">
            <a:avLst/>
          </a:prstGeom>
        </p:spPr>
      </p:pic>
      <p:pic>
        <p:nvPicPr>
          <p:cNvPr id="225" name="図 2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48" y="2457566"/>
            <a:ext cx="603219" cy="246384"/>
          </a:xfrm>
          <a:prstGeom prst="rect">
            <a:avLst/>
          </a:prstGeom>
        </p:spPr>
      </p:pic>
      <p:pic>
        <p:nvPicPr>
          <p:cNvPr id="226" name="図 2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47" y="2786179"/>
            <a:ext cx="603219" cy="246384"/>
          </a:xfrm>
          <a:prstGeom prst="rect">
            <a:avLst/>
          </a:prstGeom>
        </p:spPr>
      </p:pic>
      <p:pic>
        <p:nvPicPr>
          <p:cNvPr id="227" name="図 2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47" y="3114792"/>
            <a:ext cx="603219" cy="246384"/>
          </a:xfrm>
          <a:prstGeom prst="rect">
            <a:avLst/>
          </a:prstGeom>
        </p:spPr>
      </p:pic>
      <p:pic>
        <p:nvPicPr>
          <p:cNvPr id="228" name="図 2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47" y="3443405"/>
            <a:ext cx="603219" cy="246384"/>
          </a:xfrm>
          <a:prstGeom prst="rect">
            <a:avLst/>
          </a:prstGeom>
        </p:spPr>
      </p:pic>
      <p:pic>
        <p:nvPicPr>
          <p:cNvPr id="233" name="図 2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91" y="2128953"/>
            <a:ext cx="603219" cy="246384"/>
          </a:xfrm>
          <a:prstGeom prst="rect">
            <a:avLst/>
          </a:prstGeom>
        </p:spPr>
      </p:pic>
      <p:pic>
        <p:nvPicPr>
          <p:cNvPr id="234" name="図 2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91" y="2457566"/>
            <a:ext cx="603219" cy="246384"/>
          </a:xfrm>
          <a:prstGeom prst="rect">
            <a:avLst/>
          </a:prstGeom>
        </p:spPr>
      </p:pic>
      <p:pic>
        <p:nvPicPr>
          <p:cNvPr id="235" name="図 2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90" y="2786179"/>
            <a:ext cx="603219" cy="246384"/>
          </a:xfrm>
          <a:prstGeom prst="rect">
            <a:avLst/>
          </a:prstGeom>
        </p:spPr>
      </p:pic>
      <p:pic>
        <p:nvPicPr>
          <p:cNvPr id="236" name="図 2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90" y="3114792"/>
            <a:ext cx="603219" cy="246384"/>
          </a:xfrm>
          <a:prstGeom prst="rect">
            <a:avLst/>
          </a:prstGeom>
        </p:spPr>
      </p:pic>
      <p:pic>
        <p:nvPicPr>
          <p:cNvPr id="237" name="図 2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90" y="3443405"/>
            <a:ext cx="603219" cy="246384"/>
          </a:xfrm>
          <a:prstGeom prst="rect">
            <a:avLst/>
          </a:prstGeom>
        </p:spPr>
      </p:pic>
      <p:pic>
        <p:nvPicPr>
          <p:cNvPr id="242" name="図 2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834" y="2128953"/>
            <a:ext cx="603219" cy="246384"/>
          </a:xfrm>
          <a:prstGeom prst="rect">
            <a:avLst/>
          </a:prstGeom>
        </p:spPr>
      </p:pic>
      <p:pic>
        <p:nvPicPr>
          <p:cNvPr id="243" name="図 2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834" y="2457566"/>
            <a:ext cx="603219" cy="246384"/>
          </a:xfrm>
          <a:prstGeom prst="rect">
            <a:avLst/>
          </a:prstGeom>
        </p:spPr>
      </p:pic>
      <p:pic>
        <p:nvPicPr>
          <p:cNvPr id="244" name="図 2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833" y="2786179"/>
            <a:ext cx="603219" cy="246384"/>
          </a:xfrm>
          <a:prstGeom prst="rect">
            <a:avLst/>
          </a:prstGeom>
        </p:spPr>
      </p:pic>
      <p:pic>
        <p:nvPicPr>
          <p:cNvPr id="245" name="図 2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833" y="3114792"/>
            <a:ext cx="603219" cy="246384"/>
          </a:xfrm>
          <a:prstGeom prst="rect">
            <a:avLst/>
          </a:prstGeom>
        </p:spPr>
      </p:pic>
      <p:pic>
        <p:nvPicPr>
          <p:cNvPr id="246" name="図 2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833" y="3443405"/>
            <a:ext cx="603219" cy="246384"/>
          </a:xfrm>
          <a:prstGeom prst="rect">
            <a:avLst/>
          </a:prstGeom>
        </p:spPr>
      </p:pic>
      <p:pic>
        <p:nvPicPr>
          <p:cNvPr id="251" name="図 2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77" y="2128953"/>
            <a:ext cx="603219" cy="246384"/>
          </a:xfrm>
          <a:prstGeom prst="rect">
            <a:avLst/>
          </a:prstGeom>
        </p:spPr>
      </p:pic>
      <p:pic>
        <p:nvPicPr>
          <p:cNvPr id="252" name="図 2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77" y="2457566"/>
            <a:ext cx="603219" cy="246384"/>
          </a:xfrm>
          <a:prstGeom prst="rect">
            <a:avLst/>
          </a:prstGeom>
        </p:spPr>
      </p:pic>
      <p:pic>
        <p:nvPicPr>
          <p:cNvPr id="253" name="図 2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76" y="2786179"/>
            <a:ext cx="603219" cy="246384"/>
          </a:xfrm>
          <a:prstGeom prst="rect">
            <a:avLst/>
          </a:prstGeom>
        </p:spPr>
      </p:pic>
      <p:pic>
        <p:nvPicPr>
          <p:cNvPr id="254" name="図 2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76" y="3114792"/>
            <a:ext cx="603219" cy="246384"/>
          </a:xfrm>
          <a:prstGeom prst="rect">
            <a:avLst/>
          </a:prstGeom>
        </p:spPr>
      </p:pic>
      <p:pic>
        <p:nvPicPr>
          <p:cNvPr id="255" name="図 2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76" y="3443405"/>
            <a:ext cx="603219" cy="246384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08F3AC1-AEC5-4B4E-9A3F-BD885F1511FE}"/>
              </a:ext>
            </a:extLst>
          </p:cNvPr>
          <p:cNvGrpSpPr/>
          <p:nvPr/>
        </p:nvGrpSpPr>
        <p:grpSpPr>
          <a:xfrm>
            <a:off x="1567815" y="1149562"/>
            <a:ext cx="603220" cy="492920"/>
            <a:chOff x="1567815" y="1149562"/>
            <a:chExt cx="603220" cy="492920"/>
          </a:xfrm>
        </p:grpSpPr>
        <p:pic>
          <p:nvPicPr>
            <p:cNvPr id="100" name="図 99">
              <a:extLst>
                <a:ext uri="{FF2B5EF4-FFF2-40B4-BE49-F238E27FC236}">
                  <a16:creationId xmlns:a16="http://schemas.microsoft.com/office/drawing/2014/main" id="{A52E9554-C46F-406B-BDA2-42528CEC4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67816" y="1149562"/>
              <a:ext cx="603219" cy="246384"/>
            </a:xfrm>
            <a:prstGeom prst="rect">
              <a:avLst/>
            </a:prstGeom>
          </p:spPr>
        </p:pic>
        <p:pic>
          <p:nvPicPr>
            <p:cNvPr id="101" name="図 100">
              <a:extLst>
                <a:ext uri="{FF2B5EF4-FFF2-40B4-BE49-F238E27FC236}">
                  <a16:creationId xmlns:a16="http://schemas.microsoft.com/office/drawing/2014/main" id="{C58178EA-5855-4169-875E-AFF3A07D2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815" y="1396098"/>
              <a:ext cx="603219" cy="246384"/>
            </a:xfrm>
            <a:prstGeom prst="rect">
              <a:avLst/>
            </a:prstGeom>
          </p:spPr>
        </p:pic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D00C8349-6E12-4CA1-8752-C85361735F01}"/>
              </a:ext>
            </a:extLst>
          </p:cNvPr>
          <p:cNvGrpSpPr/>
          <p:nvPr/>
        </p:nvGrpSpPr>
        <p:grpSpPr>
          <a:xfrm>
            <a:off x="964596" y="5060895"/>
            <a:ext cx="603220" cy="492920"/>
            <a:chOff x="1567815" y="1149562"/>
            <a:chExt cx="603220" cy="492920"/>
          </a:xfrm>
        </p:grpSpPr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5B0E1A0C-4603-4314-A909-BE3AE207F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67816" y="1149562"/>
              <a:ext cx="603219" cy="246384"/>
            </a:xfrm>
            <a:prstGeom prst="rect">
              <a:avLst/>
            </a:prstGeom>
          </p:spPr>
        </p:pic>
        <p:pic>
          <p:nvPicPr>
            <p:cNvPr id="110" name="図 109">
              <a:extLst>
                <a:ext uri="{FF2B5EF4-FFF2-40B4-BE49-F238E27FC236}">
                  <a16:creationId xmlns:a16="http://schemas.microsoft.com/office/drawing/2014/main" id="{AB2136F1-2A9D-41FB-8265-87E486808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815" y="1396098"/>
              <a:ext cx="603219" cy="246384"/>
            </a:xfrm>
            <a:prstGeom prst="rect">
              <a:avLst/>
            </a:prstGeom>
          </p:spPr>
        </p:pic>
      </p:grp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822C5167-C08F-4A3B-B5B4-EC3715AB7781}"/>
              </a:ext>
            </a:extLst>
          </p:cNvPr>
          <p:cNvGrpSpPr/>
          <p:nvPr/>
        </p:nvGrpSpPr>
        <p:grpSpPr>
          <a:xfrm>
            <a:off x="1561466" y="5060895"/>
            <a:ext cx="603220" cy="492920"/>
            <a:chOff x="1567815" y="1149562"/>
            <a:chExt cx="603220" cy="492920"/>
          </a:xfrm>
        </p:grpSpPr>
        <p:pic>
          <p:nvPicPr>
            <p:cNvPr id="112" name="図 111">
              <a:extLst>
                <a:ext uri="{FF2B5EF4-FFF2-40B4-BE49-F238E27FC236}">
                  <a16:creationId xmlns:a16="http://schemas.microsoft.com/office/drawing/2014/main" id="{D44B67A1-26AE-4E85-B6D7-3927F273D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67816" y="1149562"/>
              <a:ext cx="603219" cy="246384"/>
            </a:xfrm>
            <a:prstGeom prst="rect">
              <a:avLst/>
            </a:prstGeom>
          </p:spPr>
        </p:pic>
        <p:pic>
          <p:nvPicPr>
            <p:cNvPr id="113" name="図 112">
              <a:extLst>
                <a:ext uri="{FF2B5EF4-FFF2-40B4-BE49-F238E27FC236}">
                  <a16:creationId xmlns:a16="http://schemas.microsoft.com/office/drawing/2014/main" id="{9244FEC5-6CEE-4C79-8776-81B60C2A1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815" y="1396098"/>
              <a:ext cx="603219" cy="246384"/>
            </a:xfrm>
            <a:prstGeom prst="rect">
              <a:avLst/>
            </a:prstGeom>
          </p:spPr>
        </p:pic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FCFFBB00-5AB4-450A-AFDA-206192469933}"/>
              </a:ext>
            </a:extLst>
          </p:cNvPr>
          <p:cNvGrpSpPr/>
          <p:nvPr/>
        </p:nvGrpSpPr>
        <p:grpSpPr>
          <a:xfrm>
            <a:off x="2158334" y="5060819"/>
            <a:ext cx="603220" cy="492920"/>
            <a:chOff x="1567815" y="1149562"/>
            <a:chExt cx="603220" cy="492920"/>
          </a:xfrm>
        </p:grpSpPr>
        <p:pic>
          <p:nvPicPr>
            <p:cNvPr id="121" name="図 120">
              <a:extLst>
                <a:ext uri="{FF2B5EF4-FFF2-40B4-BE49-F238E27FC236}">
                  <a16:creationId xmlns:a16="http://schemas.microsoft.com/office/drawing/2014/main" id="{45E65AE6-BAE8-4459-A822-7F46D1CD8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67816" y="1149562"/>
              <a:ext cx="603219" cy="246384"/>
            </a:xfrm>
            <a:prstGeom prst="rect">
              <a:avLst/>
            </a:prstGeom>
          </p:spPr>
        </p:pic>
        <p:pic>
          <p:nvPicPr>
            <p:cNvPr id="122" name="図 121">
              <a:extLst>
                <a:ext uri="{FF2B5EF4-FFF2-40B4-BE49-F238E27FC236}">
                  <a16:creationId xmlns:a16="http://schemas.microsoft.com/office/drawing/2014/main" id="{669C09AD-B4EE-44FC-AF54-B8E913481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815" y="1396098"/>
              <a:ext cx="603219" cy="246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491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75288" y="7442864"/>
            <a:ext cx="114696" cy="849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852" y="7152543"/>
            <a:ext cx="603219" cy="24638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852" y="7530585"/>
            <a:ext cx="603219" cy="2463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29" y="7152543"/>
            <a:ext cx="603219" cy="2463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51" y="7711305"/>
            <a:ext cx="169920" cy="16142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332" y="7227241"/>
            <a:ext cx="199656" cy="16567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613" y="7511275"/>
            <a:ext cx="641094" cy="18537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175" y="7530586"/>
            <a:ext cx="602473" cy="14675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85153" y="7338790"/>
            <a:ext cx="887835" cy="29311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04" y="3844936"/>
            <a:ext cx="603219" cy="24638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04" y="4173549"/>
            <a:ext cx="603219" cy="24638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03" y="4502162"/>
            <a:ext cx="603219" cy="24638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03" y="4830775"/>
            <a:ext cx="603219" cy="24638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03" y="5159388"/>
            <a:ext cx="603219" cy="24638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47" y="3844936"/>
            <a:ext cx="603219" cy="24638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47" y="4173549"/>
            <a:ext cx="603219" cy="24638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46" y="4502162"/>
            <a:ext cx="603219" cy="24638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46" y="4830775"/>
            <a:ext cx="603219" cy="24638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46" y="5159388"/>
            <a:ext cx="603219" cy="24638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90" y="3844936"/>
            <a:ext cx="603219" cy="24638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90" y="4173549"/>
            <a:ext cx="603219" cy="246384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89" y="4502162"/>
            <a:ext cx="603219" cy="246384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89" y="4830775"/>
            <a:ext cx="603219" cy="246384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89" y="5159388"/>
            <a:ext cx="603219" cy="246384"/>
          </a:xfrm>
          <a:prstGeom prst="rect">
            <a:avLst/>
          </a:prstGeom>
        </p:spPr>
      </p:pic>
      <p:grpSp>
        <p:nvGrpSpPr>
          <p:cNvPr id="64" name="グループ化 63"/>
          <p:cNvGrpSpPr/>
          <p:nvPr/>
        </p:nvGrpSpPr>
        <p:grpSpPr>
          <a:xfrm rot="5400000">
            <a:off x="6399499" y="4327521"/>
            <a:ext cx="603219" cy="494030"/>
            <a:chOff x="5843732" y="6144930"/>
            <a:chExt cx="603219" cy="494030"/>
          </a:xfrm>
        </p:grpSpPr>
        <p:pic>
          <p:nvPicPr>
            <p:cNvPr id="65" name="図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3732" y="6392576"/>
              <a:ext cx="603219" cy="246384"/>
            </a:xfrm>
            <a:prstGeom prst="rect">
              <a:avLst/>
            </a:prstGeom>
          </p:spPr>
        </p:pic>
        <p:pic>
          <p:nvPicPr>
            <p:cNvPr id="66" name="図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43732" y="6144930"/>
              <a:ext cx="603219" cy="246384"/>
            </a:xfrm>
            <a:prstGeom prst="rect">
              <a:avLst/>
            </a:prstGeom>
          </p:spPr>
        </p:pic>
      </p:grpSp>
      <p:grpSp>
        <p:nvGrpSpPr>
          <p:cNvPr id="72" name="グループ化 71"/>
          <p:cNvGrpSpPr/>
          <p:nvPr/>
        </p:nvGrpSpPr>
        <p:grpSpPr>
          <a:xfrm>
            <a:off x="4042376" y="6149692"/>
            <a:ext cx="2411718" cy="494030"/>
            <a:chOff x="4035233" y="6144930"/>
            <a:chExt cx="2411718" cy="494030"/>
          </a:xfrm>
        </p:grpSpPr>
        <p:grpSp>
          <p:nvGrpSpPr>
            <p:cNvPr id="63" name="グループ化 62"/>
            <p:cNvGrpSpPr/>
            <p:nvPr/>
          </p:nvGrpSpPr>
          <p:grpSpPr>
            <a:xfrm>
              <a:off x="5843732" y="6144930"/>
              <a:ext cx="603219" cy="494030"/>
              <a:chOff x="5843732" y="6144930"/>
              <a:chExt cx="603219" cy="494030"/>
            </a:xfrm>
          </p:grpSpPr>
          <p:pic>
            <p:nvPicPr>
              <p:cNvPr id="59" name="図 5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3732" y="6392576"/>
                <a:ext cx="603219" cy="246384"/>
              </a:xfrm>
              <a:prstGeom prst="rect">
                <a:avLst/>
              </a:prstGeom>
            </p:spPr>
          </p:pic>
          <p:pic>
            <p:nvPicPr>
              <p:cNvPr id="60" name="図 5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843732" y="6144930"/>
                <a:ext cx="603219" cy="246384"/>
              </a:xfrm>
              <a:prstGeom prst="rect">
                <a:avLst/>
              </a:prstGeom>
            </p:spPr>
          </p:pic>
        </p:grpSp>
        <p:grpSp>
          <p:nvGrpSpPr>
            <p:cNvPr id="71" name="グループ化 70"/>
            <p:cNvGrpSpPr/>
            <p:nvPr/>
          </p:nvGrpSpPr>
          <p:grpSpPr>
            <a:xfrm>
              <a:off x="5240899" y="6144930"/>
              <a:ext cx="603220" cy="494030"/>
              <a:chOff x="5241285" y="6144930"/>
              <a:chExt cx="603220" cy="494030"/>
            </a:xfrm>
          </p:grpSpPr>
          <p:pic>
            <p:nvPicPr>
              <p:cNvPr id="58" name="図 5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1285" y="6392576"/>
                <a:ext cx="603219" cy="246384"/>
              </a:xfrm>
              <a:prstGeom prst="rect">
                <a:avLst/>
              </a:prstGeom>
            </p:spPr>
          </p:pic>
          <p:pic>
            <p:nvPicPr>
              <p:cNvPr id="61" name="図 6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241286" y="6144930"/>
                <a:ext cx="603219" cy="246384"/>
              </a:xfrm>
              <a:prstGeom prst="rect">
                <a:avLst/>
              </a:prstGeom>
            </p:spPr>
          </p:pic>
        </p:grpSp>
        <p:grpSp>
          <p:nvGrpSpPr>
            <p:cNvPr id="70" name="グループ化 69"/>
            <p:cNvGrpSpPr/>
            <p:nvPr/>
          </p:nvGrpSpPr>
          <p:grpSpPr>
            <a:xfrm>
              <a:off x="4638066" y="6144930"/>
              <a:ext cx="603219" cy="494030"/>
              <a:chOff x="4638839" y="6144930"/>
              <a:chExt cx="603219" cy="494030"/>
            </a:xfrm>
          </p:grpSpPr>
          <p:pic>
            <p:nvPicPr>
              <p:cNvPr id="57" name="図 5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839" y="6392576"/>
                <a:ext cx="603219" cy="246384"/>
              </a:xfrm>
              <a:prstGeom prst="rect">
                <a:avLst/>
              </a:prstGeom>
            </p:spPr>
          </p:pic>
          <p:pic>
            <p:nvPicPr>
              <p:cNvPr id="62" name="図 6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4638839" y="6144930"/>
                <a:ext cx="603219" cy="246384"/>
              </a:xfrm>
              <a:prstGeom prst="rect">
                <a:avLst/>
              </a:prstGeom>
            </p:spPr>
          </p:pic>
        </p:grpSp>
        <p:grpSp>
          <p:nvGrpSpPr>
            <p:cNvPr id="69" name="グループ化 68"/>
            <p:cNvGrpSpPr/>
            <p:nvPr/>
          </p:nvGrpSpPr>
          <p:grpSpPr>
            <a:xfrm>
              <a:off x="4035233" y="6144930"/>
              <a:ext cx="603219" cy="494030"/>
              <a:chOff x="4035233" y="6144930"/>
              <a:chExt cx="603219" cy="494030"/>
            </a:xfrm>
          </p:grpSpPr>
          <p:pic>
            <p:nvPicPr>
              <p:cNvPr id="67" name="図 6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5233" y="6392576"/>
                <a:ext cx="603219" cy="246384"/>
              </a:xfrm>
              <a:prstGeom prst="rect">
                <a:avLst/>
              </a:prstGeom>
            </p:spPr>
          </p:pic>
          <p:pic>
            <p:nvPicPr>
              <p:cNvPr id="68" name="図 6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4035233" y="6144930"/>
                <a:ext cx="603219" cy="24638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5748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75288" y="7442864"/>
            <a:ext cx="114696" cy="849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852" y="7152543"/>
            <a:ext cx="603219" cy="24638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852" y="7530585"/>
            <a:ext cx="603219" cy="2463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29" y="7152543"/>
            <a:ext cx="603219" cy="2463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51" y="7711305"/>
            <a:ext cx="169920" cy="16142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332" y="7227241"/>
            <a:ext cx="199656" cy="16567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613" y="7511275"/>
            <a:ext cx="641094" cy="18537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175" y="7530586"/>
            <a:ext cx="602473" cy="14675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85153" y="7338790"/>
            <a:ext cx="887835" cy="29311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7" y="3626920"/>
            <a:ext cx="603219" cy="24638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7" y="3955533"/>
            <a:ext cx="603219" cy="24638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6" y="4284146"/>
            <a:ext cx="603219" cy="24638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6" y="4612759"/>
            <a:ext cx="603219" cy="24638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6" y="4941372"/>
            <a:ext cx="603219" cy="24638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6" y="5269985"/>
            <a:ext cx="603219" cy="24638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90" y="3626920"/>
            <a:ext cx="603219" cy="24638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90" y="3955533"/>
            <a:ext cx="603219" cy="246384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9" y="4284146"/>
            <a:ext cx="603219" cy="246384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9" y="4612759"/>
            <a:ext cx="603219" cy="246384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9" y="4941372"/>
            <a:ext cx="603219" cy="246384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9" y="5269985"/>
            <a:ext cx="603219" cy="246384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33" y="3626920"/>
            <a:ext cx="603219" cy="246384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33" y="3955533"/>
            <a:ext cx="603219" cy="246384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32" y="4284146"/>
            <a:ext cx="603219" cy="246384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32" y="4612759"/>
            <a:ext cx="603219" cy="246384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32" y="4941372"/>
            <a:ext cx="603219" cy="246384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32" y="5269985"/>
            <a:ext cx="603219" cy="246384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74" y="3626920"/>
            <a:ext cx="603219" cy="246384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74" y="3955533"/>
            <a:ext cx="603219" cy="246384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73" y="4284146"/>
            <a:ext cx="603219" cy="246384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73" y="4612759"/>
            <a:ext cx="603219" cy="246384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73" y="4941372"/>
            <a:ext cx="603219" cy="246384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73" y="5269985"/>
            <a:ext cx="603219" cy="246384"/>
          </a:xfrm>
          <a:prstGeom prst="rect">
            <a:avLst/>
          </a:prstGeom>
        </p:spPr>
      </p:pic>
      <p:grpSp>
        <p:nvGrpSpPr>
          <p:cNvPr id="58" name="グループ化 57"/>
          <p:cNvGrpSpPr/>
          <p:nvPr/>
        </p:nvGrpSpPr>
        <p:grpSpPr>
          <a:xfrm>
            <a:off x="9301859" y="3392471"/>
            <a:ext cx="603219" cy="793847"/>
            <a:chOff x="9311349" y="3384257"/>
            <a:chExt cx="603219" cy="793847"/>
          </a:xfrm>
        </p:grpSpPr>
        <p:pic>
          <p:nvPicPr>
            <p:cNvPr id="56" name="図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349" y="3931720"/>
              <a:ext cx="603219" cy="246384"/>
            </a:xfrm>
            <a:prstGeom prst="rect">
              <a:avLst/>
            </a:prstGeom>
          </p:spPr>
        </p:pic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11349" y="3384257"/>
              <a:ext cx="603219" cy="246384"/>
            </a:xfrm>
            <a:prstGeom prst="rect">
              <a:avLst/>
            </a:prstGeom>
          </p:spPr>
        </p:pic>
      </p:grpSp>
      <p:grpSp>
        <p:nvGrpSpPr>
          <p:cNvPr id="105" name="グループ化 104"/>
          <p:cNvGrpSpPr/>
          <p:nvPr/>
        </p:nvGrpSpPr>
        <p:grpSpPr>
          <a:xfrm rot="5400000">
            <a:off x="9301858" y="3241244"/>
            <a:ext cx="603221" cy="1096301"/>
            <a:chOff x="9311384" y="3241364"/>
            <a:chExt cx="603221" cy="1096301"/>
          </a:xfrm>
        </p:grpSpPr>
        <p:pic>
          <p:nvPicPr>
            <p:cNvPr id="106" name="図 10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384" y="4091281"/>
              <a:ext cx="603219" cy="246384"/>
            </a:xfrm>
            <a:prstGeom prst="rect">
              <a:avLst/>
            </a:prstGeom>
          </p:spPr>
        </p:pic>
        <p:pic>
          <p:nvPicPr>
            <p:cNvPr id="107" name="図 1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11386" y="3241364"/>
              <a:ext cx="603219" cy="246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492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75288" y="7442864"/>
            <a:ext cx="114696" cy="849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852" y="7152543"/>
            <a:ext cx="603219" cy="24638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852" y="7530585"/>
            <a:ext cx="603219" cy="2463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29" y="7152543"/>
            <a:ext cx="603219" cy="2463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51" y="7711305"/>
            <a:ext cx="169920" cy="16142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332" y="7227241"/>
            <a:ext cx="199656" cy="16567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613" y="7511275"/>
            <a:ext cx="641094" cy="18537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175" y="7530586"/>
            <a:ext cx="602473" cy="14675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85153" y="7338790"/>
            <a:ext cx="887835" cy="293112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997" y="2896670"/>
            <a:ext cx="603219" cy="246384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997" y="3225283"/>
            <a:ext cx="603219" cy="246384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996" y="3553896"/>
            <a:ext cx="603219" cy="246384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996" y="3882509"/>
            <a:ext cx="603219" cy="246384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996" y="4211122"/>
            <a:ext cx="603219" cy="246384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40" y="2896670"/>
            <a:ext cx="603219" cy="246384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40" y="3225283"/>
            <a:ext cx="603219" cy="246384"/>
          </a:xfrm>
          <a:prstGeom prst="rect">
            <a:avLst/>
          </a:prstGeom>
        </p:spPr>
      </p:pic>
      <p:pic>
        <p:nvPicPr>
          <p:cNvPr id="64" name="図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39" y="3553896"/>
            <a:ext cx="603219" cy="246384"/>
          </a:xfrm>
          <a:prstGeom prst="rect">
            <a:avLst/>
          </a:prstGeom>
        </p:spPr>
      </p:pic>
      <p:pic>
        <p:nvPicPr>
          <p:cNvPr id="65" name="図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39" y="3882509"/>
            <a:ext cx="603219" cy="246384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39" y="4211122"/>
            <a:ext cx="603219" cy="246384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3" y="2896670"/>
            <a:ext cx="603219" cy="246384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3" y="3225283"/>
            <a:ext cx="603219" cy="246384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2" y="3553896"/>
            <a:ext cx="603219" cy="246384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2" y="3882509"/>
            <a:ext cx="603219" cy="246384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2" y="4211122"/>
            <a:ext cx="603219" cy="246384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24" y="2896670"/>
            <a:ext cx="603219" cy="246384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24" y="3225283"/>
            <a:ext cx="603219" cy="246384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23" y="3553896"/>
            <a:ext cx="603219" cy="246384"/>
          </a:xfrm>
          <a:prstGeom prst="rect">
            <a:avLst/>
          </a:prstGeom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23" y="3882509"/>
            <a:ext cx="603219" cy="246384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23" y="4211122"/>
            <a:ext cx="603219" cy="246384"/>
          </a:xfrm>
          <a:prstGeom prst="rect">
            <a:avLst/>
          </a:prstGeom>
        </p:spPr>
      </p:pic>
      <p:pic>
        <p:nvPicPr>
          <p:cNvPr id="82" name="図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72294" y="2503753"/>
            <a:ext cx="603219" cy="246384"/>
          </a:xfrm>
          <a:prstGeom prst="rect">
            <a:avLst/>
          </a:prstGeom>
        </p:spPr>
      </p:pic>
      <p:pic>
        <p:nvPicPr>
          <p:cNvPr id="83" name="図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3681" y="2503753"/>
            <a:ext cx="603219" cy="246384"/>
          </a:xfrm>
          <a:prstGeom prst="rect">
            <a:avLst/>
          </a:prstGeom>
        </p:spPr>
      </p:pic>
      <p:pic>
        <p:nvPicPr>
          <p:cNvPr id="84" name="図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5068" y="2503753"/>
            <a:ext cx="603219" cy="246384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6455" y="2503753"/>
            <a:ext cx="603219" cy="246384"/>
          </a:xfrm>
          <a:prstGeom prst="rect">
            <a:avLst/>
          </a:prstGeom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72294" y="3359846"/>
            <a:ext cx="603219" cy="246384"/>
          </a:xfrm>
          <a:prstGeom prst="rect">
            <a:avLst/>
          </a:prstGeom>
        </p:spPr>
      </p:pic>
      <p:pic>
        <p:nvPicPr>
          <p:cNvPr id="89" name="図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3681" y="3359846"/>
            <a:ext cx="603219" cy="246384"/>
          </a:xfrm>
          <a:prstGeom prst="rect">
            <a:avLst/>
          </a:prstGeom>
        </p:spPr>
      </p:pic>
      <p:pic>
        <p:nvPicPr>
          <p:cNvPr id="90" name="図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5068" y="3359846"/>
            <a:ext cx="603219" cy="246384"/>
          </a:xfrm>
          <a:prstGeom prst="rect">
            <a:avLst/>
          </a:prstGeom>
        </p:spPr>
      </p:pic>
      <p:pic>
        <p:nvPicPr>
          <p:cNvPr id="91" name="図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6455" y="3359846"/>
            <a:ext cx="603219" cy="246384"/>
          </a:xfrm>
          <a:prstGeom prst="rect">
            <a:avLst/>
          </a:prstGeom>
        </p:spPr>
      </p:pic>
      <p:pic>
        <p:nvPicPr>
          <p:cNvPr id="94" name="図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72294" y="4120689"/>
            <a:ext cx="603219" cy="246384"/>
          </a:xfrm>
          <a:prstGeom prst="rect">
            <a:avLst/>
          </a:prstGeom>
        </p:spPr>
      </p:pic>
      <p:pic>
        <p:nvPicPr>
          <p:cNvPr id="95" name="図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3681" y="4120689"/>
            <a:ext cx="603219" cy="246384"/>
          </a:xfrm>
          <a:prstGeom prst="rect">
            <a:avLst/>
          </a:prstGeom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5068" y="4120689"/>
            <a:ext cx="603219" cy="246384"/>
          </a:xfrm>
          <a:prstGeom prst="rect">
            <a:avLst/>
          </a:prstGeom>
        </p:spPr>
      </p:pic>
      <p:pic>
        <p:nvPicPr>
          <p:cNvPr id="97" name="図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6455" y="4120689"/>
            <a:ext cx="603219" cy="246384"/>
          </a:xfrm>
          <a:prstGeom prst="rect">
            <a:avLst/>
          </a:prstGeom>
        </p:spPr>
      </p:pic>
      <p:pic>
        <p:nvPicPr>
          <p:cNvPr id="133" name="図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0929" y="5926143"/>
            <a:ext cx="603219" cy="246384"/>
          </a:xfrm>
          <a:prstGeom prst="rect">
            <a:avLst/>
          </a:prstGeom>
        </p:spPr>
      </p:pic>
      <p:pic>
        <p:nvPicPr>
          <p:cNvPr id="134" name="図 1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79542" y="5926143"/>
            <a:ext cx="603219" cy="246384"/>
          </a:xfrm>
          <a:prstGeom prst="rect">
            <a:avLst/>
          </a:prstGeom>
        </p:spPr>
      </p:pic>
      <p:pic>
        <p:nvPicPr>
          <p:cNvPr id="135" name="図 1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08155" y="5926144"/>
            <a:ext cx="603219" cy="246384"/>
          </a:xfrm>
          <a:prstGeom prst="rect">
            <a:avLst/>
          </a:prstGeom>
        </p:spPr>
      </p:pic>
      <p:pic>
        <p:nvPicPr>
          <p:cNvPr id="136" name="図 1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6768" y="5926144"/>
            <a:ext cx="603219" cy="246384"/>
          </a:xfrm>
          <a:prstGeom prst="rect">
            <a:avLst/>
          </a:prstGeom>
        </p:spPr>
      </p:pic>
      <p:pic>
        <p:nvPicPr>
          <p:cNvPr id="137" name="図 1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65381" y="5926144"/>
            <a:ext cx="603219" cy="246384"/>
          </a:xfrm>
          <a:prstGeom prst="rect">
            <a:avLst/>
          </a:prstGeom>
        </p:spPr>
      </p:pic>
      <p:pic>
        <p:nvPicPr>
          <p:cNvPr id="138" name="図 1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93994" y="5926143"/>
            <a:ext cx="603219" cy="246384"/>
          </a:xfrm>
          <a:prstGeom prst="rect">
            <a:avLst/>
          </a:prstGeom>
        </p:spPr>
      </p:pic>
      <p:pic>
        <p:nvPicPr>
          <p:cNvPr id="142" name="図 1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0929" y="5165302"/>
            <a:ext cx="603219" cy="246384"/>
          </a:xfrm>
          <a:prstGeom prst="rect">
            <a:avLst/>
          </a:prstGeom>
        </p:spPr>
      </p:pic>
      <p:pic>
        <p:nvPicPr>
          <p:cNvPr id="143" name="図 1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79542" y="5165301"/>
            <a:ext cx="603219" cy="246384"/>
          </a:xfrm>
          <a:prstGeom prst="rect">
            <a:avLst/>
          </a:prstGeom>
        </p:spPr>
      </p:pic>
      <p:pic>
        <p:nvPicPr>
          <p:cNvPr id="144" name="図 1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08155" y="5165302"/>
            <a:ext cx="603219" cy="246384"/>
          </a:xfrm>
          <a:prstGeom prst="rect">
            <a:avLst/>
          </a:prstGeom>
        </p:spPr>
      </p:pic>
      <p:pic>
        <p:nvPicPr>
          <p:cNvPr id="145" name="図 1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6768" y="5165302"/>
            <a:ext cx="603219" cy="246384"/>
          </a:xfrm>
          <a:prstGeom prst="rect">
            <a:avLst/>
          </a:prstGeom>
        </p:spPr>
      </p:pic>
      <p:pic>
        <p:nvPicPr>
          <p:cNvPr id="146" name="図 1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65381" y="5165302"/>
            <a:ext cx="603219" cy="246384"/>
          </a:xfrm>
          <a:prstGeom prst="rect">
            <a:avLst/>
          </a:prstGeom>
        </p:spPr>
      </p:pic>
      <p:pic>
        <p:nvPicPr>
          <p:cNvPr id="147" name="図 1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93994" y="5165302"/>
            <a:ext cx="603219" cy="2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792"/>
      </p:ext>
    </p:extLst>
  </p:cSld>
  <p:clrMapOvr>
    <a:masterClrMapping/>
  </p:clrMapOvr>
</p:sld>
</file>

<file path=ppt/theme/theme1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</TotalTime>
  <Words>5</Words>
  <Application>Microsoft Office PowerPoint</Application>
  <PresentationFormat>ユーザー設定</PresentationFormat>
  <Paragraphs>5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游ゴシック</vt:lpstr>
      <vt:lpstr>Arial</vt:lpstr>
      <vt:lpstr>3_デザインの設定</vt:lpstr>
      <vt:lpstr>Office テーマ</vt:lpstr>
      <vt:lpstr>デザインの設定</vt:lpstr>
      <vt:lpstr>1_デザインの設定</vt:lpstr>
      <vt:lpstr>2_デザインの設定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藤井 博之</dc:creator>
  <cp:lastModifiedBy>渡辺 忠明</cp:lastModifiedBy>
  <cp:revision>34</cp:revision>
  <cp:lastPrinted>2020-03-26T02:45:37Z</cp:lastPrinted>
  <dcterms:created xsi:type="dcterms:W3CDTF">2017-02-16T12:15:42Z</dcterms:created>
  <dcterms:modified xsi:type="dcterms:W3CDTF">2021-08-06T03:53:02Z</dcterms:modified>
</cp:coreProperties>
</file>