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171"/>
    <a:srgbClr val="777777"/>
    <a:srgbClr val="4D51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59" d="100"/>
          <a:sy n="59" d="100"/>
        </p:scale>
        <p:origin x="11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F3F52E2-2994-01FA-2D50-D260F8E33D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E7555C-3DB1-3EA1-01A1-328D6250F0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26DC0-4736-431E-8B5C-26B72519C59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A564962-5D44-175D-0222-00A28D1D66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52B738-0154-2A2E-3570-4673C8F25F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DB96F-C4DA-45FF-A8E4-583947214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952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F8D0D20E-0145-2FFC-9FE5-FD047F93A2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32045" y="1983248"/>
            <a:ext cx="126493" cy="110681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9FB41F2F-CF50-4050-2383-7F4CEEF1A8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3337053" y="1784670"/>
            <a:ext cx="126493" cy="110681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E9DC020C-B8DD-F554-678D-11401EBE43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430013" y="6163630"/>
            <a:ext cx="126493" cy="110681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2E2CDB7A-FB1F-637C-7255-993A0F49B0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7655053" y="6163629"/>
            <a:ext cx="126493" cy="110681"/>
          </a:xfrm>
          <a:prstGeom prst="rect">
            <a:avLst/>
          </a:prstGeom>
        </p:spPr>
      </p:pic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043C40EF-B860-FE07-26DD-D2A1651B79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923023" y="8776655"/>
            <a:ext cx="126493" cy="110681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28868A56-71DF-CA4D-A12C-FCD2A9E0C7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8353553" y="8776655"/>
            <a:ext cx="126493" cy="11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theme" Target="../theme/them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5" Type="http://schemas.openxmlformats.org/officeDocument/2006/relationships/image" Target="../media/image3.sv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sv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Relationship Id="rId27" Type="http://schemas.openxmlformats.org/officeDocument/2006/relationships/image" Target="../media/image2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5A58BB1-F9B5-B0A1-DC27-9BF303DD6EE3}"/>
              </a:ext>
            </a:extLst>
          </p:cNvPr>
          <p:cNvSpPr txBox="1"/>
          <p:nvPr userDrawn="1"/>
        </p:nvSpPr>
        <p:spPr>
          <a:xfrm>
            <a:off x="2558816" y="855868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  <a:latin typeface="游ゴシック 本文"/>
              </a:rPr>
              <a:t>専用</a:t>
            </a:r>
            <a:endParaRPr kumimoji="1" lang="en-US" altLang="ja-JP" sz="1000" b="1" dirty="0">
              <a:solidFill>
                <a:schemeClr val="bg1"/>
              </a:solidFill>
              <a:latin typeface="游ゴシック 本文"/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  <a:latin typeface="游ゴシック 本文"/>
              </a:rPr>
              <a:t>控室</a:t>
            </a:r>
          </a:p>
        </p:txBody>
      </p:sp>
      <p:pic>
        <p:nvPicPr>
          <p:cNvPr id="14" name="図 13" descr="ダイアグラム&#10;&#10;自動的に生成された説明">
            <a:extLst>
              <a:ext uri="{FF2B5EF4-FFF2-40B4-BE49-F238E27FC236}">
                <a16:creationId xmlns:a16="http://schemas.microsoft.com/office/drawing/2014/main" id="{A28BC817-D771-6BE7-5C67-BDF359E49A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335" y="1453580"/>
            <a:ext cx="10169105" cy="8066507"/>
          </a:xfrm>
          <a:prstGeom prst="rect">
            <a:avLst/>
          </a:prstGeom>
        </p:spPr>
      </p:pic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F34A593B-F353-0003-9620-0DD892CDCD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" y="0"/>
            <a:ext cx="2122067" cy="1706880"/>
          </a:xfrm>
          <a:prstGeom prst="rect">
            <a:avLst/>
          </a:prstGeom>
        </p:spPr>
      </p:pic>
      <p:pic>
        <p:nvPicPr>
          <p:cNvPr id="30" name="図 29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AAF6ECCA-9AE3-7956-5D4C-0F9DAFFB76E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315" y="190009"/>
            <a:ext cx="3504827" cy="889644"/>
          </a:xfrm>
          <a:prstGeom prst="rect">
            <a:avLst/>
          </a:prstGeom>
        </p:spPr>
      </p:pic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17CF7721-5DFF-1048-B25E-781F0079781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90135" y="1655442"/>
            <a:ext cx="1899871" cy="474968"/>
          </a:xfrm>
          <a:prstGeom prst="rect">
            <a:avLst/>
          </a:prstGeom>
        </p:spPr>
      </p:pic>
      <p:pic>
        <p:nvPicPr>
          <p:cNvPr id="37" name="グラフィックス 36">
            <a:extLst>
              <a:ext uri="{FF2B5EF4-FFF2-40B4-BE49-F238E27FC236}">
                <a16:creationId xmlns:a16="http://schemas.microsoft.com/office/drawing/2014/main" id="{1024DCBF-79B6-0E45-4EB8-7A38E73AA3C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425600" y="1335227"/>
            <a:ext cx="1037429" cy="474968"/>
          </a:xfrm>
          <a:prstGeom prst="rect">
            <a:avLst/>
          </a:prstGeom>
        </p:spPr>
      </p:pic>
      <p:pic>
        <p:nvPicPr>
          <p:cNvPr id="38" name="グラフィックス 37">
            <a:extLst>
              <a:ext uri="{FF2B5EF4-FFF2-40B4-BE49-F238E27FC236}">
                <a16:creationId xmlns:a16="http://schemas.microsoft.com/office/drawing/2014/main" id="{6CB5093F-DA67-C89B-7185-737E1D2AF5E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97863" y="9045360"/>
            <a:ext cx="1037429" cy="474968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24683A70-83A2-5303-0D3F-07E84EC3E37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873729" y="4719015"/>
            <a:ext cx="1037429" cy="474968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57AE7715-D7D8-2CBB-8803-49B041028DA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053550" y="5561429"/>
            <a:ext cx="1037429" cy="474968"/>
          </a:xfrm>
          <a:prstGeom prst="rect">
            <a:avLst/>
          </a:prstGeom>
        </p:spPr>
      </p:pic>
      <p:pic>
        <p:nvPicPr>
          <p:cNvPr id="48" name="グラフィックス 47">
            <a:extLst>
              <a:ext uri="{FF2B5EF4-FFF2-40B4-BE49-F238E27FC236}">
                <a16:creationId xmlns:a16="http://schemas.microsoft.com/office/drawing/2014/main" id="{AAB1825E-9C02-C13B-2C24-5B1BDD1781B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945538" y="9040231"/>
            <a:ext cx="1037429" cy="474968"/>
          </a:xfrm>
          <a:prstGeom prst="rect">
            <a:avLst/>
          </a:prstGeom>
        </p:spPr>
      </p:pic>
      <p:pic>
        <p:nvPicPr>
          <p:cNvPr id="49" name="グラフィックス 48">
            <a:extLst>
              <a:ext uri="{FF2B5EF4-FFF2-40B4-BE49-F238E27FC236}">
                <a16:creationId xmlns:a16="http://schemas.microsoft.com/office/drawing/2014/main" id="{8F130815-9DE5-D925-A87D-0C183C46241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0468236" y="1538459"/>
            <a:ext cx="1958929" cy="413552"/>
          </a:xfrm>
          <a:prstGeom prst="rect">
            <a:avLst/>
          </a:prstGeom>
        </p:spPr>
      </p:pic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784026A6-A963-D656-E8F6-C089833D2239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298554" y="9228395"/>
            <a:ext cx="1164475" cy="413552"/>
          </a:xfrm>
          <a:prstGeom prst="rect">
            <a:avLst/>
          </a:prstGeom>
        </p:spPr>
      </p:pic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E7625181-1C68-1D88-8F70-1CBEA4D780A8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1011749" y="9198700"/>
            <a:ext cx="1164475" cy="413552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9F5F706D-2185-3EF7-42E8-25C1212FBF58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196" y="4805"/>
            <a:ext cx="3298664" cy="1418054"/>
          </a:xfrm>
          <a:prstGeom prst="rect">
            <a:avLst/>
          </a:prstGeom>
        </p:spPr>
      </p:pic>
      <p:sp>
        <p:nvSpPr>
          <p:cNvPr id="44" name="Rectangle 12">
            <a:extLst>
              <a:ext uri="{FF2B5EF4-FFF2-40B4-BE49-F238E27FC236}">
                <a16:creationId xmlns:a16="http://schemas.microsoft.com/office/drawing/2014/main" id="{9263E409-7A9A-672F-B2A4-8426F669E5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99291" y="1432472"/>
            <a:ext cx="279884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830CD031-3703-8124-72A1-517F0BE306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636396" y="30161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380D5EEA-E02F-F46F-AC44-F80C13AAF0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12548" y="65054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B8094727-7EC3-A93E-B918-4DD6D1A23B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628040" y="106310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12">
            <a:extLst>
              <a:ext uri="{FF2B5EF4-FFF2-40B4-BE49-F238E27FC236}">
                <a16:creationId xmlns:a16="http://schemas.microsoft.com/office/drawing/2014/main" id="{708BB8E0-F3BC-B254-8B44-6EAF2F142A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27575" y="103964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F8B93182-DFC1-D900-E659-3AAEBF3B35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64899" y="676495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12">
            <a:extLst>
              <a:ext uri="{FF2B5EF4-FFF2-40B4-BE49-F238E27FC236}">
                <a16:creationId xmlns:a16="http://schemas.microsoft.com/office/drawing/2014/main" id="{1921D1D9-7C65-32FF-0CBF-4112866BEE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80337" y="30500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12">
            <a:extLst>
              <a:ext uri="{FF2B5EF4-FFF2-40B4-BE49-F238E27FC236}">
                <a16:creationId xmlns:a16="http://schemas.microsoft.com/office/drawing/2014/main" id="{5AFD5AE8-62A8-A927-E67C-CBA5C5160E8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1601" y="639028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12">
            <a:extLst>
              <a:ext uri="{FF2B5EF4-FFF2-40B4-BE49-F238E27FC236}">
                <a16:creationId xmlns:a16="http://schemas.microsoft.com/office/drawing/2014/main" id="{E9924FAF-567C-6E9E-2CD3-7C5BD0D8B91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64898" y="104767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12">
            <a:extLst>
              <a:ext uri="{FF2B5EF4-FFF2-40B4-BE49-F238E27FC236}">
                <a16:creationId xmlns:a16="http://schemas.microsoft.com/office/drawing/2014/main" id="{182FAC27-D594-A90C-DCF3-4F360FA4E0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37505" y="30161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9" name="グラフィックス 58">
            <a:extLst>
              <a:ext uri="{FF2B5EF4-FFF2-40B4-BE49-F238E27FC236}">
                <a16:creationId xmlns:a16="http://schemas.microsoft.com/office/drawing/2014/main" id="{837FB84F-A551-A596-B6F9-98851B384478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7452084" y="462270"/>
            <a:ext cx="159560" cy="135012"/>
          </a:xfrm>
          <a:prstGeom prst="rect">
            <a:avLst/>
          </a:prstGeom>
        </p:spPr>
      </p:pic>
      <p:sp>
        <p:nvSpPr>
          <p:cNvPr id="60" name="Rectangle 12">
            <a:extLst>
              <a:ext uri="{FF2B5EF4-FFF2-40B4-BE49-F238E27FC236}">
                <a16:creationId xmlns:a16="http://schemas.microsoft.com/office/drawing/2014/main" id="{C7C5600F-1B48-BEAE-9F79-951DDE46AD9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85092" y="304666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7A50DC06-4892-63D0-DFF2-9F56C519A2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091" y="8768057"/>
            <a:ext cx="411090" cy="120658"/>
          </a:xfrm>
          <a:prstGeom prst="rect">
            <a:avLst/>
          </a:prstGeom>
        </p:spPr>
      </p:pic>
      <p:grpSp>
        <p:nvGrpSpPr>
          <p:cNvPr id="781" name="グループ化 780">
            <a:extLst>
              <a:ext uri="{FF2B5EF4-FFF2-40B4-BE49-F238E27FC236}">
                <a16:creationId xmlns:a16="http://schemas.microsoft.com/office/drawing/2014/main" id="{8FB3CA73-2DC1-D77F-D589-707784A7A880}"/>
              </a:ext>
            </a:extLst>
          </p:cNvPr>
          <p:cNvGrpSpPr/>
          <p:nvPr/>
        </p:nvGrpSpPr>
        <p:grpSpPr>
          <a:xfrm>
            <a:off x="4673334" y="6799397"/>
            <a:ext cx="3293299" cy="1603346"/>
            <a:chOff x="4090924" y="7273095"/>
            <a:chExt cx="2899378" cy="1411565"/>
          </a:xfrm>
        </p:grpSpPr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8B0C4CF7-805C-1271-AB0B-75A54B64D5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52282" y="8546596"/>
              <a:ext cx="338020" cy="138064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39404EB5-50D3-96FE-5CB3-3B73F246F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52282" y="8364975"/>
              <a:ext cx="338020" cy="138064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1364E0AE-7EC3-56ED-2150-75E8D8DC0D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52282" y="8185036"/>
              <a:ext cx="338020" cy="138064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B7616656-B756-7602-5C3C-E7E2C9CD30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25389" y="8546596"/>
              <a:ext cx="338020" cy="138064"/>
            </a:xfrm>
            <a:prstGeom prst="rect">
              <a:avLst/>
            </a:prstGeom>
          </p:spPr>
        </p:pic>
        <p:pic>
          <p:nvPicPr>
            <p:cNvPr id="960" name="図 959">
              <a:extLst>
                <a:ext uri="{FF2B5EF4-FFF2-40B4-BE49-F238E27FC236}">
                  <a16:creationId xmlns:a16="http://schemas.microsoft.com/office/drawing/2014/main" id="{D82D3985-19AF-A704-C1C1-A3DB943C7C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25389" y="8364975"/>
              <a:ext cx="338020" cy="138064"/>
            </a:xfrm>
            <a:prstGeom prst="rect">
              <a:avLst/>
            </a:prstGeom>
          </p:spPr>
        </p:pic>
        <p:pic>
          <p:nvPicPr>
            <p:cNvPr id="961" name="図 960">
              <a:extLst>
                <a:ext uri="{FF2B5EF4-FFF2-40B4-BE49-F238E27FC236}">
                  <a16:creationId xmlns:a16="http://schemas.microsoft.com/office/drawing/2014/main" id="{B12A5CA9-DCBF-0B3A-3041-2853901C11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25389" y="8185036"/>
              <a:ext cx="338020" cy="138064"/>
            </a:xfrm>
            <a:prstGeom prst="rect">
              <a:avLst/>
            </a:prstGeom>
          </p:spPr>
        </p:pic>
        <p:pic>
          <p:nvPicPr>
            <p:cNvPr id="964" name="図 963">
              <a:extLst>
                <a:ext uri="{FF2B5EF4-FFF2-40B4-BE49-F238E27FC236}">
                  <a16:creationId xmlns:a16="http://schemas.microsoft.com/office/drawing/2014/main" id="{44451150-5EA7-95EF-A4C3-121B492FE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98496" y="8546596"/>
              <a:ext cx="338020" cy="138064"/>
            </a:xfrm>
            <a:prstGeom prst="rect">
              <a:avLst/>
            </a:prstGeom>
          </p:spPr>
        </p:pic>
        <p:pic>
          <p:nvPicPr>
            <p:cNvPr id="965" name="図 964">
              <a:extLst>
                <a:ext uri="{FF2B5EF4-FFF2-40B4-BE49-F238E27FC236}">
                  <a16:creationId xmlns:a16="http://schemas.microsoft.com/office/drawing/2014/main" id="{2D60BEBF-1FEE-5750-82CB-FA3ABA005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98496" y="8364975"/>
              <a:ext cx="338020" cy="138064"/>
            </a:xfrm>
            <a:prstGeom prst="rect">
              <a:avLst/>
            </a:prstGeom>
          </p:spPr>
        </p:pic>
        <p:pic>
          <p:nvPicPr>
            <p:cNvPr id="966" name="図 965">
              <a:extLst>
                <a:ext uri="{FF2B5EF4-FFF2-40B4-BE49-F238E27FC236}">
                  <a16:creationId xmlns:a16="http://schemas.microsoft.com/office/drawing/2014/main" id="{35A8F1BB-3978-CB2F-32CC-BC2B5B83E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98496" y="8185036"/>
              <a:ext cx="338020" cy="138064"/>
            </a:xfrm>
            <a:prstGeom prst="rect">
              <a:avLst/>
            </a:prstGeom>
          </p:spPr>
        </p:pic>
        <p:pic>
          <p:nvPicPr>
            <p:cNvPr id="969" name="図 968">
              <a:extLst>
                <a:ext uri="{FF2B5EF4-FFF2-40B4-BE49-F238E27FC236}">
                  <a16:creationId xmlns:a16="http://schemas.microsoft.com/office/drawing/2014/main" id="{8CEC0039-55F7-CF7A-6B02-991D971A93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52282" y="8005097"/>
              <a:ext cx="338020" cy="138064"/>
            </a:xfrm>
            <a:prstGeom prst="rect">
              <a:avLst/>
            </a:prstGeom>
          </p:spPr>
        </p:pic>
        <p:pic>
          <p:nvPicPr>
            <p:cNvPr id="970" name="図 969">
              <a:extLst>
                <a:ext uri="{FF2B5EF4-FFF2-40B4-BE49-F238E27FC236}">
                  <a16:creationId xmlns:a16="http://schemas.microsoft.com/office/drawing/2014/main" id="{41329FA6-F542-4BAE-512C-F8704C9C90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52282" y="7820967"/>
              <a:ext cx="338020" cy="138064"/>
            </a:xfrm>
            <a:prstGeom prst="rect">
              <a:avLst/>
            </a:prstGeom>
          </p:spPr>
        </p:pic>
        <p:pic>
          <p:nvPicPr>
            <p:cNvPr id="971" name="図 970">
              <a:extLst>
                <a:ext uri="{FF2B5EF4-FFF2-40B4-BE49-F238E27FC236}">
                  <a16:creationId xmlns:a16="http://schemas.microsoft.com/office/drawing/2014/main" id="{D0D40907-E94B-D3C5-B25B-BA9DBB3BC3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52282" y="7634655"/>
              <a:ext cx="338020" cy="138064"/>
            </a:xfrm>
            <a:prstGeom prst="rect">
              <a:avLst/>
            </a:prstGeom>
          </p:spPr>
        </p:pic>
        <p:pic>
          <p:nvPicPr>
            <p:cNvPr id="972" name="図 971">
              <a:extLst>
                <a:ext uri="{FF2B5EF4-FFF2-40B4-BE49-F238E27FC236}">
                  <a16:creationId xmlns:a16="http://schemas.microsoft.com/office/drawing/2014/main" id="{0DEBCA7B-081C-08D0-9B19-BBE92172A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52282" y="7453034"/>
              <a:ext cx="338020" cy="138064"/>
            </a:xfrm>
            <a:prstGeom prst="rect">
              <a:avLst/>
            </a:prstGeom>
          </p:spPr>
        </p:pic>
        <p:pic>
          <p:nvPicPr>
            <p:cNvPr id="973" name="図 972">
              <a:extLst>
                <a:ext uri="{FF2B5EF4-FFF2-40B4-BE49-F238E27FC236}">
                  <a16:creationId xmlns:a16="http://schemas.microsoft.com/office/drawing/2014/main" id="{10029632-3085-F375-5E29-F5541C2D1D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652282" y="7273095"/>
              <a:ext cx="338020" cy="138064"/>
            </a:xfrm>
            <a:prstGeom prst="rect">
              <a:avLst/>
            </a:prstGeom>
          </p:spPr>
        </p:pic>
        <p:pic>
          <p:nvPicPr>
            <p:cNvPr id="974" name="図 973">
              <a:extLst>
                <a:ext uri="{FF2B5EF4-FFF2-40B4-BE49-F238E27FC236}">
                  <a16:creationId xmlns:a16="http://schemas.microsoft.com/office/drawing/2014/main" id="{4DABD0B3-F7B3-40B9-3DC0-FAE1736EF7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25389" y="8005097"/>
              <a:ext cx="338020" cy="138064"/>
            </a:xfrm>
            <a:prstGeom prst="rect">
              <a:avLst/>
            </a:prstGeom>
          </p:spPr>
        </p:pic>
        <p:pic>
          <p:nvPicPr>
            <p:cNvPr id="975" name="図 974">
              <a:extLst>
                <a:ext uri="{FF2B5EF4-FFF2-40B4-BE49-F238E27FC236}">
                  <a16:creationId xmlns:a16="http://schemas.microsoft.com/office/drawing/2014/main" id="{9CB68D9E-228E-1BBB-CBD5-3B6C21AB07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25389" y="7820967"/>
              <a:ext cx="338020" cy="138064"/>
            </a:xfrm>
            <a:prstGeom prst="rect">
              <a:avLst/>
            </a:prstGeom>
          </p:spPr>
        </p:pic>
        <p:pic>
          <p:nvPicPr>
            <p:cNvPr id="976" name="図 975">
              <a:extLst>
                <a:ext uri="{FF2B5EF4-FFF2-40B4-BE49-F238E27FC236}">
                  <a16:creationId xmlns:a16="http://schemas.microsoft.com/office/drawing/2014/main" id="{65FDDE56-16FB-6096-A0CE-460B2C29C7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25389" y="7634655"/>
              <a:ext cx="338020" cy="138064"/>
            </a:xfrm>
            <a:prstGeom prst="rect">
              <a:avLst/>
            </a:prstGeom>
          </p:spPr>
        </p:pic>
        <p:pic>
          <p:nvPicPr>
            <p:cNvPr id="977" name="図 976">
              <a:extLst>
                <a:ext uri="{FF2B5EF4-FFF2-40B4-BE49-F238E27FC236}">
                  <a16:creationId xmlns:a16="http://schemas.microsoft.com/office/drawing/2014/main" id="{922F6AC7-E1C2-8D98-1108-84BD36F867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25389" y="7453034"/>
              <a:ext cx="338020" cy="138064"/>
            </a:xfrm>
            <a:prstGeom prst="rect">
              <a:avLst/>
            </a:prstGeom>
          </p:spPr>
        </p:pic>
        <p:pic>
          <p:nvPicPr>
            <p:cNvPr id="978" name="図 977">
              <a:extLst>
                <a:ext uri="{FF2B5EF4-FFF2-40B4-BE49-F238E27FC236}">
                  <a16:creationId xmlns:a16="http://schemas.microsoft.com/office/drawing/2014/main" id="{B8870D92-30BC-5B1C-925D-D2D825495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25389" y="7273095"/>
              <a:ext cx="338020" cy="138064"/>
            </a:xfrm>
            <a:prstGeom prst="rect">
              <a:avLst/>
            </a:prstGeom>
          </p:spPr>
        </p:pic>
        <p:pic>
          <p:nvPicPr>
            <p:cNvPr id="979" name="図 978">
              <a:extLst>
                <a:ext uri="{FF2B5EF4-FFF2-40B4-BE49-F238E27FC236}">
                  <a16:creationId xmlns:a16="http://schemas.microsoft.com/office/drawing/2014/main" id="{22955297-27F5-7B87-C77A-4884291F9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98496" y="8005097"/>
              <a:ext cx="338020" cy="138064"/>
            </a:xfrm>
            <a:prstGeom prst="rect">
              <a:avLst/>
            </a:prstGeom>
          </p:spPr>
        </p:pic>
        <p:pic>
          <p:nvPicPr>
            <p:cNvPr id="980" name="図 979">
              <a:extLst>
                <a:ext uri="{FF2B5EF4-FFF2-40B4-BE49-F238E27FC236}">
                  <a16:creationId xmlns:a16="http://schemas.microsoft.com/office/drawing/2014/main" id="{4CF787E7-EAA0-1087-2138-D70F824383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98496" y="7820967"/>
              <a:ext cx="338020" cy="138064"/>
            </a:xfrm>
            <a:prstGeom prst="rect">
              <a:avLst/>
            </a:prstGeom>
          </p:spPr>
        </p:pic>
        <p:pic>
          <p:nvPicPr>
            <p:cNvPr id="981" name="図 980">
              <a:extLst>
                <a:ext uri="{FF2B5EF4-FFF2-40B4-BE49-F238E27FC236}">
                  <a16:creationId xmlns:a16="http://schemas.microsoft.com/office/drawing/2014/main" id="{821E0475-316E-919C-59F9-CE989D7A30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98496" y="7634655"/>
              <a:ext cx="338020" cy="138064"/>
            </a:xfrm>
            <a:prstGeom prst="rect">
              <a:avLst/>
            </a:prstGeom>
          </p:spPr>
        </p:pic>
        <p:pic>
          <p:nvPicPr>
            <p:cNvPr id="982" name="図 981">
              <a:extLst>
                <a:ext uri="{FF2B5EF4-FFF2-40B4-BE49-F238E27FC236}">
                  <a16:creationId xmlns:a16="http://schemas.microsoft.com/office/drawing/2014/main" id="{01EB4BB5-BC12-1B35-71D2-C745EB1BA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98496" y="7453034"/>
              <a:ext cx="338020" cy="138064"/>
            </a:xfrm>
            <a:prstGeom prst="rect">
              <a:avLst/>
            </a:prstGeom>
          </p:spPr>
        </p:pic>
        <p:pic>
          <p:nvPicPr>
            <p:cNvPr id="983" name="図 982">
              <a:extLst>
                <a:ext uri="{FF2B5EF4-FFF2-40B4-BE49-F238E27FC236}">
                  <a16:creationId xmlns:a16="http://schemas.microsoft.com/office/drawing/2014/main" id="{F5ED85F9-45A6-BE84-9DBD-478D2007F4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98496" y="7273095"/>
              <a:ext cx="338020" cy="138064"/>
            </a:xfrm>
            <a:prstGeom prst="rect">
              <a:avLst/>
            </a:prstGeom>
          </p:spPr>
        </p:pic>
        <p:pic>
          <p:nvPicPr>
            <p:cNvPr id="986" name="図 985">
              <a:extLst>
                <a:ext uri="{FF2B5EF4-FFF2-40B4-BE49-F238E27FC236}">
                  <a16:creationId xmlns:a16="http://schemas.microsoft.com/office/drawing/2014/main" id="{1FE9E69C-2EB0-13FB-6A00-F3CE4CC0E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1603" y="8546596"/>
              <a:ext cx="338020" cy="138064"/>
            </a:xfrm>
            <a:prstGeom prst="rect">
              <a:avLst/>
            </a:prstGeom>
          </p:spPr>
        </p:pic>
        <p:pic>
          <p:nvPicPr>
            <p:cNvPr id="987" name="図 986">
              <a:extLst>
                <a:ext uri="{FF2B5EF4-FFF2-40B4-BE49-F238E27FC236}">
                  <a16:creationId xmlns:a16="http://schemas.microsoft.com/office/drawing/2014/main" id="{1752E0AD-7757-1DC8-3CD6-8C5322455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1603" y="8364975"/>
              <a:ext cx="338020" cy="138064"/>
            </a:xfrm>
            <a:prstGeom prst="rect">
              <a:avLst/>
            </a:prstGeom>
          </p:spPr>
        </p:pic>
        <p:pic>
          <p:nvPicPr>
            <p:cNvPr id="988" name="図 987">
              <a:extLst>
                <a:ext uri="{FF2B5EF4-FFF2-40B4-BE49-F238E27FC236}">
                  <a16:creationId xmlns:a16="http://schemas.microsoft.com/office/drawing/2014/main" id="{D4677D7F-8ECF-210B-0851-6037C6717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1603" y="8185036"/>
              <a:ext cx="338020" cy="138064"/>
            </a:xfrm>
            <a:prstGeom prst="rect">
              <a:avLst/>
            </a:prstGeom>
          </p:spPr>
        </p:pic>
        <p:pic>
          <p:nvPicPr>
            <p:cNvPr id="991" name="図 990">
              <a:extLst>
                <a:ext uri="{FF2B5EF4-FFF2-40B4-BE49-F238E27FC236}">
                  <a16:creationId xmlns:a16="http://schemas.microsoft.com/office/drawing/2014/main" id="{0F3903FA-8247-BD4F-B0E1-8B465969DD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4710" y="8546596"/>
              <a:ext cx="338020" cy="138064"/>
            </a:xfrm>
            <a:prstGeom prst="rect">
              <a:avLst/>
            </a:prstGeom>
          </p:spPr>
        </p:pic>
        <p:pic>
          <p:nvPicPr>
            <p:cNvPr id="992" name="図 991">
              <a:extLst>
                <a:ext uri="{FF2B5EF4-FFF2-40B4-BE49-F238E27FC236}">
                  <a16:creationId xmlns:a16="http://schemas.microsoft.com/office/drawing/2014/main" id="{4D7DB848-DC08-A118-0238-B040129829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4710" y="8364975"/>
              <a:ext cx="338020" cy="138064"/>
            </a:xfrm>
            <a:prstGeom prst="rect">
              <a:avLst/>
            </a:prstGeom>
          </p:spPr>
        </p:pic>
        <p:pic>
          <p:nvPicPr>
            <p:cNvPr id="993" name="図 992">
              <a:extLst>
                <a:ext uri="{FF2B5EF4-FFF2-40B4-BE49-F238E27FC236}">
                  <a16:creationId xmlns:a16="http://schemas.microsoft.com/office/drawing/2014/main" id="{578BFCC2-F564-2523-8D50-22D8DE092C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4710" y="8185036"/>
              <a:ext cx="338020" cy="138064"/>
            </a:xfrm>
            <a:prstGeom prst="rect">
              <a:avLst/>
            </a:prstGeom>
          </p:spPr>
        </p:pic>
        <p:pic>
          <p:nvPicPr>
            <p:cNvPr id="996" name="図 995">
              <a:extLst>
                <a:ext uri="{FF2B5EF4-FFF2-40B4-BE49-F238E27FC236}">
                  <a16:creationId xmlns:a16="http://schemas.microsoft.com/office/drawing/2014/main" id="{436053A0-DE04-7246-3997-AE7D0E18A3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17817" y="8546596"/>
              <a:ext cx="338020" cy="138064"/>
            </a:xfrm>
            <a:prstGeom prst="rect">
              <a:avLst/>
            </a:prstGeom>
          </p:spPr>
        </p:pic>
        <p:pic>
          <p:nvPicPr>
            <p:cNvPr id="997" name="図 996">
              <a:extLst>
                <a:ext uri="{FF2B5EF4-FFF2-40B4-BE49-F238E27FC236}">
                  <a16:creationId xmlns:a16="http://schemas.microsoft.com/office/drawing/2014/main" id="{F23ECB63-528F-1D14-5840-F8C79D1EFA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17817" y="8364975"/>
              <a:ext cx="338020" cy="138064"/>
            </a:xfrm>
            <a:prstGeom prst="rect">
              <a:avLst/>
            </a:prstGeom>
          </p:spPr>
        </p:pic>
        <p:pic>
          <p:nvPicPr>
            <p:cNvPr id="998" name="図 997">
              <a:extLst>
                <a:ext uri="{FF2B5EF4-FFF2-40B4-BE49-F238E27FC236}">
                  <a16:creationId xmlns:a16="http://schemas.microsoft.com/office/drawing/2014/main" id="{00A7EDBF-9234-43AC-95B0-9997BAA645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17817" y="8185036"/>
              <a:ext cx="338020" cy="138064"/>
            </a:xfrm>
            <a:prstGeom prst="rect">
              <a:avLst/>
            </a:prstGeom>
          </p:spPr>
        </p:pic>
        <p:pic>
          <p:nvPicPr>
            <p:cNvPr id="999" name="図 998">
              <a:extLst>
                <a:ext uri="{FF2B5EF4-FFF2-40B4-BE49-F238E27FC236}">
                  <a16:creationId xmlns:a16="http://schemas.microsoft.com/office/drawing/2014/main" id="{2E31AC08-1EF5-1894-C3F0-74A0DA3F5E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1603" y="8005097"/>
              <a:ext cx="338020" cy="138064"/>
            </a:xfrm>
            <a:prstGeom prst="rect">
              <a:avLst/>
            </a:prstGeom>
          </p:spPr>
        </p:pic>
        <p:pic>
          <p:nvPicPr>
            <p:cNvPr id="1000" name="図 999">
              <a:extLst>
                <a:ext uri="{FF2B5EF4-FFF2-40B4-BE49-F238E27FC236}">
                  <a16:creationId xmlns:a16="http://schemas.microsoft.com/office/drawing/2014/main" id="{6A2A55EF-259A-7828-ADE1-687D8B6C0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1603" y="7820967"/>
              <a:ext cx="338020" cy="138064"/>
            </a:xfrm>
            <a:prstGeom prst="rect">
              <a:avLst/>
            </a:prstGeom>
          </p:spPr>
        </p:pic>
        <p:pic>
          <p:nvPicPr>
            <p:cNvPr id="1001" name="図 1000">
              <a:extLst>
                <a:ext uri="{FF2B5EF4-FFF2-40B4-BE49-F238E27FC236}">
                  <a16:creationId xmlns:a16="http://schemas.microsoft.com/office/drawing/2014/main" id="{05DBA18C-248C-E68A-A5F0-BE477481B8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1603" y="7634655"/>
              <a:ext cx="338020" cy="138064"/>
            </a:xfrm>
            <a:prstGeom prst="rect">
              <a:avLst/>
            </a:prstGeom>
          </p:spPr>
        </p:pic>
        <p:pic>
          <p:nvPicPr>
            <p:cNvPr id="1002" name="図 1001">
              <a:extLst>
                <a:ext uri="{FF2B5EF4-FFF2-40B4-BE49-F238E27FC236}">
                  <a16:creationId xmlns:a16="http://schemas.microsoft.com/office/drawing/2014/main" id="{BA10ED0E-8EEB-1461-2419-8660F7DD8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1603" y="7453034"/>
              <a:ext cx="338020" cy="138064"/>
            </a:xfrm>
            <a:prstGeom prst="rect">
              <a:avLst/>
            </a:prstGeom>
          </p:spPr>
        </p:pic>
        <p:pic>
          <p:nvPicPr>
            <p:cNvPr id="1003" name="図 1002">
              <a:extLst>
                <a:ext uri="{FF2B5EF4-FFF2-40B4-BE49-F238E27FC236}">
                  <a16:creationId xmlns:a16="http://schemas.microsoft.com/office/drawing/2014/main" id="{896CE0A3-A092-D874-17B9-59C1D22E78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1603" y="7273095"/>
              <a:ext cx="338020" cy="138064"/>
            </a:xfrm>
            <a:prstGeom prst="rect">
              <a:avLst/>
            </a:prstGeom>
          </p:spPr>
        </p:pic>
        <p:pic>
          <p:nvPicPr>
            <p:cNvPr id="1004" name="図 1003">
              <a:extLst>
                <a:ext uri="{FF2B5EF4-FFF2-40B4-BE49-F238E27FC236}">
                  <a16:creationId xmlns:a16="http://schemas.microsoft.com/office/drawing/2014/main" id="{8C5497B9-905B-FF5E-37E3-5153F9CD08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4710" y="8005097"/>
              <a:ext cx="338020" cy="138064"/>
            </a:xfrm>
            <a:prstGeom prst="rect">
              <a:avLst/>
            </a:prstGeom>
          </p:spPr>
        </p:pic>
        <p:pic>
          <p:nvPicPr>
            <p:cNvPr id="1005" name="図 1004">
              <a:extLst>
                <a:ext uri="{FF2B5EF4-FFF2-40B4-BE49-F238E27FC236}">
                  <a16:creationId xmlns:a16="http://schemas.microsoft.com/office/drawing/2014/main" id="{D1F060BC-8C05-EE07-13F9-8258E1BC97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4710" y="7820967"/>
              <a:ext cx="338020" cy="138064"/>
            </a:xfrm>
            <a:prstGeom prst="rect">
              <a:avLst/>
            </a:prstGeom>
          </p:spPr>
        </p:pic>
        <p:pic>
          <p:nvPicPr>
            <p:cNvPr id="1006" name="図 1005">
              <a:extLst>
                <a:ext uri="{FF2B5EF4-FFF2-40B4-BE49-F238E27FC236}">
                  <a16:creationId xmlns:a16="http://schemas.microsoft.com/office/drawing/2014/main" id="{C32F722F-625E-6C0C-C098-21954D434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4710" y="7634655"/>
              <a:ext cx="338020" cy="138064"/>
            </a:xfrm>
            <a:prstGeom prst="rect">
              <a:avLst/>
            </a:prstGeom>
          </p:spPr>
        </p:pic>
        <p:pic>
          <p:nvPicPr>
            <p:cNvPr id="1007" name="図 1006">
              <a:extLst>
                <a:ext uri="{FF2B5EF4-FFF2-40B4-BE49-F238E27FC236}">
                  <a16:creationId xmlns:a16="http://schemas.microsoft.com/office/drawing/2014/main" id="{0160EB4D-2571-FA95-FE48-D352994383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4710" y="7453034"/>
              <a:ext cx="338020" cy="138064"/>
            </a:xfrm>
            <a:prstGeom prst="rect">
              <a:avLst/>
            </a:prstGeom>
          </p:spPr>
        </p:pic>
        <p:pic>
          <p:nvPicPr>
            <p:cNvPr id="1008" name="図 1007">
              <a:extLst>
                <a:ext uri="{FF2B5EF4-FFF2-40B4-BE49-F238E27FC236}">
                  <a16:creationId xmlns:a16="http://schemas.microsoft.com/office/drawing/2014/main" id="{DC160920-D1D9-23E9-0C59-7416FC0FF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4710" y="7273095"/>
              <a:ext cx="338020" cy="138064"/>
            </a:xfrm>
            <a:prstGeom prst="rect">
              <a:avLst/>
            </a:prstGeom>
          </p:spPr>
        </p:pic>
        <p:pic>
          <p:nvPicPr>
            <p:cNvPr id="1009" name="図 1008">
              <a:extLst>
                <a:ext uri="{FF2B5EF4-FFF2-40B4-BE49-F238E27FC236}">
                  <a16:creationId xmlns:a16="http://schemas.microsoft.com/office/drawing/2014/main" id="{64926D73-469D-4C35-1FEA-C7D5B4F3B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17817" y="8005097"/>
              <a:ext cx="338020" cy="138064"/>
            </a:xfrm>
            <a:prstGeom prst="rect">
              <a:avLst/>
            </a:prstGeom>
          </p:spPr>
        </p:pic>
        <p:pic>
          <p:nvPicPr>
            <p:cNvPr id="1010" name="図 1009">
              <a:extLst>
                <a:ext uri="{FF2B5EF4-FFF2-40B4-BE49-F238E27FC236}">
                  <a16:creationId xmlns:a16="http://schemas.microsoft.com/office/drawing/2014/main" id="{FA3B897E-2C5C-61CE-9F01-122456578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17817" y="7820967"/>
              <a:ext cx="338020" cy="138064"/>
            </a:xfrm>
            <a:prstGeom prst="rect">
              <a:avLst/>
            </a:prstGeom>
          </p:spPr>
        </p:pic>
        <p:pic>
          <p:nvPicPr>
            <p:cNvPr id="1011" name="図 1010">
              <a:extLst>
                <a:ext uri="{FF2B5EF4-FFF2-40B4-BE49-F238E27FC236}">
                  <a16:creationId xmlns:a16="http://schemas.microsoft.com/office/drawing/2014/main" id="{C92D853F-6A47-9CAF-7A36-76BC77FBC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17817" y="7634655"/>
              <a:ext cx="338020" cy="138064"/>
            </a:xfrm>
            <a:prstGeom prst="rect">
              <a:avLst/>
            </a:prstGeom>
          </p:spPr>
        </p:pic>
        <p:pic>
          <p:nvPicPr>
            <p:cNvPr id="1012" name="図 1011">
              <a:extLst>
                <a:ext uri="{FF2B5EF4-FFF2-40B4-BE49-F238E27FC236}">
                  <a16:creationId xmlns:a16="http://schemas.microsoft.com/office/drawing/2014/main" id="{3D24694B-C3FF-3078-71FB-DBFE5D28A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17817" y="7453034"/>
              <a:ext cx="338020" cy="138064"/>
            </a:xfrm>
            <a:prstGeom prst="rect">
              <a:avLst/>
            </a:prstGeom>
          </p:spPr>
        </p:pic>
        <p:pic>
          <p:nvPicPr>
            <p:cNvPr id="1013" name="図 1012">
              <a:extLst>
                <a:ext uri="{FF2B5EF4-FFF2-40B4-BE49-F238E27FC236}">
                  <a16:creationId xmlns:a16="http://schemas.microsoft.com/office/drawing/2014/main" id="{D86D0412-B203-1822-1CEA-A75BB1196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517817" y="7273095"/>
              <a:ext cx="338020" cy="138064"/>
            </a:xfrm>
            <a:prstGeom prst="rect">
              <a:avLst/>
            </a:prstGeom>
          </p:spPr>
        </p:pic>
        <p:pic>
          <p:nvPicPr>
            <p:cNvPr id="1016" name="図 1015">
              <a:extLst>
                <a:ext uri="{FF2B5EF4-FFF2-40B4-BE49-F238E27FC236}">
                  <a16:creationId xmlns:a16="http://schemas.microsoft.com/office/drawing/2014/main" id="{8B8D7FF0-C1B3-FAB7-4D0C-25FDEE4114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090924" y="8546596"/>
              <a:ext cx="338020" cy="138064"/>
            </a:xfrm>
            <a:prstGeom prst="rect">
              <a:avLst/>
            </a:prstGeom>
          </p:spPr>
        </p:pic>
        <p:pic>
          <p:nvPicPr>
            <p:cNvPr id="669" name="図 668">
              <a:extLst>
                <a:ext uri="{FF2B5EF4-FFF2-40B4-BE49-F238E27FC236}">
                  <a16:creationId xmlns:a16="http://schemas.microsoft.com/office/drawing/2014/main" id="{CF45AD40-FCAE-C257-72A2-7E5443FF6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090924" y="8364975"/>
              <a:ext cx="338020" cy="138064"/>
            </a:xfrm>
            <a:prstGeom prst="rect">
              <a:avLst/>
            </a:prstGeom>
          </p:spPr>
        </p:pic>
        <p:pic>
          <p:nvPicPr>
            <p:cNvPr id="670" name="図 669">
              <a:extLst>
                <a:ext uri="{FF2B5EF4-FFF2-40B4-BE49-F238E27FC236}">
                  <a16:creationId xmlns:a16="http://schemas.microsoft.com/office/drawing/2014/main" id="{6F9C554A-79F8-A0C6-2EC6-1595BC79E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090924" y="8185036"/>
              <a:ext cx="338020" cy="138064"/>
            </a:xfrm>
            <a:prstGeom prst="rect">
              <a:avLst/>
            </a:prstGeom>
          </p:spPr>
        </p:pic>
        <p:pic>
          <p:nvPicPr>
            <p:cNvPr id="677" name="図 676">
              <a:extLst>
                <a:ext uri="{FF2B5EF4-FFF2-40B4-BE49-F238E27FC236}">
                  <a16:creationId xmlns:a16="http://schemas.microsoft.com/office/drawing/2014/main" id="{0D0A5EC3-0F2B-DC78-C801-F8BBFDC32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090924" y="8005097"/>
              <a:ext cx="338020" cy="138064"/>
            </a:xfrm>
            <a:prstGeom prst="rect">
              <a:avLst/>
            </a:prstGeom>
          </p:spPr>
        </p:pic>
        <p:pic>
          <p:nvPicPr>
            <p:cNvPr id="678" name="図 677">
              <a:extLst>
                <a:ext uri="{FF2B5EF4-FFF2-40B4-BE49-F238E27FC236}">
                  <a16:creationId xmlns:a16="http://schemas.microsoft.com/office/drawing/2014/main" id="{EB19144F-3821-2CF0-535F-EE13C1B5B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090924" y="7820967"/>
              <a:ext cx="338020" cy="138064"/>
            </a:xfrm>
            <a:prstGeom prst="rect">
              <a:avLst/>
            </a:prstGeom>
          </p:spPr>
        </p:pic>
        <p:pic>
          <p:nvPicPr>
            <p:cNvPr id="683" name="図 682">
              <a:extLst>
                <a:ext uri="{FF2B5EF4-FFF2-40B4-BE49-F238E27FC236}">
                  <a16:creationId xmlns:a16="http://schemas.microsoft.com/office/drawing/2014/main" id="{DC84885F-5D0A-9A80-0ADA-A72ABE1CA7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090924" y="7634655"/>
              <a:ext cx="338020" cy="138064"/>
            </a:xfrm>
            <a:prstGeom prst="rect">
              <a:avLst/>
            </a:prstGeom>
          </p:spPr>
        </p:pic>
        <p:pic>
          <p:nvPicPr>
            <p:cNvPr id="684" name="図 683">
              <a:extLst>
                <a:ext uri="{FF2B5EF4-FFF2-40B4-BE49-F238E27FC236}">
                  <a16:creationId xmlns:a16="http://schemas.microsoft.com/office/drawing/2014/main" id="{E39F9CF4-8F07-C692-5996-47E9DC381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090924" y="7453034"/>
              <a:ext cx="338020" cy="138064"/>
            </a:xfrm>
            <a:prstGeom prst="rect">
              <a:avLst/>
            </a:prstGeom>
          </p:spPr>
        </p:pic>
        <p:pic>
          <p:nvPicPr>
            <p:cNvPr id="685" name="図 684">
              <a:extLst>
                <a:ext uri="{FF2B5EF4-FFF2-40B4-BE49-F238E27FC236}">
                  <a16:creationId xmlns:a16="http://schemas.microsoft.com/office/drawing/2014/main" id="{7CB5CA4E-3A98-D2AA-ECDF-7018D46AFE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090924" y="7273095"/>
              <a:ext cx="338020" cy="138064"/>
            </a:xfrm>
            <a:prstGeom prst="rect">
              <a:avLst/>
            </a:prstGeom>
          </p:spPr>
        </p:pic>
      </p:grpSp>
      <p:grpSp>
        <p:nvGrpSpPr>
          <p:cNvPr id="780" name="グループ化 779">
            <a:extLst>
              <a:ext uri="{FF2B5EF4-FFF2-40B4-BE49-F238E27FC236}">
                <a16:creationId xmlns:a16="http://schemas.microsoft.com/office/drawing/2014/main" id="{DE012046-BDCC-01C2-05B2-20C56239F48A}"/>
              </a:ext>
            </a:extLst>
          </p:cNvPr>
          <p:cNvGrpSpPr/>
          <p:nvPr/>
        </p:nvGrpSpPr>
        <p:grpSpPr>
          <a:xfrm>
            <a:off x="8295098" y="6799396"/>
            <a:ext cx="2323514" cy="1603345"/>
            <a:chOff x="7322150" y="7273095"/>
            <a:chExt cx="2045592" cy="1411565"/>
          </a:xfrm>
        </p:grpSpPr>
        <p:pic>
          <p:nvPicPr>
            <p:cNvPr id="714" name="図 713">
              <a:extLst>
                <a:ext uri="{FF2B5EF4-FFF2-40B4-BE49-F238E27FC236}">
                  <a16:creationId xmlns:a16="http://schemas.microsoft.com/office/drawing/2014/main" id="{00FFC349-6411-D3E0-9EA9-8CDB439D3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029722" y="8546596"/>
              <a:ext cx="338020" cy="138064"/>
            </a:xfrm>
            <a:prstGeom prst="rect">
              <a:avLst/>
            </a:prstGeom>
          </p:spPr>
        </p:pic>
        <p:pic>
          <p:nvPicPr>
            <p:cNvPr id="716" name="図 715">
              <a:extLst>
                <a:ext uri="{FF2B5EF4-FFF2-40B4-BE49-F238E27FC236}">
                  <a16:creationId xmlns:a16="http://schemas.microsoft.com/office/drawing/2014/main" id="{2CBF11F3-C941-80D1-D18A-E8A69AB98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029722" y="8364975"/>
              <a:ext cx="338020" cy="138064"/>
            </a:xfrm>
            <a:prstGeom prst="rect">
              <a:avLst/>
            </a:prstGeom>
          </p:spPr>
        </p:pic>
        <p:pic>
          <p:nvPicPr>
            <p:cNvPr id="718" name="図 717">
              <a:extLst>
                <a:ext uri="{FF2B5EF4-FFF2-40B4-BE49-F238E27FC236}">
                  <a16:creationId xmlns:a16="http://schemas.microsoft.com/office/drawing/2014/main" id="{D1C5115E-4962-C8E0-85E2-4E57C8971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029722" y="8185036"/>
              <a:ext cx="338020" cy="138064"/>
            </a:xfrm>
            <a:prstGeom prst="rect">
              <a:avLst/>
            </a:prstGeom>
          </p:spPr>
        </p:pic>
        <p:pic>
          <p:nvPicPr>
            <p:cNvPr id="720" name="図 719">
              <a:extLst>
                <a:ext uri="{FF2B5EF4-FFF2-40B4-BE49-F238E27FC236}">
                  <a16:creationId xmlns:a16="http://schemas.microsoft.com/office/drawing/2014/main" id="{964A4820-57B4-9DE7-625E-6AEDED4CA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02829" y="8546596"/>
              <a:ext cx="338020" cy="138064"/>
            </a:xfrm>
            <a:prstGeom prst="rect">
              <a:avLst/>
            </a:prstGeom>
          </p:spPr>
        </p:pic>
        <p:pic>
          <p:nvPicPr>
            <p:cNvPr id="722" name="図 721">
              <a:extLst>
                <a:ext uri="{FF2B5EF4-FFF2-40B4-BE49-F238E27FC236}">
                  <a16:creationId xmlns:a16="http://schemas.microsoft.com/office/drawing/2014/main" id="{637C634A-FD78-E4D4-FA8F-43D96CFCAA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02829" y="8364975"/>
              <a:ext cx="338020" cy="138064"/>
            </a:xfrm>
            <a:prstGeom prst="rect">
              <a:avLst/>
            </a:prstGeom>
          </p:spPr>
        </p:pic>
        <p:pic>
          <p:nvPicPr>
            <p:cNvPr id="723" name="図 722">
              <a:extLst>
                <a:ext uri="{FF2B5EF4-FFF2-40B4-BE49-F238E27FC236}">
                  <a16:creationId xmlns:a16="http://schemas.microsoft.com/office/drawing/2014/main" id="{F66B8E73-BAF0-3FAD-A588-02D5A7D00B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02829" y="8185036"/>
              <a:ext cx="338020" cy="138064"/>
            </a:xfrm>
            <a:prstGeom prst="rect">
              <a:avLst/>
            </a:prstGeom>
          </p:spPr>
        </p:pic>
        <p:pic>
          <p:nvPicPr>
            <p:cNvPr id="724" name="図 723">
              <a:extLst>
                <a:ext uri="{FF2B5EF4-FFF2-40B4-BE49-F238E27FC236}">
                  <a16:creationId xmlns:a16="http://schemas.microsoft.com/office/drawing/2014/main" id="{6EAC4BA8-B472-522C-BC07-69BC34450C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175936" y="8546596"/>
              <a:ext cx="338020" cy="138064"/>
            </a:xfrm>
            <a:prstGeom prst="rect">
              <a:avLst/>
            </a:prstGeom>
          </p:spPr>
        </p:pic>
        <p:pic>
          <p:nvPicPr>
            <p:cNvPr id="725" name="図 724">
              <a:extLst>
                <a:ext uri="{FF2B5EF4-FFF2-40B4-BE49-F238E27FC236}">
                  <a16:creationId xmlns:a16="http://schemas.microsoft.com/office/drawing/2014/main" id="{50060FF6-3251-3322-53DA-88A7BD02C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175936" y="8364975"/>
              <a:ext cx="338020" cy="138064"/>
            </a:xfrm>
            <a:prstGeom prst="rect">
              <a:avLst/>
            </a:prstGeom>
          </p:spPr>
        </p:pic>
        <p:pic>
          <p:nvPicPr>
            <p:cNvPr id="726" name="図 725">
              <a:extLst>
                <a:ext uri="{FF2B5EF4-FFF2-40B4-BE49-F238E27FC236}">
                  <a16:creationId xmlns:a16="http://schemas.microsoft.com/office/drawing/2014/main" id="{770C1392-CDB6-18B4-59FE-5BA8B286DC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175936" y="8185036"/>
              <a:ext cx="338020" cy="138064"/>
            </a:xfrm>
            <a:prstGeom prst="rect">
              <a:avLst/>
            </a:prstGeom>
          </p:spPr>
        </p:pic>
        <p:pic>
          <p:nvPicPr>
            <p:cNvPr id="727" name="図 726">
              <a:extLst>
                <a:ext uri="{FF2B5EF4-FFF2-40B4-BE49-F238E27FC236}">
                  <a16:creationId xmlns:a16="http://schemas.microsoft.com/office/drawing/2014/main" id="{84AC3B50-14AC-8662-7E0F-E4EBDB0420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029722" y="8005097"/>
              <a:ext cx="338020" cy="138064"/>
            </a:xfrm>
            <a:prstGeom prst="rect">
              <a:avLst/>
            </a:prstGeom>
          </p:spPr>
        </p:pic>
        <p:pic>
          <p:nvPicPr>
            <p:cNvPr id="728" name="図 727">
              <a:extLst>
                <a:ext uri="{FF2B5EF4-FFF2-40B4-BE49-F238E27FC236}">
                  <a16:creationId xmlns:a16="http://schemas.microsoft.com/office/drawing/2014/main" id="{C29009A0-00F1-9BFA-4FE8-425101C0C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029722" y="7820967"/>
              <a:ext cx="338020" cy="138064"/>
            </a:xfrm>
            <a:prstGeom prst="rect">
              <a:avLst/>
            </a:prstGeom>
          </p:spPr>
        </p:pic>
        <p:pic>
          <p:nvPicPr>
            <p:cNvPr id="729" name="図 728">
              <a:extLst>
                <a:ext uri="{FF2B5EF4-FFF2-40B4-BE49-F238E27FC236}">
                  <a16:creationId xmlns:a16="http://schemas.microsoft.com/office/drawing/2014/main" id="{E4A91D7A-1228-656E-D701-D8CEA2A8B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029722" y="7634655"/>
              <a:ext cx="338020" cy="138064"/>
            </a:xfrm>
            <a:prstGeom prst="rect">
              <a:avLst/>
            </a:prstGeom>
          </p:spPr>
        </p:pic>
        <p:pic>
          <p:nvPicPr>
            <p:cNvPr id="730" name="図 729">
              <a:extLst>
                <a:ext uri="{FF2B5EF4-FFF2-40B4-BE49-F238E27FC236}">
                  <a16:creationId xmlns:a16="http://schemas.microsoft.com/office/drawing/2014/main" id="{50AE467A-E958-EF61-673C-3C58E8FB3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029722" y="7453034"/>
              <a:ext cx="338020" cy="138064"/>
            </a:xfrm>
            <a:prstGeom prst="rect">
              <a:avLst/>
            </a:prstGeom>
          </p:spPr>
        </p:pic>
        <p:pic>
          <p:nvPicPr>
            <p:cNvPr id="733" name="図 732">
              <a:extLst>
                <a:ext uri="{FF2B5EF4-FFF2-40B4-BE49-F238E27FC236}">
                  <a16:creationId xmlns:a16="http://schemas.microsoft.com/office/drawing/2014/main" id="{747DF53B-BEFF-4867-1FAD-70AA78982B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9029722" y="7273095"/>
              <a:ext cx="338020" cy="138064"/>
            </a:xfrm>
            <a:prstGeom prst="rect">
              <a:avLst/>
            </a:prstGeom>
          </p:spPr>
        </p:pic>
        <p:pic>
          <p:nvPicPr>
            <p:cNvPr id="734" name="図 733">
              <a:extLst>
                <a:ext uri="{FF2B5EF4-FFF2-40B4-BE49-F238E27FC236}">
                  <a16:creationId xmlns:a16="http://schemas.microsoft.com/office/drawing/2014/main" id="{B9E136F0-5FA7-A8C3-4928-423B12126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02829" y="8005097"/>
              <a:ext cx="338020" cy="138064"/>
            </a:xfrm>
            <a:prstGeom prst="rect">
              <a:avLst/>
            </a:prstGeom>
          </p:spPr>
        </p:pic>
        <p:pic>
          <p:nvPicPr>
            <p:cNvPr id="735" name="図 734">
              <a:extLst>
                <a:ext uri="{FF2B5EF4-FFF2-40B4-BE49-F238E27FC236}">
                  <a16:creationId xmlns:a16="http://schemas.microsoft.com/office/drawing/2014/main" id="{8702AC0B-A564-A764-A504-53FCF22FB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02829" y="7820967"/>
              <a:ext cx="338020" cy="138064"/>
            </a:xfrm>
            <a:prstGeom prst="rect">
              <a:avLst/>
            </a:prstGeom>
          </p:spPr>
        </p:pic>
        <p:pic>
          <p:nvPicPr>
            <p:cNvPr id="736" name="図 735">
              <a:extLst>
                <a:ext uri="{FF2B5EF4-FFF2-40B4-BE49-F238E27FC236}">
                  <a16:creationId xmlns:a16="http://schemas.microsoft.com/office/drawing/2014/main" id="{851DB0E9-79BE-64B6-3BF7-FEAA91B0A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02829" y="7634655"/>
              <a:ext cx="338020" cy="138064"/>
            </a:xfrm>
            <a:prstGeom prst="rect">
              <a:avLst/>
            </a:prstGeom>
          </p:spPr>
        </p:pic>
        <p:pic>
          <p:nvPicPr>
            <p:cNvPr id="737" name="図 736">
              <a:extLst>
                <a:ext uri="{FF2B5EF4-FFF2-40B4-BE49-F238E27FC236}">
                  <a16:creationId xmlns:a16="http://schemas.microsoft.com/office/drawing/2014/main" id="{7C2BC6FD-9D93-98BD-5AD4-8EF23EB6D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02829" y="7453034"/>
              <a:ext cx="338020" cy="138064"/>
            </a:xfrm>
            <a:prstGeom prst="rect">
              <a:avLst/>
            </a:prstGeom>
          </p:spPr>
        </p:pic>
        <p:pic>
          <p:nvPicPr>
            <p:cNvPr id="738" name="図 737">
              <a:extLst>
                <a:ext uri="{FF2B5EF4-FFF2-40B4-BE49-F238E27FC236}">
                  <a16:creationId xmlns:a16="http://schemas.microsoft.com/office/drawing/2014/main" id="{E3835F8E-1DB6-675B-07D2-49D4AFEED5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02829" y="7273095"/>
              <a:ext cx="338020" cy="138064"/>
            </a:xfrm>
            <a:prstGeom prst="rect">
              <a:avLst/>
            </a:prstGeom>
          </p:spPr>
        </p:pic>
        <p:pic>
          <p:nvPicPr>
            <p:cNvPr id="747" name="図 746">
              <a:extLst>
                <a:ext uri="{FF2B5EF4-FFF2-40B4-BE49-F238E27FC236}">
                  <a16:creationId xmlns:a16="http://schemas.microsoft.com/office/drawing/2014/main" id="{F116BA10-A375-27F4-4F49-712ACB825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175936" y="8005097"/>
              <a:ext cx="338020" cy="138064"/>
            </a:xfrm>
            <a:prstGeom prst="rect">
              <a:avLst/>
            </a:prstGeom>
          </p:spPr>
        </p:pic>
        <p:pic>
          <p:nvPicPr>
            <p:cNvPr id="749" name="図 748">
              <a:extLst>
                <a:ext uri="{FF2B5EF4-FFF2-40B4-BE49-F238E27FC236}">
                  <a16:creationId xmlns:a16="http://schemas.microsoft.com/office/drawing/2014/main" id="{0A14A786-FC63-FB0A-47C7-A9C5657EF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175936" y="7820967"/>
              <a:ext cx="338020" cy="138064"/>
            </a:xfrm>
            <a:prstGeom prst="rect">
              <a:avLst/>
            </a:prstGeom>
          </p:spPr>
        </p:pic>
        <p:pic>
          <p:nvPicPr>
            <p:cNvPr id="750" name="図 749">
              <a:extLst>
                <a:ext uri="{FF2B5EF4-FFF2-40B4-BE49-F238E27FC236}">
                  <a16:creationId xmlns:a16="http://schemas.microsoft.com/office/drawing/2014/main" id="{F419803B-F711-C9AF-AC19-A63CA320E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175936" y="7634655"/>
              <a:ext cx="338020" cy="138064"/>
            </a:xfrm>
            <a:prstGeom prst="rect">
              <a:avLst/>
            </a:prstGeom>
          </p:spPr>
        </p:pic>
        <p:pic>
          <p:nvPicPr>
            <p:cNvPr id="751" name="図 750">
              <a:extLst>
                <a:ext uri="{FF2B5EF4-FFF2-40B4-BE49-F238E27FC236}">
                  <a16:creationId xmlns:a16="http://schemas.microsoft.com/office/drawing/2014/main" id="{F074239E-17B1-5D16-ABAF-FDD6F94DE2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175936" y="7453034"/>
              <a:ext cx="338020" cy="138064"/>
            </a:xfrm>
            <a:prstGeom prst="rect">
              <a:avLst/>
            </a:prstGeom>
          </p:spPr>
        </p:pic>
        <p:pic>
          <p:nvPicPr>
            <p:cNvPr id="752" name="図 751">
              <a:extLst>
                <a:ext uri="{FF2B5EF4-FFF2-40B4-BE49-F238E27FC236}">
                  <a16:creationId xmlns:a16="http://schemas.microsoft.com/office/drawing/2014/main" id="{E182E647-9CC8-1DED-6AA1-3F71EB3B9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175936" y="7273095"/>
              <a:ext cx="338020" cy="138064"/>
            </a:xfrm>
            <a:prstGeom prst="rect">
              <a:avLst/>
            </a:prstGeom>
          </p:spPr>
        </p:pic>
        <p:pic>
          <p:nvPicPr>
            <p:cNvPr id="758" name="図 757">
              <a:extLst>
                <a:ext uri="{FF2B5EF4-FFF2-40B4-BE49-F238E27FC236}">
                  <a16:creationId xmlns:a16="http://schemas.microsoft.com/office/drawing/2014/main" id="{67868CF7-4821-4156-5A70-C7E829AC3D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749043" y="8546596"/>
              <a:ext cx="338020" cy="138064"/>
            </a:xfrm>
            <a:prstGeom prst="rect">
              <a:avLst/>
            </a:prstGeom>
          </p:spPr>
        </p:pic>
        <p:pic>
          <p:nvPicPr>
            <p:cNvPr id="759" name="図 758">
              <a:extLst>
                <a:ext uri="{FF2B5EF4-FFF2-40B4-BE49-F238E27FC236}">
                  <a16:creationId xmlns:a16="http://schemas.microsoft.com/office/drawing/2014/main" id="{1FCD44D0-99CF-B2EF-8110-B72C70827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749043" y="8364975"/>
              <a:ext cx="338020" cy="138064"/>
            </a:xfrm>
            <a:prstGeom prst="rect">
              <a:avLst/>
            </a:prstGeom>
          </p:spPr>
        </p:pic>
        <p:pic>
          <p:nvPicPr>
            <p:cNvPr id="760" name="図 759">
              <a:extLst>
                <a:ext uri="{FF2B5EF4-FFF2-40B4-BE49-F238E27FC236}">
                  <a16:creationId xmlns:a16="http://schemas.microsoft.com/office/drawing/2014/main" id="{8BB34C49-0D7E-E8FF-EB0F-AB6E3D365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749043" y="8185036"/>
              <a:ext cx="338020" cy="138064"/>
            </a:xfrm>
            <a:prstGeom prst="rect">
              <a:avLst/>
            </a:prstGeom>
          </p:spPr>
        </p:pic>
        <p:pic>
          <p:nvPicPr>
            <p:cNvPr id="761" name="図 760">
              <a:extLst>
                <a:ext uri="{FF2B5EF4-FFF2-40B4-BE49-F238E27FC236}">
                  <a16:creationId xmlns:a16="http://schemas.microsoft.com/office/drawing/2014/main" id="{B8E1F6AE-667D-41FC-FBEF-1916E8E179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22150" y="8546596"/>
              <a:ext cx="338020" cy="138064"/>
            </a:xfrm>
            <a:prstGeom prst="rect">
              <a:avLst/>
            </a:prstGeom>
          </p:spPr>
        </p:pic>
        <p:pic>
          <p:nvPicPr>
            <p:cNvPr id="763" name="図 762">
              <a:extLst>
                <a:ext uri="{FF2B5EF4-FFF2-40B4-BE49-F238E27FC236}">
                  <a16:creationId xmlns:a16="http://schemas.microsoft.com/office/drawing/2014/main" id="{BBDBBA2A-77DA-8580-7ECC-12C107355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22150" y="8364975"/>
              <a:ext cx="338020" cy="138064"/>
            </a:xfrm>
            <a:prstGeom prst="rect">
              <a:avLst/>
            </a:prstGeom>
          </p:spPr>
        </p:pic>
        <p:pic>
          <p:nvPicPr>
            <p:cNvPr id="765" name="図 764">
              <a:extLst>
                <a:ext uri="{FF2B5EF4-FFF2-40B4-BE49-F238E27FC236}">
                  <a16:creationId xmlns:a16="http://schemas.microsoft.com/office/drawing/2014/main" id="{C12BB37A-492D-7173-D3CD-0DBC70CD83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22150" y="8185036"/>
              <a:ext cx="338020" cy="138064"/>
            </a:xfrm>
            <a:prstGeom prst="rect">
              <a:avLst/>
            </a:prstGeom>
          </p:spPr>
        </p:pic>
        <p:pic>
          <p:nvPicPr>
            <p:cNvPr id="766" name="図 765">
              <a:extLst>
                <a:ext uri="{FF2B5EF4-FFF2-40B4-BE49-F238E27FC236}">
                  <a16:creationId xmlns:a16="http://schemas.microsoft.com/office/drawing/2014/main" id="{F7B95E6C-5D07-18F4-9E4E-6EA3CAACB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749043" y="8005097"/>
              <a:ext cx="338020" cy="138064"/>
            </a:xfrm>
            <a:prstGeom prst="rect">
              <a:avLst/>
            </a:prstGeom>
          </p:spPr>
        </p:pic>
        <p:pic>
          <p:nvPicPr>
            <p:cNvPr id="1191" name="図 1190">
              <a:extLst>
                <a:ext uri="{FF2B5EF4-FFF2-40B4-BE49-F238E27FC236}">
                  <a16:creationId xmlns:a16="http://schemas.microsoft.com/office/drawing/2014/main" id="{CDFAFC49-FE4E-AA1F-D3CE-288936EE96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749043" y="7820967"/>
              <a:ext cx="338020" cy="138064"/>
            </a:xfrm>
            <a:prstGeom prst="rect">
              <a:avLst/>
            </a:prstGeom>
          </p:spPr>
        </p:pic>
        <p:pic>
          <p:nvPicPr>
            <p:cNvPr id="1192" name="図 1191">
              <a:extLst>
                <a:ext uri="{FF2B5EF4-FFF2-40B4-BE49-F238E27FC236}">
                  <a16:creationId xmlns:a16="http://schemas.microsoft.com/office/drawing/2014/main" id="{CE4CAD40-77E7-D88B-CFDA-AEAEF866C2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749043" y="7634655"/>
              <a:ext cx="338020" cy="138064"/>
            </a:xfrm>
            <a:prstGeom prst="rect">
              <a:avLst/>
            </a:prstGeom>
          </p:spPr>
        </p:pic>
        <p:pic>
          <p:nvPicPr>
            <p:cNvPr id="1193" name="図 1192">
              <a:extLst>
                <a:ext uri="{FF2B5EF4-FFF2-40B4-BE49-F238E27FC236}">
                  <a16:creationId xmlns:a16="http://schemas.microsoft.com/office/drawing/2014/main" id="{9E469259-2D17-6D9C-DF03-A2D920CEE4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749043" y="7453034"/>
              <a:ext cx="338020" cy="138064"/>
            </a:xfrm>
            <a:prstGeom prst="rect">
              <a:avLst/>
            </a:prstGeom>
          </p:spPr>
        </p:pic>
        <p:pic>
          <p:nvPicPr>
            <p:cNvPr id="1195" name="図 1194">
              <a:extLst>
                <a:ext uri="{FF2B5EF4-FFF2-40B4-BE49-F238E27FC236}">
                  <a16:creationId xmlns:a16="http://schemas.microsoft.com/office/drawing/2014/main" id="{F00A17AA-B0C1-5414-D05F-864A79789B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749043" y="7273095"/>
              <a:ext cx="338020" cy="138064"/>
            </a:xfrm>
            <a:prstGeom prst="rect">
              <a:avLst/>
            </a:prstGeom>
          </p:spPr>
        </p:pic>
        <p:pic>
          <p:nvPicPr>
            <p:cNvPr id="1196" name="図 1195">
              <a:extLst>
                <a:ext uri="{FF2B5EF4-FFF2-40B4-BE49-F238E27FC236}">
                  <a16:creationId xmlns:a16="http://schemas.microsoft.com/office/drawing/2014/main" id="{330393A6-8F5D-D746-6125-10BCFDB9C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22150" y="8005097"/>
              <a:ext cx="338020" cy="138064"/>
            </a:xfrm>
            <a:prstGeom prst="rect">
              <a:avLst/>
            </a:prstGeom>
          </p:spPr>
        </p:pic>
        <p:pic>
          <p:nvPicPr>
            <p:cNvPr id="1197" name="図 1196">
              <a:extLst>
                <a:ext uri="{FF2B5EF4-FFF2-40B4-BE49-F238E27FC236}">
                  <a16:creationId xmlns:a16="http://schemas.microsoft.com/office/drawing/2014/main" id="{E9F4459E-61A9-4C83-6786-D4111ADB72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22150" y="7820967"/>
              <a:ext cx="338020" cy="138064"/>
            </a:xfrm>
            <a:prstGeom prst="rect">
              <a:avLst/>
            </a:prstGeom>
          </p:spPr>
        </p:pic>
        <p:pic>
          <p:nvPicPr>
            <p:cNvPr id="1198" name="図 1197">
              <a:extLst>
                <a:ext uri="{FF2B5EF4-FFF2-40B4-BE49-F238E27FC236}">
                  <a16:creationId xmlns:a16="http://schemas.microsoft.com/office/drawing/2014/main" id="{645DDE5A-1A21-C1C6-2CC8-227E09EB7E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22150" y="7634655"/>
              <a:ext cx="338020" cy="138064"/>
            </a:xfrm>
            <a:prstGeom prst="rect">
              <a:avLst/>
            </a:prstGeom>
          </p:spPr>
        </p:pic>
        <p:pic>
          <p:nvPicPr>
            <p:cNvPr id="1199" name="図 1198">
              <a:extLst>
                <a:ext uri="{FF2B5EF4-FFF2-40B4-BE49-F238E27FC236}">
                  <a16:creationId xmlns:a16="http://schemas.microsoft.com/office/drawing/2014/main" id="{99439055-867B-7A7B-4AE2-FCE6ABCBE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22150" y="7453034"/>
              <a:ext cx="338020" cy="138064"/>
            </a:xfrm>
            <a:prstGeom prst="rect">
              <a:avLst/>
            </a:prstGeom>
          </p:spPr>
        </p:pic>
        <p:pic>
          <p:nvPicPr>
            <p:cNvPr id="1200" name="図 1199">
              <a:extLst>
                <a:ext uri="{FF2B5EF4-FFF2-40B4-BE49-F238E27FC236}">
                  <a16:creationId xmlns:a16="http://schemas.microsoft.com/office/drawing/2014/main" id="{0FB02DC2-8105-9CD6-EAD9-EC91BE631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22150" y="7273095"/>
              <a:ext cx="338020" cy="138064"/>
            </a:xfrm>
            <a:prstGeom prst="rect">
              <a:avLst/>
            </a:prstGeom>
          </p:spPr>
        </p:pic>
      </p:grpSp>
      <p:pic>
        <p:nvPicPr>
          <p:cNvPr id="1201" name="図 1200">
            <a:extLst>
              <a:ext uri="{FF2B5EF4-FFF2-40B4-BE49-F238E27FC236}">
                <a16:creationId xmlns:a16="http://schemas.microsoft.com/office/drawing/2014/main" id="{E83D3054-9417-633A-7EC8-AB1CBFBB99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846" y="8752764"/>
            <a:ext cx="411090" cy="120658"/>
          </a:xfrm>
          <a:prstGeom prst="rect">
            <a:avLst/>
          </a:prstGeom>
        </p:spPr>
      </p:pic>
      <p:grpSp>
        <p:nvGrpSpPr>
          <p:cNvPr id="658" name="グループ化 657">
            <a:extLst>
              <a:ext uri="{FF2B5EF4-FFF2-40B4-BE49-F238E27FC236}">
                <a16:creationId xmlns:a16="http://schemas.microsoft.com/office/drawing/2014/main" id="{8FF06F42-7DDA-D663-3FBC-4B37085BA867}"/>
              </a:ext>
            </a:extLst>
          </p:cNvPr>
          <p:cNvGrpSpPr/>
          <p:nvPr/>
        </p:nvGrpSpPr>
        <p:grpSpPr>
          <a:xfrm>
            <a:off x="8134455" y="5929647"/>
            <a:ext cx="1603346" cy="383945"/>
            <a:chOff x="8134455" y="5929647"/>
            <a:chExt cx="1603346" cy="383945"/>
          </a:xfrm>
        </p:grpSpPr>
        <p:pic>
          <p:nvPicPr>
            <p:cNvPr id="1208" name="図 1207">
              <a:extLst>
                <a:ext uri="{FF2B5EF4-FFF2-40B4-BE49-F238E27FC236}">
                  <a16:creationId xmlns:a16="http://schemas.microsoft.com/office/drawing/2014/main" id="{C6EADB61-ADC7-BF2B-E596-97566460D8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20893" y="6043209"/>
              <a:ext cx="383945" cy="156822"/>
            </a:xfrm>
            <a:prstGeom prst="rect">
              <a:avLst/>
            </a:prstGeom>
          </p:spPr>
        </p:pic>
        <p:pic>
          <p:nvPicPr>
            <p:cNvPr id="1209" name="図 1208">
              <a:extLst>
                <a:ext uri="{FF2B5EF4-FFF2-40B4-BE49-F238E27FC236}">
                  <a16:creationId xmlns:a16="http://schemas.microsoft.com/office/drawing/2014/main" id="{2BB9BE72-BD97-5BD6-42AE-5154073EEF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227190" y="6043209"/>
              <a:ext cx="383945" cy="156822"/>
            </a:xfrm>
            <a:prstGeom prst="rect">
              <a:avLst/>
            </a:prstGeom>
          </p:spPr>
        </p:pic>
        <p:pic>
          <p:nvPicPr>
            <p:cNvPr id="1210" name="図 1209">
              <a:extLst>
                <a:ext uri="{FF2B5EF4-FFF2-40B4-BE49-F238E27FC236}">
                  <a16:creationId xmlns:a16="http://schemas.microsoft.com/office/drawing/2014/main" id="{99DF9E64-853D-C7F0-D50C-91CB885F9C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431576" y="6043209"/>
              <a:ext cx="383945" cy="156822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BE28F2C8-10B3-88A6-D132-A222F7505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635962" y="6043209"/>
              <a:ext cx="383945" cy="156822"/>
            </a:xfrm>
            <a:prstGeom prst="rect">
              <a:avLst/>
            </a:prstGeom>
          </p:spPr>
        </p:pic>
        <p:pic>
          <p:nvPicPr>
            <p:cNvPr id="335" name="図 334">
              <a:extLst>
                <a:ext uri="{FF2B5EF4-FFF2-40B4-BE49-F238E27FC236}">
                  <a16:creationId xmlns:a16="http://schemas.microsoft.com/office/drawing/2014/main" id="{9A5836CC-5458-95BD-BED9-5E8EF32DA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845109" y="6043209"/>
              <a:ext cx="383945" cy="156822"/>
            </a:xfrm>
            <a:prstGeom prst="rect">
              <a:avLst/>
            </a:prstGeom>
          </p:spPr>
        </p:pic>
        <p:pic>
          <p:nvPicPr>
            <p:cNvPr id="336" name="図 335">
              <a:extLst>
                <a:ext uri="{FF2B5EF4-FFF2-40B4-BE49-F238E27FC236}">
                  <a16:creationId xmlns:a16="http://schemas.microsoft.com/office/drawing/2014/main" id="{7AC18F46-44C6-1BBA-A06A-5C7647754A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056734" y="6043209"/>
              <a:ext cx="383945" cy="156822"/>
            </a:xfrm>
            <a:prstGeom prst="rect">
              <a:avLst/>
            </a:prstGeom>
          </p:spPr>
        </p:pic>
        <p:pic>
          <p:nvPicPr>
            <p:cNvPr id="340" name="図 339">
              <a:extLst>
                <a:ext uri="{FF2B5EF4-FFF2-40B4-BE49-F238E27FC236}">
                  <a16:creationId xmlns:a16="http://schemas.microsoft.com/office/drawing/2014/main" id="{41C6E9F7-E5E1-35C1-8A73-E1BD992352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263031" y="6043209"/>
              <a:ext cx="383945" cy="156822"/>
            </a:xfrm>
            <a:prstGeom prst="rect">
              <a:avLst/>
            </a:prstGeom>
          </p:spPr>
        </p:pic>
        <p:pic>
          <p:nvPicPr>
            <p:cNvPr id="341" name="図 340">
              <a:extLst>
                <a:ext uri="{FF2B5EF4-FFF2-40B4-BE49-F238E27FC236}">
                  <a16:creationId xmlns:a16="http://schemas.microsoft.com/office/drawing/2014/main" id="{89181AC5-3E3D-9938-AF6B-5EEB90C8E1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467417" y="6043209"/>
              <a:ext cx="383945" cy="156822"/>
            </a:xfrm>
            <a:prstGeom prst="rect">
              <a:avLst/>
            </a:prstGeom>
          </p:spPr>
        </p:pic>
      </p:grpSp>
      <p:grpSp>
        <p:nvGrpSpPr>
          <p:cNvPr id="657" name="グループ化 656">
            <a:extLst>
              <a:ext uri="{FF2B5EF4-FFF2-40B4-BE49-F238E27FC236}">
                <a16:creationId xmlns:a16="http://schemas.microsoft.com/office/drawing/2014/main" id="{1EC378EA-2C8E-0457-20A2-8BE9E55C0EC1}"/>
              </a:ext>
            </a:extLst>
          </p:cNvPr>
          <p:cNvGrpSpPr/>
          <p:nvPr/>
        </p:nvGrpSpPr>
        <p:grpSpPr>
          <a:xfrm>
            <a:off x="8134455" y="5449517"/>
            <a:ext cx="1603346" cy="383945"/>
            <a:chOff x="8134455" y="5454280"/>
            <a:chExt cx="1603346" cy="383945"/>
          </a:xfrm>
        </p:grpSpPr>
        <p:pic>
          <p:nvPicPr>
            <p:cNvPr id="1211" name="図 1210">
              <a:extLst>
                <a:ext uri="{FF2B5EF4-FFF2-40B4-BE49-F238E27FC236}">
                  <a16:creationId xmlns:a16="http://schemas.microsoft.com/office/drawing/2014/main" id="{F3B1618C-6580-0F03-2B23-305725C8D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20893" y="5567842"/>
              <a:ext cx="383945" cy="156822"/>
            </a:xfrm>
            <a:prstGeom prst="rect">
              <a:avLst/>
            </a:prstGeom>
          </p:spPr>
        </p:pic>
        <p:pic>
          <p:nvPicPr>
            <p:cNvPr id="1212" name="図 1211">
              <a:extLst>
                <a:ext uri="{FF2B5EF4-FFF2-40B4-BE49-F238E27FC236}">
                  <a16:creationId xmlns:a16="http://schemas.microsoft.com/office/drawing/2014/main" id="{4E316BF7-AEE7-DD11-5FEE-55AEAE3F50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227190" y="5567842"/>
              <a:ext cx="383945" cy="156822"/>
            </a:xfrm>
            <a:prstGeom prst="rect">
              <a:avLst/>
            </a:prstGeom>
          </p:spPr>
        </p:pic>
        <p:pic>
          <p:nvPicPr>
            <p:cNvPr id="1213" name="図 1212">
              <a:extLst>
                <a:ext uri="{FF2B5EF4-FFF2-40B4-BE49-F238E27FC236}">
                  <a16:creationId xmlns:a16="http://schemas.microsoft.com/office/drawing/2014/main" id="{11A0E677-AA20-BF10-BD9A-BE4D52B85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431576" y="5567842"/>
              <a:ext cx="383945" cy="156822"/>
            </a:xfrm>
            <a:prstGeom prst="rect">
              <a:avLst/>
            </a:prstGeom>
          </p:spPr>
        </p:pic>
        <p:pic>
          <p:nvPicPr>
            <p:cNvPr id="342" name="図 341">
              <a:extLst>
                <a:ext uri="{FF2B5EF4-FFF2-40B4-BE49-F238E27FC236}">
                  <a16:creationId xmlns:a16="http://schemas.microsoft.com/office/drawing/2014/main" id="{0794B65E-7F09-A22B-B326-1726D4B317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635962" y="5567842"/>
              <a:ext cx="383945" cy="156822"/>
            </a:xfrm>
            <a:prstGeom prst="rect">
              <a:avLst/>
            </a:prstGeom>
          </p:spPr>
        </p:pic>
        <p:pic>
          <p:nvPicPr>
            <p:cNvPr id="343" name="図 342">
              <a:extLst>
                <a:ext uri="{FF2B5EF4-FFF2-40B4-BE49-F238E27FC236}">
                  <a16:creationId xmlns:a16="http://schemas.microsoft.com/office/drawing/2014/main" id="{9EBB08D7-6012-641C-7FC6-ABE9620F9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845109" y="5567842"/>
              <a:ext cx="383945" cy="156822"/>
            </a:xfrm>
            <a:prstGeom prst="rect">
              <a:avLst/>
            </a:prstGeom>
          </p:spPr>
        </p:pic>
        <p:pic>
          <p:nvPicPr>
            <p:cNvPr id="355" name="図 354">
              <a:extLst>
                <a:ext uri="{FF2B5EF4-FFF2-40B4-BE49-F238E27FC236}">
                  <a16:creationId xmlns:a16="http://schemas.microsoft.com/office/drawing/2014/main" id="{65CB3F82-1D69-3046-73B9-4FAAD76412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056734" y="5567842"/>
              <a:ext cx="383945" cy="156822"/>
            </a:xfrm>
            <a:prstGeom prst="rect">
              <a:avLst/>
            </a:prstGeom>
          </p:spPr>
        </p:pic>
        <p:pic>
          <p:nvPicPr>
            <p:cNvPr id="356" name="図 355">
              <a:extLst>
                <a:ext uri="{FF2B5EF4-FFF2-40B4-BE49-F238E27FC236}">
                  <a16:creationId xmlns:a16="http://schemas.microsoft.com/office/drawing/2014/main" id="{141DB32D-506E-57BF-B698-161E72B57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263031" y="5567842"/>
              <a:ext cx="383945" cy="156822"/>
            </a:xfrm>
            <a:prstGeom prst="rect">
              <a:avLst/>
            </a:prstGeom>
          </p:spPr>
        </p:pic>
        <p:pic>
          <p:nvPicPr>
            <p:cNvPr id="357" name="図 356">
              <a:extLst>
                <a:ext uri="{FF2B5EF4-FFF2-40B4-BE49-F238E27FC236}">
                  <a16:creationId xmlns:a16="http://schemas.microsoft.com/office/drawing/2014/main" id="{E3628144-8C28-CCE5-BA57-CD9D8BF9C2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467417" y="5567842"/>
              <a:ext cx="383945" cy="156822"/>
            </a:xfrm>
            <a:prstGeom prst="rect">
              <a:avLst/>
            </a:prstGeom>
          </p:spPr>
        </p:pic>
      </p:grpSp>
      <p:grpSp>
        <p:nvGrpSpPr>
          <p:cNvPr id="656" name="グループ化 655">
            <a:extLst>
              <a:ext uri="{FF2B5EF4-FFF2-40B4-BE49-F238E27FC236}">
                <a16:creationId xmlns:a16="http://schemas.microsoft.com/office/drawing/2014/main" id="{306B33D4-42CB-F488-C58D-B1896BCA0FAA}"/>
              </a:ext>
            </a:extLst>
          </p:cNvPr>
          <p:cNvGrpSpPr/>
          <p:nvPr/>
        </p:nvGrpSpPr>
        <p:grpSpPr>
          <a:xfrm>
            <a:off x="8134455" y="4969388"/>
            <a:ext cx="1603346" cy="383945"/>
            <a:chOff x="8134455" y="4969388"/>
            <a:chExt cx="1603346" cy="383945"/>
          </a:xfrm>
        </p:grpSpPr>
        <p:pic>
          <p:nvPicPr>
            <p:cNvPr id="1214" name="図 1213">
              <a:extLst>
                <a:ext uri="{FF2B5EF4-FFF2-40B4-BE49-F238E27FC236}">
                  <a16:creationId xmlns:a16="http://schemas.microsoft.com/office/drawing/2014/main" id="{096D0CA8-5219-C7F2-3A54-A21C98CFE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20893" y="5082950"/>
              <a:ext cx="383945" cy="156822"/>
            </a:xfrm>
            <a:prstGeom prst="rect">
              <a:avLst/>
            </a:prstGeom>
          </p:spPr>
        </p:pic>
        <p:pic>
          <p:nvPicPr>
            <p:cNvPr id="1215" name="図 1214">
              <a:extLst>
                <a:ext uri="{FF2B5EF4-FFF2-40B4-BE49-F238E27FC236}">
                  <a16:creationId xmlns:a16="http://schemas.microsoft.com/office/drawing/2014/main" id="{473A1C74-DC1E-9425-A7F0-F6957B28DC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227190" y="5082950"/>
              <a:ext cx="383945" cy="156822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1D3041D9-ECDF-F454-4A10-E65F889B6F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431576" y="5082950"/>
              <a:ext cx="383945" cy="156822"/>
            </a:xfrm>
            <a:prstGeom prst="rect">
              <a:avLst/>
            </a:prstGeom>
          </p:spPr>
        </p:pic>
        <p:pic>
          <p:nvPicPr>
            <p:cNvPr id="358" name="図 357">
              <a:extLst>
                <a:ext uri="{FF2B5EF4-FFF2-40B4-BE49-F238E27FC236}">
                  <a16:creationId xmlns:a16="http://schemas.microsoft.com/office/drawing/2014/main" id="{871D7534-9BE2-44C4-0790-873E84D66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635962" y="5082950"/>
              <a:ext cx="383945" cy="156822"/>
            </a:xfrm>
            <a:prstGeom prst="rect">
              <a:avLst/>
            </a:prstGeom>
          </p:spPr>
        </p:pic>
        <p:pic>
          <p:nvPicPr>
            <p:cNvPr id="359" name="図 358">
              <a:extLst>
                <a:ext uri="{FF2B5EF4-FFF2-40B4-BE49-F238E27FC236}">
                  <a16:creationId xmlns:a16="http://schemas.microsoft.com/office/drawing/2014/main" id="{6F8523FB-B55E-E4AA-38E5-DB7FA0E5A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845109" y="5082950"/>
              <a:ext cx="383945" cy="156822"/>
            </a:xfrm>
            <a:prstGeom prst="rect">
              <a:avLst/>
            </a:prstGeom>
          </p:spPr>
        </p:pic>
        <p:pic>
          <p:nvPicPr>
            <p:cNvPr id="360" name="図 359">
              <a:extLst>
                <a:ext uri="{FF2B5EF4-FFF2-40B4-BE49-F238E27FC236}">
                  <a16:creationId xmlns:a16="http://schemas.microsoft.com/office/drawing/2014/main" id="{317D3AEA-2418-46A0-C9D9-D75C1F8A9A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056734" y="5082950"/>
              <a:ext cx="383945" cy="156822"/>
            </a:xfrm>
            <a:prstGeom prst="rect">
              <a:avLst/>
            </a:prstGeom>
          </p:spPr>
        </p:pic>
        <p:pic>
          <p:nvPicPr>
            <p:cNvPr id="361" name="図 360">
              <a:extLst>
                <a:ext uri="{FF2B5EF4-FFF2-40B4-BE49-F238E27FC236}">
                  <a16:creationId xmlns:a16="http://schemas.microsoft.com/office/drawing/2014/main" id="{16EF2502-9257-EB6E-FE46-D81E1763A9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263031" y="5082950"/>
              <a:ext cx="383945" cy="156822"/>
            </a:xfrm>
            <a:prstGeom prst="rect">
              <a:avLst/>
            </a:prstGeom>
          </p:spPr>
        </p:pic>
        <p:pic>
          <p:nvPicPr>
            <p:cNvPr id="362" name="図 361">
              <a:extLst>
                <a:ext uri="{FF2B5EF4-FFF2-40B4-BE49-F238E27FC236}">
                  <a16:creationId xmlns:a16="http://schemas.microsoft.com/office/drawing/2014/main" id="{1D990A14-8916-DBBD-AEBC-8FAF21404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467417" y="5082950"/>
              <a:ext cx="383945" cy="156822"/>
            </a:xfrm>
            <a:prstGeom prst="rect">
              <a:avLst/>
            </a:prstGeom>
          </p:spPr>
        </p:pic>
      </p:grpSp>
      <p:grpSp>
        <p:nvGrpSpPr>
          <p:cNvPr id="653" name="グループ化 652">
            <a:extLst>
              <a:ext uri="{FF2B5EF4-FFF2-40B4-BE49-F238E27FC236}">
                <a16:creationId xmlns:a16="http://schemas.microsoft.com/office/drawing/2014/main" id="{F21154B4-9355-F2EB-3852-B1404B548C5F}"/>
              </a:ext>
            </a:extLst>
          </p:cNvPr>
          <p:cNvGrpSpPr/>
          <p:nvPr/>
        </p:nvGrpSpPr>
        <p:grpSpPr>
          <a:xfrm>
            <a:off x="5922948" y="5930928"/>
            <a:ext cx="1192663" cy="383945"/>
            <a:chOff x="5922948" y="5930928"/>
            <a:chExt cx="1192663" cy="383945"/>
          </a:xfrm>
        </p:grpSpPr>
        <p:pic>
          <p:nvPicPr>
            <p:cNvPr id="369" name="図 368">
              <a:extLst>
                <a:ext uri="{FF2B5EF4-FFF2-40B4-BE49-F238E27FC236}">
                  <a16:creationId xmlns:a16="http://schemas.microsoft.com/office/drawing/2014/main" id="{3F87688A-54EB-9997-9AC7-FC23989B48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09386" y="6044490"/>
              <a:ext cx="383945" cy="156822"/>
            </a:xfrm>
            <a:prstGeom prst="rect">
              <a:avLst/>
            </a:prstGeom>
          </p:spPr>
        </p:pic>
        <p:pic>
          <p:nvPicPr>
            <p:cNvPr id="376" name="図 375">
              <a:extLst>
                <a:ext uri="{FF2B5EF4-FFF2-40B4-BE49-F238E27FC236}">
                  <a16:creationId xmlns:a16="http://schemas.microsoft.com/office/drawing/2014/main" id="{0DF4F3F1-D0E4-E556-7BB6-BB2184F8D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013772" y="6044490"/>
              <a:ext cx="383945" cy="156822"/>
            </a:xfrm>
            <a:prstGeom prst="rect">
              <a:avLst/>
            </a:prstGeom>
          </p:spPr>
        </p:pic>
        <p:pic>
          <p:nvPicPr>
            <p:cNvPr id="377" name="図 376">
              <a:extLst>
                <a:ext uri="{FF2B5EF4-FFF2-40B4-BE49-F238E27FC236}">
                  <a16:creationId xmlns:a16="http://schemas.microsoft.com/office/drawing/2014/main" id="{64A6F134-CF4E-CE36-83DF-43AC0BAA41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222919" y="6044490"/>
              <a:ext cx="383945" cy="156822"/>
            </a:xfrm>
            <a:prstGeom prst="rect">
              <a:avLst/>
            </a:prstGeom>
          </p:spPr>
        </p:pic>
        <p:pic>
          <p:nvPicPr>
            <p:cNvPr id="378" name="図 377">
              <a:extLst>
                <a:ext uri="{FF2B5EF4-FFF2-40B4-BE49-F238E27FC236}">
                  <a16:creationId xmlns:a16="http://schemas.microsoft.com/office/drawing/2014/main" id="{46CBE97D-5E08-A1A1-02EC-3E31C6429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34544" y="6044490"/>
              <a:ext cx="383945" cy="156822"/>
            </a:xfrm>
            <a:prstGeom prst="rect">
              <a:avLst/>
            </a:prstGeom>
          </p:spPr>
        </p:pic>
        <p:pic>
          <p:nvPicPr>
            <p:cNvPr id="379" name="図 378">
              <a:extLst>
                <a:ext uri="{FF2B5EF4-FFF2-40B4-BE49-F238E27FC236}">
                  <a16:creationId xmlns:a16="http://schemas.microsoft.com/office/drawing/2014/main" id="{34BB90D7-1FDD-8A82-2722-BBFCC8671A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40840" y="6044490"/>
              <a:ext cx="383945" cy="156822"/>
            </a:xfrm>
            <a:prstGeom prst="rect">
              <a:avLst/>
            </a:prstGeom>
          </p:spPr>
        </p:pic>
        <p:pic>
          <p:nvPicPr>
            <p:cNvPr id="380" name="図 379">
              <a:extLst>
                <a:ext uri="{FF2B5EF4-FFF2-40B4-BE49-F238E27FC236}">
                  <a16:creationId xmlns:a16="http://schemas.microsoft.com/office/drawing/2014/main" id="{C1D65603-D93F-EF3C-607C-403A26D86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45227" y="6044490"/>
              <a:ext cx="383945" cy="156822"/>
            </a:xfrm>
            <a:prstGeom prst="rect">
              <a:avLst/>
            </a:prstGeom>
          </p:spPr>
        </p:pic>
      </p:grpSp>
      <p:grpSp>
        <p:nvGrpSpPr>
          <p:cNvPr id="654" name="グループ化 653">
            <a:extLst>
              <a:ext uri="{FF2B5EF4-FFF2-40B4-BE49-F238E27FC236}">
                <a16:creationId xmlns:a16="http://schemas.microsoft.com/office/drawing/2014/main" id="{B8A1D4E1-5F36-3138-9E9D-2C234279431C}"/>
              </a:ext>
            </a:extLst>
          </p:cNvPr>
          <p:cNvGrpSpPr/>
          <p:nvPr/>
        </p:nvGrpSpPr>
        <p:grpSpPr>
          <a:xfrm>
            <a:off x="5922948" y="5450798"/>
            <a:ext cx="1192663" cy="383945"/>
            <a:chOff x="5922948" y="5455561"/>
            <a:chExt cx="1192663" cy="383945"/>
          </a:xfrm>
        </p:grpSpPr>
        <p:pic>
          <p:nvPicPr>
            <p:cNvPr id="372" name="図 371">
              <a:extLst>
                <a:ext uri="{FF2B5EF4-FFF2-40B4-BE49-F238E27FC236}">
                  <a16:creationId xmlns:a16="http://schemas.microsoft.com/office/drawing/2014/main" id="{3B66E8C8-A1E7-5526-28F2-EF90AC43A9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09386" y="5569123"/>
              <a:ext cx="383945" cy="156822"/>
            </a:xfrm>
            <a:prstGeom prst="rect">
              <a:avLst/>
            </a:prstGeom>
          </p:spPr>
        </p:pic>
        <p:pic>
          <p:nvPicPr>
            <p:cNvPr id="381" name="図 380">
              <a:extLst>
                <a:ext uri="{FF2B5EF4-FFF2-40B4-BE49-F238E27FC236}">
                  <a16:creationId xmlns:a16="http://schemas.microsoft.com/office/drawing/2014/main" id="{A3DDF072-636B-05B3-CDAB-114476C77C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013772" y="5569123"/>
              <a:ext cx="383945" cy="156822"/>
            </a:xfrm>
            <a:prstGeom prst="rect">
              <a:avLst/>
            </a:prstGeom>
          </p:spPr>
        </p:pic>
        <p:pic>
          <p:nvPicPr>
            <p:cNvPr id="382" name="図 381">
              <a:extLst>
                <a:ext uri="{FF2B5EF4-FFF2-40B4-BE49-F238E27FC236}">
                  <a16:creationId xmlns:a16="http://schemas.microsoft.com/office/drawing/2014/main" id="{B340A495-1DAD-5170-5B46-BF52E401D7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222919" y="5569123"/>
              <a:ext cx="383945" cy="156822"/>
            </a:xfrm>
            <a:prstGeom prst="rect">
              <a:avLst/>
            </a:prstGeom>
          </p:spPr>
        </p:pic>
        <p:pic>
          <p:nvPicPr>
            <p:cNvPr id="383" name="図 382">
              <a:extLst>
                <a:ext uri="{FF2B5EF4-FFF2-40B4-BE49-F238E27FC236}">
                  <a16:creationId xmlns:a16="http://schemas.microsoft.com/office/drawing/2014/main" id="{56CF37AF-ED1A-4373-46D5-7AEB55FEB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34544" y="5569123"/>
              <a:ext cx="383945" cy="156822"/>
            </a:xfrm>
            <a:prstGeom prst="rect">
              <a:avLst/>
            </a:prstGeom>
          </p:spPr>
        </p:pic>
        <p:pic>
          <p:nvPicPr>
            <p:cNvPr id="769" name="図 768">
              <a:extLst>
                <a:ext uri="{FF2B5EF4-FFF2-40B4-BE49-F238E27FC236}">
                  <a16:creationId xmlns:a16="http://schemas.microsoft.com/office/drawing/2014/main" id="{57F0301D-5DDC-7FEE-6442-8A16D3905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40840" y="5569123"/>
              <a:ext cx="383945" cy="156822"/>
            </a:xfrm>
            <a:prstGeom prst="rect">
              <a:avLst/>
            </a:prstGeom>
          </p:spPr>
        </p:pic>
        <p:pic>
          <p:nvPicPr>
            <p:cNvPr id="770" name="図 769">
              <a:extLst>
                <a:ext uri="{FF2B5EF4-FFF2-40B4-BE49-F238E27FC236}">
                  <a16:creationId xmlns:a16="http://schemas.microsoft.com/office/drawing/2014/main" id="{830B064F-AF01-28D7-5415-C60A6EEDBF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45227" y="5569123"/>
              <a:ext cx="383945" cy="156822"/>
            </a:xfrm>
            <a:prstGeom prst="rect">
              <a:avLst/>
            </a:prstGeom>
          </p:spPr>
        </p:pic>
      </p:grpSp>
      <p:grpSp>
        <p:nvGrpSpPr>
          <p:cNvPr id="655" name="グループ化 654">
            <a:extLst>
              <a:ext uri="{FF2B5EF4-FFF2-40B4-BE49-F238E27FC236}">
                <a16:creationId xmlns:a16="http://schemas.microsoft.com/office/drawing/2014/main" id="{8ABE884E-0369-6E22-3F34-A45E909CECB6}"/>
              </a:ext>
            </a:extLst>
          </p:cNvPr>
          <p:cNvGrpSpPr/>
          <p:nvPr/>
        </p:nvGrpSpPr>
        <p:grpSpPr>
          <a:xfrm>
            <a:off x="5922948" y="4970668"/>
            <a:ext cx="1192663" cy="383945"/>
            <a:chOff x="5922948" y="4970668"/>
            <a:chExt cx="1192663" cy="383945"/>
          </a:xfrm>
        </p:grpSpPr>
        <p:pic>
          <p:nvPicPr>
            <p:cNvPr id="375" name="図 374">
              <a:extLst>
                <a:ext uri="{FF2B5EF4-FFF2-40B4-BE49-F238E27FC236}">
                  <a16:creationId xmlns:a16="http://schemas.microsoft.com/office/drawing/2014/main" id="{FFC1DE72-67DB-EBD7-808A-B7E9A493EC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09386" y="5084230"/>
              <a:ext cx="383945" cy="156822"/>
            </a:xfrm>
            <a:prstGeom prst="rect">
              <a:avLst/>
            </a:prstGeom>
          </p:spPr>
        </p:pic>
        <p:pic>
          <p:nvPicPr>
            <p:cNvPr id="771" name="図 770">
              <a:extLst>
                <a:ext uri="{FF2B5EF4-FFF2-40B4-BE49-F238E27FC236}">
                  <a16:creationId xmlns:a16="http://schemas.microsoft.com/office/drawing/2014/main" id="{3017D5CB-59C3-B55E-DDAA-8B2216AC3B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013772" y="5084230"/>
              <a:ext cx="383945" cy="156822"/>
            </a:xfrm>
            <a:prstGeom prst="rect">
              <a:avLst/>
            </a:prstGeom>
          </p:spPr>
        </p:pic>
        <p:pic>
          <p:nvPicPr>
            <p:cNvPr id="772" name="図 771">
              <a:extLst>
                <a:ext uri="{FF2B5EF4-FFF2-40B4-BE49-F238E27FC236}">
                  <a16:creationId xmlns:a16="http://schemas.microsoft.com/office/drawing/2014/main" id="{D991065E-E87F-70FF-A6F4-76F299733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222919" y="5084230"/>
              <a:ext cx="383945" cy="156822"/>
            </a:xfrm>
            <a:prstGeom prst="rect">
              <a:avLst/>
            </a:prstGeom>
          </p:spPr>
        </p:pic>
        <p:pic>
          <p:nvPicPr>
            <p:cNvPr id="773" name="図 772">
              <a:extLst>
                <a:ext uri="{FF2B5EF4-FFF2-40B4-BE49-F238E27FC236}">
                  <a16:creationId xmlns:a16="http://schemas.microsoft.com/office/drawing/2014/main" id="{4F7056C9-CB3A-62F2-0A91-3224AC8F74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34544" y="5084230"/>
              <a:ext cx="383945" cy="156822"/>
            </a:xfrm>
            <a:prstGeom prst="rect">
              <a:avLst/>
            </a:prstGeom>
          </p:spPr>
        </p:pic>
        <p:pic>
          <p:nvPicPr>
            <p:cNvPr id="774" name="図 773">
              <a:extLst>
                <a:ext uri="{FF2B5EF4-FFF2-40B4-BE49-F238E27FC236}">
                  <a16:creationId xmlns:a16="http://schemas.microsoft.com/office/drawing/2014/main" id="{1EE88073-5E12-387E-A996-6B0FBBA41E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40840" y="5084230"/>
              <a:ext cx="383945" cy="156822"/>
            </a:xfrm>
            <a:prstGeom prst="rect">
              <a:avLst/>
            </a:prstGeom>
          </p:spPr>
        </p:pic>
        <p:pic>
          <p:nvPicPr>
            <p:cNvPr id="775" name="図 774">
              <a:extLst>
                <a:ext uri="{FF2B5EF4-FFF2-40B4-BE49-F238E27FC236}">
                  <a16:creationId xmlns:a16="http://schemas.microsoft.com/office/drawing/2014/main" id="{7F30BC64-EDE6-2F80-EE9C-B20EA6D93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45227" y="5084230"/>
              <a:ext cx="383945" cy="156822"/>
            </a:xfrm>
            <a:prstGeom prst="rect">
              <a:avLst/>
            </a:prstGeom>
          </p:spPr>
        </p:pic>
      </p:grpSp>
      <p:pic>
        <p:nvPicPr>
          <p:cNvPr id="776" name="図 775">
            <a:extLst>
              <a:ext uri="{FF2B5EF4-FFF2-40B4-BE49-F238E27FC236}">
                <a16:creationId xmlns:a16="http://schemas.microsoft.com/office/drawing/2014/main" id="{10C3A6BB-146B-11FA-E7F5-3982DDD2E2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13432">
            <a:off x="5371396" y="5139012"/>
            <a:ext cx="411089" cy="120657"/>
          </a:xfrm>
          <a:prstGeom prst="rect">
            <a:avLst/>
          </a:prstGeom>
        </p:spPr>
      </p:pic>
      <p:pic>
        <p:nvPicPr>
          <p:cNvPr id="777" name="図 776">
            <a:extLst>
              <a:ext uri="{FF2B5EF4-FFF2-40B4-BE49-F238E27FC236}">
                <a16:creationId xmlns:a16="http://schemas.microsoft.com/office/drawing/2014/main" id="{39FA56CF-1106-9D23-0FF6-190CD51B23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99170">
            <a:off x="7562302" y="5136696"/>
            <a:ext cx="411089" cy="120657"/>
          </a:xfrm>
          <a:prstGeom prst="rect">
            <a:avLst/>
          </a:prstGeom>
        </p:spPr>
      </p:pic>
      <p:pic>
        <p:nvPicPr>
          <p:cNvPr id="1219" name="図 1218">
            <a:extLst>
              <a:ext uri="{FF2B5EF4-FFF2-40B4-BE49-F238E27FC236}">
                <a16:creationId xmlns:a16="http://schemas.microsoft.com/office/drawing/2014/main" id="{5D728D4F-3AAA-062A-A41B-39F3CA3B88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330" y="2164458"/>
            <a:ext cx="411090" cy="120658"/>
          </a:xfrm>
          <a:prstGeom prst="rect">
            <a:avLst/>
          </a:prstGeom>
        </p:spPr>
      </p:pic>
      <p:grpSp>
        <p:nvGrpSpPr>
          <p:cNvPr id="1241" name="グループ化 1240">
            <a:extLst>
              <a:ext uri="{FF2B5EF4-FFF2-40B4-BE49-F238E27FC236}">
                <a16:creationId xmlns:a16="http://schemas.microsoft.com/office/drawing/2014/main" id="{229D6105-9602-C307-D3A4-F1891FA6C78E}"/>
              </a:ext>
            </a:extLst>
          </p:cNvPr>
          <p:cNvGrpSpPr/>
          <p:nvPr/>
        </p:nvGrpSpPr>
        <p:grpSpPr>
          <a:xfrm>
            <a:off x="3690088" y="2105222"/>
            <a:ext cx="988276" cy="868837"/>
            <a:chOff x="3179404" y="3198755"/>
            <a:chExt cx="870066" cy="764913"/>
          </a:xfrm>
        </p:grpSpPr>
        <p:pic>
          <p:nvPicPr>
            <p:cNvPr id="1222" name="図 1221">
              <a:extLst>
                <a:ext uri="{FF2B5EF4-FFF2-40B4-BE49-F238E27FC236}">
                  <a16:creationId xmlns:a16="http://schemas.microsoft.com/office/drawing/2014/main" id="{FD456322-AD58-2ADE-8CC6-8FBDE44F3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79426" y="3725626"/>
              <a:ext cx="338020" cy="138064"/>
            </a:xfrm>
            <a:prstGeom prst="rect">
              <a:avLst/>
            </a:prstGeom>
          </p:spPr>
        </p:pic>
        <p:pic>
          <p:nvPicPr>
            <p:cNvPr id="1223" name="図 1222">
              <a:extLst>
                <a:ext uri="{FF2B5EF4-FFF2-40B4-BE49-F238E27FC236}">
                  <a16:creationId xmlns:a16="http://schemas.microsoft.com/office/drawing/2014/main" id="{96E46251-072C-B14E-49A7-992B2417E7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79426" y="3298733"/>
              <a:ext cx="338020" cy="138064"/>
            </a:xfrm>
            <a:prstGeom prst="rect">
              <a:avLst/>
            </a:prstGeom>
          </p:spPr>
        </p:pic>
        <p:pic>
          <p:nvPicPr>
            <p:cNvPr id="1225" name="図 1224">
              <a:extLst>
                <a:ext uri="{FF2B5EF4-FFF2-40B4-BE49-F238E27FC236}">
                  <a16:creationId xmlns:a16="http://schemas.microsoft.com/office/drawing/2014/main" id="{387D92F5-3B5D-2697-F7B9-FCA713D729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59365" y="3725626"/>
              <a:ext cx="338020" cy="138064"/>
            </a:xfrm>
            <a:prstGeom prst="rect">
              <a:avLst/>
            </a:prstGeom>
          </p:spPr>
        </p:pic>
        <p:pic>
          <p:nvPicPr>
            <p:cNvPr id="1226" name="図 1225">
              <a:extLst>
                <a:ext uri="{FF2B5EF4-FFF2-40B4-BE49-F238E27FC236}">
                  <a16:creationId xmlns:a16="http://schemas.microsoft.com/office/drawing/2014/main" id="{47480479-7584-2B9A-1570-712E3B913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43495" y="3725626"/>
              <a:ext cx="338020" cy="138064"/>
            </a:xfrm>
            <a:prstGeom prst="rect">
              <a:avLst/>
            </a:prstGeom>
          </p:spPr>
        </p:pic>
        <p:pic>
          <p:nvPicPr>
            <p:cNvPr id="1227" name="図 1226">
              <a:extLst>
                <a:ext uri="{FF2B5EF4-FFF2-40B4-BE49-F238E27FC236}">
                  <a16:creationId xmlns:a16="http://schemas.microsoft.com/office/drawing/2014/main" id="{7F15D310-D3F9-FE24-CAD5-862AE49D48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29807" y="3725626"/>
              <a:ext cx="338020" cy="138064"/>
            </a:xfrm>
            <a:prstGeom prst="rect">
              <a:avLst/>
            </a:prstGeom>
          </p:spPr>
        </p:pic>
        <p:pic>
          <p:nvPicPr>
            <p:cNvPr id="1228" name="図 1227">
              <a:extLst>
                <a:ext uri="{FF2B5EF4-FFF2-40B4-BE49-F238E27FC236}">
                  <a16:creationId xmlns:a16="http://schemas.microsoft.com/office/drawing/2014/main" id="{4F3864E3-43C7-3E81-A43D-9CEDCD99A2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11428" y="3725626"/>
              <a:ext cx="338020" cy="138064"/>
            </a:xfrm>
            <a:prstGeom prst="rect">
              <a:avLst/>
            </a:prstGeom>
          </p:spPr>
        </p:pic>
        <p:pic>
          <p:nvPicPr>
            <p:cNvPr id="1230" name="図 1229">
              <a:extLst>
                <a:ext uri="{FF2B5EF4-FFF2-40B4-BE49-F238E27FC236}">
                  <a16:creationId xmlns:a16="http://schemas.microsoft.com/office/drawing/2014/main" id="{5F1BBEEB-E050-ADC2-7FF4-8FABA05934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59365" y="3298733"/>
              <a:ext cx="338020" cy="138064"/>
            </a:xfrm>
            <a:prstGeom prst="rect">
              <a:avLst/>
            </a:prstGeom>
          </p:spPr>
        </p:pic>
        <p:pic>
          <p:nvPicPr>
            <p:cNvPr id="1231" name="図 1230">
              <a:extLst>
                <a:ext uri="{FF2B5EF4-FFF2-40B4-BE49-F238E27FC236}">
                  <a16:creationId xmlns:a16="http://schemas.microsoft.com/office/drawing/2014/main" id="{1D01C3FB-D917-FC2B-B605-91C643ABF9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43495" y="3298733"/>
              <a:ext cx="338020" cy="138064"/>
            </a:xfrm>
            <a:prstGeom prst="rect">
              <a:avLst/>
            </a:prstGeom>
          </p:spPr>
        </p:pic>
        <p:pic>
          <p:nvPicPr>
            <p:cNvPr id="1232" name="図 1231">
              <a:extLst>
                <a:ext uri="{FF2B5EF4-FFF2-40B4-BE49-F238E27FC236}">
                  <a16:creationId xmlns:a16="http://schemas.microsoft.com/office/drawing/2014/main" id="{0C695534-D528-47A0-B8E0-CA2F3F0E5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29807" y="3298733"/>
              <a:ext cx="338020" cy="138064"/>
            </a:xfrm>
            <a:prstGeom prst="rect">
              <a:avLst/>
            </a:prstGeom>
          </p:spPr>
        </p:pic>
        <p:pic>
          <p:nvPicPr>
            <p:cNvPr id="1233" name="図 1232">
              <a:extLst>
                <a:ext uri="{FF2B5EF4-FFF2-40B4-BE49-F238E27FC236}">
                  <a16:creationId xmlns:a16="http://schemas.microsoft.com/office/drawing/2014/main" id="{1FA18BDF-2978-DA9B-A7F5-CD80A22AB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11428" y="3298733"/>
              <a:ext cx="338020" cy="138064"/>
            </a:xfrm>
            <a:prstGeom prst="rect">
              <a:avLst/>
            </a:prstGeom>
          </p:spPr>
        </p:pic>
      </p:grpSp>
      <p:pic>
        <p:nvPicPr>
          <p:cNvPr id="1240" name="図 1239">
            <a:extLst>
              <a:ext uri="{FF2B5EF4-FFF2-40B4-BE49-F238E27FC236}">
                <a16:creationId xmlns:a16="http://schemas.microsoft.com/office/drawing/2014/main" id="{8F209CB8-3C85-543D-2EA1-28943796ED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67467">
            <a:off x="3326214" y="1909624"/>
            <a:ext cx="411089" cy="12065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5E995018-5E4B-5B1E-E7CA-A9A5D3F963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071081" y="1954357"/>
            <a:ext cx="383944" cy="15682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8C6A8DEF-AA46-9454-BC08-B2754A6634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245344" y="2223294"/>
            <a:ext cx="383945" cy="15682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34E35E6-EEA5-31BF-912B-C787B46F42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894285" y="2223295"/>
            <a:ext cx="383945" cy="156822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D0922F0-A568-8A90-3046-C0C9A6A33D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245496" y="2602727"/>
            <a:ext cx="383945" cy="15682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210C392-1A75-5E6D-1AEB-0BD635C193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894437" y="2602728"/>
            <a:ext cx="383945" cy="15682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1F71F47F-62AE-F49C-75A9-708E9889CE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176" y="2868659"/>
            <a:ext cx="383944" cy="156821"/>
          </a:xfrm>
          <a:prstGeom prst="rect">
            <a:avLst/>
          </a:prstGeom>
        </p:spPr>
      </p:pic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BA68B0A8-9B5C-48ED-34C6-111F1AB767AF}"/>
              </a:ext>
            </a:extLst>
          </p:cNvPr>
          <p:cNvGrpSpPr/>
          <p:nvPr/>
        </p:nvGrpSpPr>
        <p:grpSpPr>
          <a:xfrm>
            <a:off x="4902062" y="2596746"/>
            <a:ext cx="5691090" cy="1616832"/>
            <a:chOff x="4345470" y="3633444"/>
            <a:chExt cx="5014273" cy="1424549"/>
          </a:xfrm>
        </p:grpSpPr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26E58E24-F52A-BF1D-54F8-E0E0A85C06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662" y="3633444"/>
              <a:ext cx="338020" cy="138064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BD4586C8-47EB-CA51-417B-508D3CE2E6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662" y="3815065"/>
              <a:ext cx="338020" cy="138064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F3AC631F-9637-9696-73F8-2DDE059F0F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662" y="3995004"/>
              <a:ext cx="338020" cy="138064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0737B19A-B3CA-B8C5-23D8-CBC8A7452D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662" y="4174943"/>
              <a:ext cx="338020" cy="138064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681DACB5-1BAB-2969-BE9F-DC0CA9056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662" y="4359073"/>
              <a:ext cx="338020" cy="138064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F3490A55-8215-A1A1-CBBF-1550F635F0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662" y="4545385"/>
              <a:ext cx="338020" cy="138064"/>
            </a:xfrm>
            <a:prstGeom prst="rect">
              <a:avLst/>
            </a:prstGeom>
          </p:spPr>
        </p:pic>
        <p:pic>
          <p:nvPicPr>
            <p:cNvPr id="962" name="図 961">
              <a:extLst>
                <a:ext uri="{FF2B5EF4-FFF2-40B4-BE49-F238E27FC236}">
                  <a16:creationId xmlns:a16="http://schemas.microsoft.com/office/drawing/2014/main" id="{944A6A6C-E1BB-4C1F-4EC6-54C3D64F59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662" y="4727006"/>
              <a:ext cx="338020" cy="138064"/>
            </a:xfrm>
            <a:prstGeom prst="rect">
              <a:avLst/>
            </a:prstGeom>
          </p:spPr>
        </p:pic>
        <p:pic>
          <p:nvPicPr>
            <p:cNvPr id="963" name="図 962">
              <a:extLst>
                <a:ext uri="{FF2B5EF4-FFF2-40B4-BE49-F238E27FC236}">
                  <a16:creationId xmlns:a16="http://schemas.microsoft.com/office/drawing/2014/main" id="{6BDFB228-B688-A031-DB9B-FFD0FBA3D8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662" y="4906945"/>
              <a:ext cx="338020" cy="138064"/>
            </a:xfrm>
            <a:prstGeom prst="rect">
              <a:avLst/>
            </a:prstGeom>
          </p:spPr>
        </p:pic>
        <p:pic>
          <p:nvPicPr>
            <p:cNvPr id="967" name="図 966">
              <a:extLst>
                <a:ext uri="{FF2B5EF4-FFF2-40B4-BE49-F238E27FC236}">
                  <a16:creationId xmlns:a16="http://schemas.microsoft.com/office/drawing/2014/main" id="{4EE59021-B5EC-31A5-0531-4D399F4E7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1555" y="3633444"/>
              <a:ext cx="338020" cy="138064"/>
            </a:xfrm>
            <a:prstGeom prst="rect">
              <a:avLst/>
            </a:prstGeom>
          </p:spPr>
        </p:pic>
        <p:pic>
          <p:nvPicPr>
            <p:cNvPr id="968" name="図 967">
              <a:extLst>
                <a:ext uri="{FF2B5EF4-FFF2-40B4-BE49-F238E27FC236}">
                  <a16:creationId xmlns:a16="http://schemas.microsoft.com/office/drawing/2014/main" id="{3E320CBA-3000-6A29-747E-F74CBE76B6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1555" y="3815065"/>
              <a:ext cx="338020" cy="138064"/>
            </a:xfrm>
            <a:prstGeom prst="rect">
              <a:avLst/>
            </a:prstGeom>
          </p:spPr>
        </p:pic>
        <p:pic>
          <p:nvPicPr>
            <p:cNvPr id="984" name="図 983">
              <a:extLst>
                <a:ext uri="{FF2B5EF4-FFF2-40B4-BE49-F238E27FC236}">
                  <a16:creationId xmlns:a16="http://schemas.microsoft.com/office/drawing/2014/main" id="{AEA75C2E-C828-556B-9926-2D0449741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1555" y="3995004"/>
              <a:ext cx="338020" cy="138064"/>
            </a:xfrm>
            <a:prstGeom prst="rect">
              <a:avLst/>
            </a:prstGeom>
          </p:spPr>
        </p:pic>
        <p:pic>
          <p:nvPicPr>
            <p:cNvPr id="985" name="図 984">
              <a:extLst>
                <a:ext uri="{FF2B5EF4-FFF2-40B4-BE49-F238E27FC236}">
                  <a16:creationId xmlns:a16="http://schemas.microsoft.com/office/drawing/2014/main" id="{557D0B22-630A-0B3A-23CC-726D6140E6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8448" y="3633444"/>
              <a:ext cx="338020" cy="138064"/>
            </a:xfrm>
            <a:prstGeom prst="rect">
              <a:avLst/>
            </a:prstGeom>
          </p:spPr>
        </p:pic>
        <p:pic>
          <p:nvPicPr>
            <p:cNvPr id="989" name="図 988">
              <a:extLst>
                <a:ext uri="{FF2B5EF4-FFF2-40B4-BE49-F238E27FC236}">
                  <a16:creationId xmlns:a16="http://schemas.microsoft.com/office/drawing/2014/main" id="{6ACB9671-B27C-8C7A-479A-6DA77A32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8448" y="3815065"/>
              <a:ext cx="338020" cy="138064"/>
            </a:xfrm>
            <a:prstGeom prst="rect">
              <a:avLst/>
            </a:prstGeom>
          </p:spPr>
        </p:pic>
        <p:pic>
          <p:nvPicPr>
            <p:cNvPr id="990" name="図 989">
              <a:extLst>
                <a:ext uri="{FF2B5EF4-FFF2-40B4-BE49-F238E27FC236}">
                  <a16:creationId xmlns:a16="http://schemas.microsoft.com/office/drawing/2014/main" id="{6208A3FC-CEA5-3C8B-2011-DB5D4B8A8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8448" y="3995004"/>
              <a:ext cx="338020" cy="138064"/>
            </a:xfrm>
            <a:prstGeom prst="rect">
              <a:avLst/>
            </a:prstGeom>
          </p:spPr>
        </p:pic>
        <p:pic>
          <p:nvPicPr>
            <p:cNvPr id="994" name="図 993">
              <a:extLst>
                <a:ext uri="{FF2B5EF4-FFF2-40B4-BE49-F238E27FC236}">
                  <a16:creationId xmlns:a16="http://schemas.microsoft.com/office/drawing/2014/main" id="{15511C33-466A-34C5-BAD0-D1A398ABE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341" y="3633444"/>
              <a:ext cx="338020" cy="138064"/>
            </a:xfrm>
            <a:prstGeom prst="rect">
              <a:avLst/>
            </a:prstGeom>
          </p:spPr>
        </p:pic>
        <p:pic>
          <p:nvPicPr>
            <p:cNvPr id="995" name="図 994">
              <a:extLst>
                <a:ext uri="{FF2B5EF4-FFF2-40B4-BE49-F238E27FC236}">
                  <a16:creationId xmlns:a16="http://schemas.microsoft.com/office/drawing/2014/main" id="{54D48F9C-397C-CFB6-1691-DCD37FB2D7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341" y="3815065"/>
              <a:ext cx="338020" cy="138064"/>
            </a:xfrm>
            <a:prstGeom prst="rect">
              <a:avLst/>
            </a:prstGeom>
          </p:spPr>
        </p:pic>
        <p:pic>
          <p:nvPicPr>
            <p:cNvPr id="1014" name="図 1013">
              <a:extLst>
                <a:ext uri="{FF2B5EF4-FFF2-40B4-BE49-F238E27FC236}">
                  <a16:creationId xmlns:a16="http://schemas.microsoft.com/office/drawing/2014/main" id="{0D8FD841-755B-D858-0FD8-68B754CE7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341" y="3995004"/>
              <a:ext cx="338020" cy="138064"/>
            </a:xfrm>
            <a:prstGeom prst="rect">
              <a:avLst/>
            </a:prstGeom>
          </p:spPr>
        </p:pic>
        <p:pic>
          <p:nvPicPr>
            <p:cNvPr id="1015" name="図 1014">
              <a:extLst>
                <a:ext uri="{FF2B5EF4-FFF2-40B4-BE49-F238E27FC236}">
                  <a16:creationId xmlns:a16="http://schemas.microsoft.com/office/drawing/2014/main" id="{28B08FBE-F263-7F59-38DA-C8170A11C8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1555" y="4174943"/>
              <a:ext cx="338020" cy="138064"/>
            </a:xfrm>
            <a:prstGeom prst="rect">
              <a:avLst/>
            </a:prstGeom>
          </p:spPr>
        </p:pic>
        <p:pic>
          <p:nvPicPr>
            <p:cNvPr id="1017" name="図 1016">
              <a:extLst>
                <a:ext uri="{FF2B5EF4-FFF2-40B4-BE49-F238E27FC236}">
                  <a16:creationId xmlns:a16="http://schemas.microsoft.com/office/drawing/2014/main" id="{31B27F8B-C546-015D-40F2-FFE78C0E7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1555" y="4359073"/>
              <a:ext cx="338020" cy="138064"/>
            </a:xfrm>
            <a:prstGeom prst="rect">
              <a:avLst/>
            </a:prstGeom>
          </p:spPr>
        </p:pic>
        <p:pic>
          <p:nvPicPr>
            <p:cNvPr id="1018" name="図 1017">
              <a:extLst>
                <a:ext uri="{FF2B5EF4-FFF2-40B4-BE49-F238E27FC236}">
                  <a16:creationId xmlns:a16="http://schemas.microsoft.com/office/drawing/2014/main" id="{8D0A9E60-3DA8-31F0-57EA-41D1495156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1555" y="4545385"/>
              <a:ext cx="338020" cy="138064"/>
            </a:xfrm>
            <a:prstGeom prst="rect">
              <a:avLst/>
            </a:prstGeom>
          </p:spPr>
        </p:pic>
        <p:pic>
          <p:nvPicPr>
            <p:cNvPr id="1019" name="図 1018">
              <a:extLst>
                <a:ext uri="{FF2B5EF4-FFF2-40B4-BE49-F238E27FC236}">
                  <a16:creationId xmlns:a16="http://schemas.microsoft.com/office/drawing/2014/main" id="{4E7245AD-663C-069B-1912-8FA9EBCC66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1555" y="4727006"/>
              <a:ext cx="338020" cy="138064"/>
            </a:xfrm>
            <a:prstGeom prst="rect">
              <a:avLst/>
            </a:prstGeom>
          </p:spPr>
        </p:pic>
        <p:pic>
          <p:nvPicPr>
            <p:cNvPr id="1020" name="図 1019">
              <a:extLst>
                <a:ext uri="{FF2B5EF4-FFF2-40B4-BE49-F238E27FC236}">
                  <a16:creationId xmlns:a16="http://schemas.microsoft.com/office/drawing/2014/main" id="{D62E8A37-0C78-3F3F-D659-556CA679E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1555" y="4906945"/>
              <a:ext cx="338020" cy="138064"/>
            </a:xfrm>
            <a:prstGeom prst="rect">
              <a:avLst/>
            </a:prstGeom>
          </p:spPr>
        </p:pic>
        <p:pic>
          <p:nvPicPr>
            <p:cNvPr id="1021" name="図 1020">
              <a:extLst>
                <a:ext uri="{FF2B5EF4-FFF2-40B4-BE49-F238E27FC236}">
                  <a16:creationId xmlns:a16="http://schemas.microsoft.com/office/drawing/2014/main" id="{BEE392FC-2C87-136F-93F4-D8DC16E73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8448" y="4174943"/>
              <a:ext cx="338020" cy="138064"/>
            </a:xfrm>
            <a:prstGeom prst="rect">
              <a:avLst/>
            </a:prstGeom>
          </p:spPr>
        </p:pic>
        <p:pic>
          <p:nvPicPr>
            <p:cNvPr id="1022" name="図 1021">
              <a:extLst>
                <a:ext uri="{FF2B5EF4-FFF2-40B4-BE49-F238E27FC236}">
                  <a16:creationId xmlns:a16="http://schemas.microsoft.com/office/drawing/2014/main" id="{E4DE15DF-63EC-0CFA-F32E-2FEAE2B63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8448" y="4359073"/>
              <a:ext cx="338020" cy="138064"/>
            </a:xfrm>
            <a:prstGeom prst="rect">
              <a:avLst/>
            </a:prstGeom>
          </p:spPr>
        </p:pic>
        <p:pic>
          <p:nvPicPr>
            <p:cNvPr id="1023" name="図 1022">
              <a:extLst>
                <a:ext uri="{FF2B5EF4-FFF2-40B4-BE49-F238E27FC236}">
                  <a16:creationId xmlns:a16="http://schemas.microsoft.com/office/drawing/2014/main" id="{5F5DB319-F4D2-7A48-20BE-E7DF63B00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8448" y="4545385"/>
              <a:ext cx="338020" cy="138064"/>
            </a:xfrm>
            <a:prstGeom prst="rect">
              <a:avLst/>
            </a:prstGeom>
          </p:spPr>
        </p:pic>
        <p:pic>
          <p:nvPicPr>
            <p:cNvPr id="1088" name="図 1087">
              <a:extLst>
                <a:ext uri="{FF2B5EF4-FFF2-40B4-BE49-F238E27FC236}">
                  <a16:creationId xmlns:a16="http://schemas.microsoft.com/office/drawing/2014/main" id="{32C5D49A-246F-707A-E5E6-1BC5A47E75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8448" y="4727006"/>
              <a:ext cx="338020" cy="138064"/>
            </a:xfrm>
            <a:prstGeom prst="rect">
              <a:avLst/>
            </a:prstGeom>
          </p:spPr>
        </p:pic>
        <p:pic>
          <p:nvPicPr>
            <p:cNvPr id="1089" name="図 1088">
              <a:extLst>
                <a:ext uri="{FF2B5EF4-FFF2-40B4-BE49-F238E27FC236}">
                  <a16:creationId xmlns:a16="http://schemas.microsoft.com/office/drawing/2014/main" id="{089BAB38-1F98-02C5-B086-118E40711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8448" y="4906945"/>
              <a:ext cx="338020" cy="138064"/>
            </a:xfrm>
            <a:prstGeom prst="rect">
              <a:avLst/>
            </a:prstGeom>
          </p:spPr>
        </p:pic>
        <p:pic>
          <p:nvPicPr>
            <p:cNvPr id="1090" name="図 1089">
              <a:extLst>
                <a:ext uri="{FF2B5EF4-FFF2-40B4-BE49-F238E27FC236}">
                  <a16:creationId xmlns:a16="http://schemas.microsoft.com/office/drawing/2014/main" id="{DA368013-EA30-AD65-14D7-5D4668CC1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341" y="4174943"/>
              <a:ext cx="338020" cy="138064"/>
            </a:xfrm>
            <a:prstGeom prst="rect">
              <a:avLst/>
            </a:prstGeom>
          </p:spPr>
        </p:pic>
        <p:pic>
          <p:nvPicPr>
            <p:cNvPr id="1091" name="図 1090">
              <a:extLst>
                <a:ext uri="{FF2B5EF4-FFF2-40B4-BE49-F238E27FC236}">
                  <a16:creationId xmlns:a16="http://schemas.microsoft.com/office/drawing/2014/main" id="{D0A455FA-AC7B-2E45-5C5E-24EA93C5C2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341" y="4359073"/>
              <a:ext cx="338020" cy="138064"/>
            </a:xfrm>
            <a:prstGeom prst="rect">
              <a:avLst/>
            </a:prstGeom>
          </p:spPr>
        </p:pic>
        <p:pic>
          <p:nvPicPr>
            <p:cNvPr id="1092" name="図 1091">
              <a:extLst>
                <a:ext uri="{FF2B5EF4-FFF2-40B4-BE49-F238E27FC236}">
                  <a16:creationId xmlns:a16="http://schemas.microsoft.com/office/drawing/2014/main" id="{AE70F398-B25E-C5F2-1F01-6E54835D8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341" y="4545385"/>
              <a:ext cx="338020" cy="138064"/>
            </a:xfrm>
            <a:prstGeom prst="rect">
              <a:avLst/>
            </a:prstGeom>
          </p:spPr>
        </p:pic>
        <p:pic>
          <p:nvPicPr>
            <p:cNvPr id="1093" name="図 1092">
              <a:extLst>
                <a:ext uri="{FF2B5EF4-FFF2-40B4-BE49-F238E27FC236}">
                  <a16:creationId xmlns:a16="http://schemas.microsoft.com/office/drawing/2014/main" id="{44C05208-659D-0EAB-A2AC-C2F290F94B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341" y="4727006"/>
              <a:ext cx="338020" cy="138064"/>
            </a:xfrm>
            <a:prstGeom prst="rect">
              <a:avLst/>
            </a:prstGeom>
          </p:spPr>
        </p:pic>
        <p:pic>
          <p:nvPicPr>
            <p:cNvPr id="1094" name="図 1093">
              <a:extLst>
                <a:ext uri="{FF2B5EF4-FFF2-40B4-BE49-F238E27FC236}">
                  <a16:creationId xmlns:a16="http://schemas.microsoft.com/office/drawing/2014/main" id="{F42D56A5-B7FD-78F1-EB17-7E4458296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5341" y="4906945"/>
              <a:ext cx="338020" cy="138064"/>
            </a:xfrm>
            <a:prstGeom prst="rect">
              <a:avLst/>
            </a:prstGeom>
          </p:spPr>
        </p:pic>
        <p:pic>
          <p:nvPicPr>
            <p:cNvPr id="1095" name="図 1094">
              <a:extLst>
                <a:ext uri="{FF2B5EF4-FFF2-40B4-BE49-F238E27FC236}">
                  <a16:creationId xmlns:a16="http://schemas.microsoft.com/office/drawing/2014/main" id="{9443BFDA-4846-E58D-ED67-0535F2EFB2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2234" y="3633444"/>
              <a:ext cx="338020" cy="138064"/>
            </a:xfrm>
            <a:prstGeom prst="rect">
              <a:avLst/>
            </a:prstGeom>
          </p:spPr>
        </p:pic>
        <p:pic>
          <p:nvPicPr>
            <p:cNvPr id="1096" name="図 1095">
              <a:extLst>
                <a:ext uri="{FF2B5EF4-FFF2-40B4-BE49-F238E27FC236}">
                  <a16:creationId xmlns:a16="http://schemas.microsoft.com/office/drawing/2014/main" id="{22F38BEE-BD1B-5E1E-2F96-8172440447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2234" y="3815065"/>
              <a:ext cx="338020" cy="138064"/>
            </a:xfrm>
            <a:prstGeom prst="rect">
              <a:avLst/>
            </a:prstGeom>
          </p:spPr>
        </p:pic>
        <p:pic>
          <p:nvPicPr>
            <p:cNvPr id="1097" name="図 1096">
              <a:extLst>
                <a:ext uri="{FF2B5EF4-FFF2-40B4-BE49-F238E27FC236}">
                  <a16:creationId xmlns:a16="http://schemas.microsoft.com/office/drawing/2014/main" id="{450EF00D-EC6C-EF3D-EC60-54ADD47339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2234" y="3995004"/>
              <a:ext cx="338020" cy="138064"/>
            </a:xfrm>
            <a:prstGeom prst="rect">
              <a:avLst/>
            </a:prstGeom>
          </p:spPr>
        </p:pic>
        <p:pic>
          <p:nvPicPr>
            <p:cNvPr id="1098" name="図 1097">
              <a:extLst>
                <a:ext uri="{FF2B5EF4-FFF2-40B4-BE49-F238E27FC236}">
                  <a16:creationId xmlns:a16="http://schemas.microsoft.com/office/drawing/2014/main" id="{E9B34D70-C7AD-1D4F-BF85-C59D911211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2234" y="4174943"/>
              <a:ext cx="338020" cy="138064"/>
            </a:xfrm>
            <a:prstGeom prst="rect">
              <a:avLst/>
            </a:prstGeom>
          </p:spPr>
        </p:pic>
        <p:pic>
          <p:nvPicPr>
            <p:cNvPr id="1099" name="図 1098">
              <a:extLst>
                <a:ext uri="{FF2B5EF4-FFF2-40B4-BE49-F238E27FC236}">
                  <a16:creationId xmlns:a16="http://schemas.microsoft.com/office/drawing/2014/main" id="{DBB07CC0-7ACC-DF40-CAEA-23ACD739EF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2234" y="4359073"/>
              <a:ext cx="338020" cy="138064"/>
            </a:xfrm>
            <a:prstGeom prst="rect">
              <a:avLst/>
            </a:prstGeom>
          </p:spPr>
        </p:pic>
        <p:pic>
          <p:nvPicPr>
            <p:cNvPr id="1100" name="図 1099">
              <a:extLst>
                <a:ext uri="{FF2B5EF4-FFF2-40B4-BE49-F238E27FC236}">
                  <a16:creationId xmlns:a16="http://schemas.microsoft.com/office/drawing/2014/main" id="{77CC1CFE-ED9F-EF28-810F-5A1158920D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2234" y="4545385"/>
              <a:ext cx="338020" cy="138064"/>
            </a:xfrm>
            <a:prstGeom prst="rect">
              <a:avLst/>
            </a:prstGeom>
          </p:spPr>
        </p:pic>
        <p:pic>
          <p:nvPicPr>
            <p:cNvPr id="1101" name="図 1100">
              <a:extLst>
                <a:ext uri="{FF2B5EF4-FFF2-40B4-BE49-F238E27FC236}">
                  <a16:creationId xmlns:a16="http://schemas.microsoft.com/office/drawing/2014/main" id="{A28BAAFE-FC60-FEE6-2B04-DAECD4EC15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2234" y="4727006"/>
              <a:ext cx="338020" cy="138064"/>
            </a:xfrm>
            <a:prstGeom prst="rect">
              <a:avLst/>
            </a:prstGeom>
          </p:spPr>
        </p:pic>
        <p:pic>
          <p:nvPicPr>
            <p:cNvPr id="1102" name="図 1101">
              <a:extLst>
                <a:ext uri="{FF2B5EF4-FFF2-40B4-BE49-F238E27FC236}">
                  <a16:creationId xmlns:a16="http://schemas.microsoft.com/office/drawing/2014/main" id="{94C1F415-6A6C-DE85-25C8-E73A5A00F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2234" y="4906945"/>
              <a:ext cx="338020" cy="138064"/>
            </a:xfrm>
            <a:prstGeom prst="rect">
              <a:avLst/>
            </a:prstGeom>
          </p:spPr>
        </p:pic>
        <p:pic>
          <p:nvPicPr>
            <p:cNvPr id="1103" name="図 1102">
              <a:extLst>
                <a:ext uri="{FF2B5EF4-FFF2-40B4-BE49-F238E27FC236}">
                  <a16:creationId xmlns:a16="http://schemas.microsoft.com/office/drawing/2014/main" id="{E57B1AEC-A86F-3F84-CF21-BB3B5C1904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5470" y="3646428"/>
              <a:ext cx="338020" cy="138064"/>
            </a:xfrm>
            <a:prstGeom prst="rect">
              <a:avLst/>
            </a:prstGeom>
          </p:spPr>
        </p:pic>
        <p:pic>
          <p:nvPicPr>
            <p:cNvPr id="1104" name="図 1103">
              <a:extLst>
                <a:ext uri="{FF2B5EF4-FFF2-40B4-BE49-F238E27FC236}">
                  <a16:creationId xmlns:a16="http://schemas.microsoft.com/office/drawing/2014/main" id="{4EAB1965-AEA4-5A8D-1A01-AA56A86483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5470" y="3828049"/>
              <a:ext cx="338020" cy="138064"/>
            </a:xfrm>
            <a:prstGeom prst="rect">
              <a:avLst/>
            </a:prstGeom>
          </p:spPr>
        </p:pic>
        <p:pic>
          <p:nvPicPr>
            <p:cNvPr id="1105" name="図 1104">
              <a:extLst>
                <a:ext uri="{FF2B5EF4-FFF2-40B4-BE49-F238E27FC236}">
                  <a16:creationId xmlns:a16="http://schemas.microsoft.com/office/drawing/2014/main" id="{C7F3E5E3-4C21-629A-1D97-97DD5248CE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5470" y="4007988"/>
              <a:ext cx="338020" cy="138064"/>
            </a:xfrm>
            <a:prstGeom prst="rect">
              <a:avLst/>
            </a:prstGeom>
          </p:spPr>
        </p:pic>
        <p:pic>
          <p:nvPicPr>
            <p:cNvPr id="1106" name="図 1105">
              <a:extLst>
                <a:ext uri="{FF2B5EF4-FFF2-40B4-BE49-F238E27FC236}">
                  <a16:creationId xmlns:a16="http://schemas.microsoft.com/office/drawing/2014/main" id="{CEFBFA41-9C90-DFD7-9292-A450ECDEB0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363" y="3646428"/>
              <a:ext cx="338020" cy="138064"/>
            </a:xfrm>
            <a:prstGeom prst="rect">
              <a:avLst/>
            </a:prstGeom>
          </p:spPr>
        </p:pic>
        <p:pic>
          <p:nvPicPr>
            <p:cNvPr id="1107" name="図 1106">
              <a:extLst>
                <a:ext uri="{FF2B5EF4-FFF2-40B4-BE49-F238E27FC236}">
                  <a16:creationId xmlns:a16="http://schemas.microsoft.com/office/drawing/2014/main" id="{90CD3F6C-AA19-CCF3-3186-82A0BE844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363" y="3828049"/>
              <a:ext cx="338020" cy="138064"/>
            </a:xfrm>
            <a:prstGeom prst="rect">
              <a:avLst/>
            </a:prstGeom>
          </p:spPr>
        </p:pic>
        <p:pic>
          <p:nvPicPr>
            <p:cNvPr id="1108" name="図 1107">
              <a:extLst>
                <a:ext uri="{FF2B5EF4-FFF2-40B4-BE49-F238E27FC236}">
                  <a16:creationId xmlns:a16="http://schemas.microsoft.com/office/drawing/2014/main" id="{F8E2D692-421A-35D1-5630-AA15E87E07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363" y="4007988"/>
              <a:ext cx="338020" cy="138064"/>
            </a:xfrm>
            <a:prstGeom prst="rect">
              <a:avLst/>
            </a:prstGeom>
          </p:spPr>
        </p:pic>
        <p:pic>
          <p:nvPicPr>
            <p:cNvPr id="1109" name="図 1108">
              <a:extLst>
                <a:ext uri="{FF2B5EF4-FFF2-40B4-BE49-F238E27FC236}">
                  <a16:creationId xmlns:a16="http://schemas.microsoft.com/office/drawing/2014/main" id="{51A37222-2E9A-4F14-0BD6-F49CB6E3EC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5470" y="4187927"/>
              <a:ext cx="338020" cy="138064"/>
            </a:xfrm>
            <a:prstGeom prst="rect">
              <a:avLst/>
            </a:prstGeom>
          </p:spPr>
        </p:pic>
        <p:pic>
          <p:nvPicPr>
            <p:cNvPr id="1110" name="図 1109">
              <a:extLst>
                <a:ext uri="{FF2B5EF4-FFF2-40B4-BE49-F238E27FC236}">
                  <a16:creationId xmlns:a16="http://schemas.microsoft.com/office/drawing/2014/main" id="{F6F4A795-9B5E-1A3F-70D9-1B4161A395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5470" y="4372057"/>
              <a:ext cx="338020" cy="138064"/>
            </a:xfrm>
            <a:prstGeom prst="rect">
              <a:avLst/>
            </a:prstGeom>
          </p:spPr>
        </p:pic>
        <p:pic>
          <p:nvPicPr>
            <p:cNvPr id="1111" name="図 1110">
              <a:extLst>
                <a:ext uri="{FF2B5EF4-FFF2-40B4-BE49-F238E27FC236}">
                  <a16:creationId xmlns:a16="http://schemas.microsoft.com/office/drawing/2014/main" id="{70E099E9-C4AA-0EFD-D0F2-70F60D82E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5470" y="4558369"/>
              <a:ext cx="338020" cy="138064"/>
            </a:xfrm>
            <a:prstGeom prst="rect">
              <a:avLst/>
            </a:prstGeom>
          </p:spPr>
        </p:pic>
        <p:pic>
          <p:nvPicPr>
            <p:cNvPr id="1112" name="図 1111">
              <a:extLst>
                <a:ext uri="{FF2B5EF4-FFF2-40B4-BE49-F238E27FC236}">
                  <a16:creationId xmlns:a16="http://schemas.microsoft.com/office/drawing/2014/main" id="{4BE3788B-EF34-6BB5-6190-B55E25DFC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5470" y="4739990"/>
              <a:ext cx="338020" cy="138064"/>
            </a:xfrm>
            <a:prstGeom prst="rect">
              <a:avLst/>
            </a:prstGeom>
          </p:spPr>
        </p:pic>
        <p:pic>
          <p:nvPicPr>
            <p:cNvPr id="1113" name="図 1112">
              <a:extLst>
                <a:ext uri="{FF2B5EF4-FFF2-40B4-BE49-F238E27FC236}">
                  <a16:creationId xmlns:a16="http://schemas.microsoft.com/office/drawing/2014/main" id="{D3FF9B4E-6AD0-F95C-FA85-33564359FA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5470" y="4919929"/>
              <a:ext cx="338020" cy="138064"/>
            </a:xfrm>
            <a:prstGeom prst="rect">
              <a:avLst/>
            </a:prstGeom>
          </p:spPr>
        </p:pic>
        <p:pic>
          <p:nvPicPr>
            <p:cNvPr id="1114" name="図 1113">
              <a:extLst>
                <a:ext uri="{FF2B5EF4-FFF2-40B4-BE49-F238E27FC236}">
                  <a16:creationId xmlns:a16="http://schemas.microsoft.com/office/drawing/2014/main" id="{0CB2CDEE-8579-D105-612B-8F00C09335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363" y="4187927"/>
              <a:ext cx="338020" cy="138064"/>
            </a:xfrm>
            <a:prstGeom prst="rect">
              <a:avLst/>
            </a:prstGeom>
          </p:spPr>
        </p:pic>
        <p:pic>
          <p:nvPicPr>
            <p:cNvPr id="1115" name="図 1114">
              <a:extLst>
                <a:ext uri="{FF2B5EF4-FFF2-40B4-BE49-F238E27FC236}">
                  <a16:creationId xmlns:a16="http://schemas.microsoft.com/office/drawing/2014/main" id="{3803269F-59FC-B25B-7978-73A827BE82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363" y="4372057"/>
              <a:ext cx="338020" cy="138064"/>
            </a:xfrm>
            <a:prstGeom prst="rect">
              <a:avLst/>
            </a:prstGeom>
          </p:spPr>
        </p:pic>
        <p:pic>
          <p:nvPicPr>
            <p:cNvPr id="1116" name="図 1115">
              <a:extLst>
                <a:ext uri="{FF2B5EF4-FFF2-40B4-BE49-F238E27FC236}">
                  <a16:creationId xmlns:a16="http://schemas.microsoft.com/office/drawing/2014/main" id="{C007DD46-4EA5-8360-7827-B4B77B7A32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363" y="4558369"/>
              <a:ext cx="338020" cy="138064"/>
            </a:xfrm>
            <a:prstGeom prst="rect">
              <a:avLst/>
            </a:prstGeom>
          </p:spPr>
        </p:pic>
        <p:pic>
          <p:nvPicPr>
            <p:cNvPr id="1117" name="図 1116">
              <a:extLst>
                <a:ext uri="{FF2B5EF4-FFF2-40B4-BE49-F238E27FC236}">
                  <a16:creationId xmlns:a16="http://schemas.microsoft.com/office/drawing/2014/main" id="{0C00BDCF-6B2B-361D-BA49-9127DD7F24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363" y="4739990"/>
              <a:ext cx="338020" cy="138064"/>
            </a:xfrm>
            <a:prstGeom prst="rect">
              <a:avLst/>
            </a:prstGeom>
          </p:spPr>
        </p:pic>
        <p:pic>
          <p:nvPicPr>
            <p:cNvPr id="1118" name="図 1117">
              <a:extLst>
                <a:ext uri="{FF2B5EF4-FFF2-40B4-BE49-F238E27FC236}">
                  <a16:creationId xmlns:a16="http://schemas.microsoft.com/office/drawing/2014/main" id="{5E8803D8-0BD3-C8C7-01FD-B527F96FE1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363" y="4919929"/>
              <a:ext cx="338020" cy="138064"/>
            </a:xfrm>
            <a:prstGeom prst="rect">
              <a:avLst/>
            </a:prstGeom>
          </p:spPr>
        </p:pic>
        <p:pic>
          <p:nvPicPr>
            <p:cNvPr id="1119" name="図 1118">
              <a:extLst>
                <a:ext uri="{FF2B5EF4-FFF2-40B4-BE49-F238E27FC236}">
                  <a16:creationId xmlns:a16="http://schemas.microsoft.com/office/drawing/2014/main" id="{208DF85B-D0D3-1486-7927-82BDF4AAE5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256" y="3646428"/>
              <a:ext cx="338020" cy="138064"/>
            </a:xfrm>
            <a:prstGeom prst="rect">
              <a:avLst/>
            </a:prstGeom>
          </p:spPr>
        </p:pic>
        <p:pic>
          <p:nvPicPr>
            <p:cNvPr id="1120" name="図 1119">
              <a:extLst>
                <a:ext uri="{FF2B5EF4-FFF2-40B4-BE49-F238E27FC236}">
                  <a16:creationId xmlns:a16="http://schemas.microsoft.com/office/drawing/2014/main" id="{670C961F-12C0-B9CF-406F-CBE2997990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256" y="3828049"/>
              <a:ext cx="338020" cy="138064"/>
            </a:xfrm>
            <a:prstGeom prst="rect">
              <a:avLst/>
            </a:prstGeom>
          </p:spPr>
        </p:pic>
        <p:pic>
          <p:nvPicPr>
            <p:cNvPr id="1121" name="図 1120">
              <a:extLst>
                <a:ext uri="{FF2B5EF4-FFF2-40B4-BE49-F238E27FC236}">
                  <a16:creationId xmlns:a16="http://schemas.microsoft.com/office/drawing/2014/main" id="{01D1D318-E54F-CC58-E2A0-6887D4F51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256" y="4007988"/>
              <a:ext cx="338020" cy="138064"/>
            </a:xfrm>
            <a:prstGeom prst="rect">
              <a:avLst/>
            </a:prstGeom>
          </p:spPr>
        </p:pic>
        <p:pic>
          <p:nvPicPr>
            <p:cNvPr id="1122" name="図 1121">
              <a:extLst>
                <a:ext uri="{FF2B5EF4-FFF2-40B4-BE49-F238E27FC236}">
                  <a16:creationId xmlns:a16="http://schemas.microsoft.com/office/drawing/2014/main" id="{902BE4AD-DEA8-FDC6-FA89-B9341C91C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6149" y="3646428"/>
              <a:ext cx="338020" cy="138064"/>
            </a:xfrm>
            <a:prstGeom prst="rect">
              <a:avLst/>
            </a:prstGeom>
          </p:spPr>
        </p:pic>
        <p:pic>
          <p:nvPicPr>
            <p:cNvPr id="1123" name="図 1122">
              <a:extLst>
                <a:ext uri="{FF2B5EF4-FFF2-40B4-BE49-F238E27FC236}">
                  <a16:creationId xmlns:a16="http://schemas.microsoft.com/office/drawing/2014/main" id="{263BCB4C-16EB-BB69-3FDC-CD0699339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6149" y="3828049"/>
              <a:ext cx="338020" cy="138064"/>
            </a:xfrm>
            <a:prstGeom prst="rect">
              <a:avLst/>
            </a:prstGeom>
          </p:spPr>
        </p:pic>
        <p:pic>
          <p:nvPicPr>
            <p:cNvPr id="1124" name="図 1123">
              <a:extLst>
                <a:ext uri="{FF2B5EF4-FFF2-40B4-BE49-F238E27FC236}">
                  <a16:creationId xmlns:a16="http://schemas.microsoft.com/office/drawing/2014/main" id="{ECB019C3-61A3-027E-13CB-46112F22D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6149" y="4007988"/>
              <a:ext cx="338020" cy="138064"/>
            </a:xfrm>
            <a:prstGeom prst="rect">
              <a:avLst/>
            </a:prstGeom>
          </p:spPr>
        </p:pic>
        <p:pic>
          <p:nvPicPr>
            <p:cNvPr id="1125" name="図 1124">
              <a:extLst>
                <a:ext uri="{FF2B5EF4-FFF2-40B4-BE49-F238E27FC236}">
                  <a16:creationId xmlns:a16="http://schemas.microsoft.com/office/drawing/2014/main" id="{B401EA0E-5522-0CFA-1231-FC333CE304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3042" y="3646428"/>
              <a:ext cx="338020" cy="138064"/>
            </a:xfrm>
            <a:prstGeom prst="rect">
              <a:avLst/>
            </a:prstGeom>
          </p:spPr>
        </p:pic>
        <p:pic>
          <p:nvPicPr>
            <p:cNvPr id="1126" name="図 1125">
              <a:extLst>
                <a:ext uri="{FF2B5EF4-FFF2-40B4-BE49-F238E27FC236}">
                  <a16:creationId xmlns:a16="http://schemas.microsoft.com/office/drawing/2014/main" id="{B8E9E0C0-A098-5475-2BC6-9C78781DF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3042" y="3828049"/>
              <a:ext cx="338020" cy="138064"/>
            </a:xfrm>
            <a:prstGeom prst="rect">
              <a:avLst/>
            </a:prstGeom>
          </p:spPr>
        </p:pic>
        <p:pic>
          <p:nvPicPr>
            <p:cNvPr id="1127" name="図 1126">
              <a:extLst>
                <a:ext uri="{FF2B5EF4-FFF2-40B4-BE49-F238E27FC236}">
                  <a16:creationId xmlns:a16="http://schemas.microsoft.com/office/drawing/2014/main" id="{DADF5ADD-A393-E6FC-2F11-D16FE0632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3042" y="4007988"/>
              <a:ext cx="338020" cy="138064"/>
            </a:xfrm>
            <a:prstGeom prst="rect">
              <a:avLst/>
            </a:prstGeom>
          </p:spPr>
        </p:pic>
        <p:pic>
          <p:nvPicPr>
            <p:cNvPr id="1128" name="図 1127">
              <a:extLst>
                <a:ext uri="{FF2B5EF4-FFF2-40B4-BE49-F238E27FC236}">
                  <a16:creationId xmlns:a16="http://schemas.microsoft.com/office/drawing/2014/main" id="{894C4FA6-3C7E-C402-9274-EEBD7532E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256" y="4187927"/>
              <a:ext cx="338020" cy="138064"/>
            </a:xfrm>
            <a:prstGeom prst="rect">
              <a:avLst/>
            </a:prstGeom>
          </p:spPr>
        </p:pic>
        <p:pic>
          <p:nvPicPr>
            <p:cNvPr id="1129" name="図 1128">
              <a:extLst>
                <a:ext uri="{FF2B5EF4-FFF2-40B4-BE49-F238E27FC236}">
                  <a16:creationId xmlns:a16="http://schemas.microsoft.com/office/drawing/2014/main" id="{CEFD7897-E3BD-0A09-7494-D72478EFB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256" y="4372057"/>
              <a:ext cx="338020" cy="138064"/>
            </a:xfrm>
            <a:prstGeom prst="rect">
              <a:avLst/>
            </a:prstGeom>
          </p:spPr>
        </p:pic>
        <p:pic>
          <p:nvPicPr>
            <p:cNvPr id="1130" name="図 1129">
              <a:extLst>
                <a:ext uri="{FF2B5EF4-FFF2-40B4-BE49-F238E27FC236}">
                  <a16:creationId xmlns:a16="http://schemas.microsoft.com/office/drawing/2014/main" id="{68921F56-F6F9-A04A-4C3A-C35BA446A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256" y="4558369"/>
              <a:ext cx="338020" cy="138064"/>
            </a:xfrm>
            <a:prstGeom prst="rect">
              <a:avLst/>
            </a:prstGeom>
          </p:spPr>
        </p:pic>
        <p:pic>
          <p:nvPicPr>
            <p:cNvPr id="1131" name="図 1130">
              <a:extLst>
                <a:ext uri="{FF2B5EF4-FFF2-40B4-BE49-F238E27FC236}">
                  <a16:creationId xmlns:a16="http://schemas.microsoft.com/office/drawing/2014/main" id="{4AC47605-4B21-0AA2-F751-5FC46CBE6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256" y="4739990"/>
              <a:ext cx="338020" cy="138064"/>
            </a:xfrm>
            <a:prstGeom prst="rect">
              <a:avLst/>
            </a:prstGeom>
          </p:spPr>
        </p:pic>
        <p:pic>
          <p:nvPicPr>
            <p:cNvPr id="1132" name="図 1131">
              <a:extLst>
                <a:ext uri="{FF2B5EF4-FFF2-40B4-BE49-F238E27FC236}">
                  <a16:creationId xmlns:a16="http://schemas.microsoft.com/office/drawing/2014/main" id="{952FDF0F-B6E2-126F-EBFA-CF5892A47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9256" y="4919929"/>
              <a:ext cx="338020" cy="138064"/>
            </a:xfrm>
            <a:prstGeom prst="rect">
              <a:avLst/>
            </a:prstGeom>
          </p:spPr>
        </p:pic>
        <p:pic>
          <p:nvPicPr>
            <p:cNvPr id="1133" name="図 1132">
              <a:extLst>
                <a:ext uri="{FF2B5EF4-FFF2-40B4-BE49-F238E27FC236}">
                  <a16:creationId xmlns:a16="http://schemas.microsoft.com/office/drawing/2014/main" id="{ED15995F-5DBA-E782-061B-371A700F7D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6149" y="4187927"/>
              <a:ext cx="338020" cy="138064"/>
            </a:xfrm>
            <a:prstGeom prst="rect">
              <a:avLst/>
            </a:prstGeom>
          </p:spPr>
        </p:pic>
        <p:pic>
          <p:nvPicPr>
            <p:cNvPr id="1134" name="図 1133">
              <a:extLst>
                <a:ext uri="{FF2B5EF4-FFF2-40B4-BE49-F238E27FC236}">
                  <a16:creationId xmlns:a16="http://schemas.microsoft.com/office/drawing/2014/main" id="{C2CF27D7-3D3F-2B1C-BE26-4F96E00524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6149" y="4372057"/>
              <a:ext cx="338020" cy="138064"/>
            </a:xfrm>
            <a:prstGeom prst="rect">
              <a:avLst/>
            </a:prstGeom>
          </p:spPr>
        </p:pic>
        <p:pic>
          <p:nvPicPr>
            <p:cNvPr id="1141" name="図 1140">
              <a:extLst>
                <a:ext uri="{FF2B5EF4-FFF2-40B4-BE49-F238E27FC236}">
                  <a16:creationId xmlns:a16="http://schemas.microsoft.com/office/drawing/2014/main" id="{9C384836-E1CA-7FAD-B3C2-BE99C6D70E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6149" y="4558369"/>
              <a:ext cx="338020" cy="138064"/>
            </a:xfrm>
            <a:prstGeom prst="rect">
              <a:avLst/>
            </a:prstGeom>
          </p:spPr>
        </p:pic>
        <p:pic>
          <p:nvPicPr>
            <p:cNvPr id="1142" name="図 1141">
              <a:extLst>
                <a:ext uri="{FF2B5EF4-FFF2-40B4-BE49-F238E27FC236}">
                  <a16:creationId xmlns:a16="http://schemas.microsoft.com/office/drawing/2014/main" id="{F69EE091-1DDA-2929-583E-CC443DD909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6149" y="4739990"/>
              <a:ext cx="338020" cy="138064"/>
            </a:xfrm>
            <a:prstGeom prst="rect">
              <a:avLst/>
            </a:prstGeom>
          </p:spPr>
        </p:pic>
        <p:pic>
          <p:nvPicPr>
            <p:cNvPr id="1143" name="図 1142">
              <a:extLst>
                <a:ext uri="{FF2B5EF4-FFF2-40B4-BE49-F238E27FC236}">
                  <a16:creationId xmlns:a16="http://schemas.microsoft.com/office/drawing/2014/main" id="{A740193F-E955-52F3-19CB-AA34417E8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6149" y="4919929"/>
              <a:ext cx="338020" cy="138064"/>
            </a:xfrm>
            <a:prstGeom prst="rect">
              <a:avLst/>
            </a:prstGeom>
          </p:spPr>
        </p:pic>
        <p:pic>
          <p:nvPicPr>
            <p:cNvPr id="1144" name="図 1143">
              <a:extLst>
                <a:ext uri="{FF2B5EF4-FFF2-40B4-BE49-F238E27FC236}">
                  <a16:creationId xmlns:a16="http://schemas.microsoft.com/office/drawing/2014/main" id="{5349A0C9-97D3-FF30-95E4-2AE8E9394A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3042" y="4187927"/>
              <a:ext cx="338020" cy="138064"/>
            </a:xfrm>
            <a:prstGeom prst="rect">
              <a:avLst/>
            </a:prstGeom>
          </p:spPr>
        </p:pic>
        <p:pic>
          <p:nvPicPr>
            <p:cNvPr id="1145" name="図 1144">
              <a:extLst>
                <a:ext uri="{FF2B5EF4-FFF2-40B4-BE49-F238E27FC236}">
                  <a16:creationId xmlns:a16="http://schemas.microsoft.com/office/drawing/2014/main" id="{52488452-BD17-DDBE-A8E9-182A4EBB4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3042" y="4372057"/>
              <a:ext cx="338020" cy="138064"/>
            </a:xfrm>
            <a:prstGeom prst="rect">
              <a:avLst/>
            </a:prstGeom>
          </p:spPr>
        </p:pic>
        <p:pic>
          <p:nvPicPr>
            <p:cNvPr id="1146" name="図 1145">
              <a:extLst>
                <a:ext uri="{FF2B5EF4-FFF2-40B4-BE49-F238E27FC236}">
                  <a16:creationId xmlns:a16="http://schemas.microsoft.com/office/drawing/2014/main" id="{0139156E-E17F-C209-5A77-E38D3CBDC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3042" y="4558369"/>
              <a:ext cx="338020" cy="138064"/>
            </a:xfrm>
            <a:prstGeom prst="rect">
              <a:avLst/>
            </a:prstGeom>
          </p:spPr>
        </p:pic>
        <p:pic>
          <p:nvPicPr>
            <p:cNvPr id="1147" name="図 1146">
              <a:extLst>
                <a:ext uri="{FF2B5EF4-FFF2-40B4-BE49-F238E27FC236}">
                  <a16:creationId xmlns:a16="http://schemas.microsoft.com/office/drawing/2014/main" id="{EEB82840-B2C2-0E81-09A4-2D1BFA865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3042" y="4739990"/>
              <a:ext cx="338020" cy="138064"/>
            </a:xfrm>
            <a:prstGeom prst="rect">
              <a:avLst/>
            </a:prstGeom>
          </p:spPr>
        </p:pic>
        <p:pic>
          <p:nvPicPr>
            <p:cNvPr id="1148" name="図 1147">
              <a:extLst>
                <a:ext uri="{FF2B5EF4-FFF2-40B4-BE49-F238E27FC236}">
                  <a16:creationId xmlns:a16="http://schemas.microsoft.com/office/drawing/2014/main" id="{948F2824-52C7-F5E2-1ABA-45BFE79B03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3042" y="4919929"/>
              <a:ext cx="338020" cy="138064"/>
            </a:xfrm>
            <a:prstGeom prst="rect">
              <a:avLst/>
            </a:prstGeom>
          </p:spPr>
        </p:pic>
        <p:pic>
          <p:nvPicPr>
            <p:cNvPr id="1149" name="図 1148">
              <a:extLst>
                <a:ext uri="{FF2B5EF4-FFF2-40B4-BE49-F238E27FC236}">
                  <a16:creationId xmlns:a16="http://schemas.microsoft.com/office/drawing/2014/main" id="{81FA3731-1D22-C1DA-057D-10015685F7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9935" y="3646428"/>
              <a:ext cx="338020" cy="138064"/>
            </a:xfrm>
            <a:prstGeom prst="rect">
              <a:avLst/>
            </a:prstGeom>
          </p:spPr>
        </p:pic>
        <p:pic>
          <p:nvPicPr>
            <p:cNvPr id="1150" name="図 1149">
              <a:extLst>
                <a:ext uri="{FF2B5EF4-FFF2-40B4-BE49-F238E27FC236}">
                  <a16:creationId xmlns:a16="http://schemas.microsoft.com/office/drawing/2014/main" id="{C62D7212-3DE3-05E0-49F5-9AD72D7A1A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9935" y="3828049"/>
              <a:ext cx="338020" cy="138064"/>
            </a:xfrm>
            <a:prstGeom prst="rect">
              <a:avLst/>
            </a:prstGeom>
          </p:spPr>
        </p:pic>
        <p:pic>
          <p:nvPicPr>
            <p:cNvPr id="1151" name="図 1150">
              <a:extLst>
                <a:ext uri="{FF2B5EF4-FFF2-40B4-BE49-F238E27FC236}">
                  <a16:creationId xmlns:a16="http://schemas.microsoft.com/office/drawing/2014/main" id="{40A4A98D-236A-7BD6-A888-824FD8294B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9935" y="4007988"/>
              <a:ext cx="338020" cy="138064"/>
            </a:xfrm>
            <a:prstGeom prst="rect">
              <a:avLst/>
            </a:prstGeom>
          </p:spPr>
        </p:pic>
        <p:pic>
          <p:nvPicPr>
            <p:cNvPr id="640" name="図 639">
              <a:extLst>
                <a:ext uri="{FF2B5EF4-FFF2-40B4-BE49-F238E27FC236}">
                  <a16:creationId xmlns:a16="http://schemas.microsoft.com/office/drawing/2014/main" id="{A078533F-BC21-4397-0633-CDED5085E0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9935" y="4187927"/>
              <a:ext cx="338020" cy="138064"/>
            </a:xfrm>
            <a:prstGeom prst="rect">
              <a:avLst/>
            </a:prstGeom>
          </p:spPr>
        </p:pic>
        <p:pic>
          <p:nvPicPr>
            <p:cNvPr id="641" name="図 640">
              <a:extLst>
                <a:ext uri="{FF2B5EF4-FFF2-40B4-BE49-F238E27FC236}">
                  <a16:creationId xmlns:a16="http://schemas.microsoft.com/office/drawing/2014/main" id="{0ECE63AB-2030-1EEE-F953-1D3136626A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9935" y="4372057"/>
              <a:ext cx="338020" cy="138064"/>
            </a:xfrm>
            <a:prstGeom prst="rect">
              <a:avLst/>
            </a:prstGeom>
          </p:spPr>
        </p:pic>
        <p:pic>
          <p:nvPicPr>
            <p:cNvPr id="642" name="図 641">
              <a:extLst>
                <a:ext uri="{FF2B5EF4-FFF2-40B4-BE49-F238E27FC236}">
                  <a16:creationId xmlns:a16="http://schemas.microsoft.com/office/drawing/2014/main" id="{A46DEAE8-9B76-D9CF-D789-D3F80D2C98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9935" y="4558369"/>
              <a:ext cx="338020" cy="138064"/>
            </a:xfrm>
            <a:prstGeom prst="rect">
              <a:avLst/>
            </a:prstGeom>
          </p:spPr>
        </p:pic>
        <p:pic>
          <p:nvPicPr>
            <p:cNvPr id="643" name="図 642">
              <a:extLst>
                <a:ext uri="{FF2B5EF4-FFF2-40B4-BE49-F238E27FC236}">
                  <a16:creationId xmlns:a16="http://schemas.microsoft.com/office/drawing/2014/main" id="{FE4DEB46-E22D-368F-9A7E-B26265AF43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9935" y="4739990"/>
              <a:ext cx="338020" cy="138064"/>
            </a:xfrm>
            <a:prstGeom prst="rect">
              <a:avLst/>
            </a:prstGeom>
          </p:spPr>
        </p:pic>
        <p:pic>
          <p:nvPicPr>
            <p:cNvPr id="644" name="図 643">
              <a:extLst>
                <a:ext uri="{FF2B5EF4-FFF2-40B4-BE49-F238E27FC236}">
                  <a16:creationId xmlns:a16="http://schemas.microsoft.com/office/drawing/2014/main" id="{F7E1EB49-C790-E660-CFDA-F6DAE04F36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9935" y="4919929"/>
              <a:ext cx="338020" cy="138064"/>
            </a:xfrm>
            <a:prstGeom prst="rect">
              <a:avLst/>
            </a:prstGeom>
          </p:spPr>
        </p:pic>
        <p:pic>
          <p:nvPicPr>
            <p:cNvPr id="645" name="図 644">
              <a:extLst>
                <a:ext uri="{FF2B5EF4-FFF2-40B4-BE49-F238E27FC236}">
                  <a16:creationId xmlns:a16="http://schemas.microsoft.com/office/drawing/2014/main" id="{25BC0121-9CF9-16F8-8508-5D89EEC80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723" y="3633444"/>
              <a:ext cx="338020" cy="138064"/>
            </a:xfrm>
            <a:prstGeom prst="rect">
              <a:avLst/>
            </a:prstGeom>
          </p:spPr>
        </p:pic>
        <p:pic>
          <p:nvPicPr>
            <p:cNvPr id="646" name="図 645">
              <a:extLst>
                <a:ext uri="{FF2B5EF4-FFF2-40B4-BE49-F238E27FC236}">
                  <a16:creationId xmlns:a16="http://schemas.microsoft.com/office/drawing/2014/main" id="{ABB92CC7-1AB1-83D1-EEB7-45D56F3E1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723" y="3815065"/>
              <a:ext cx="338020" cy="138064"/>
            </a:xfrm>
            <a:prstGeom prst="rect">
              <a:avLst/>
            </a:prstGeom>
          </p:spPr>
        </p:pic>
        <p:pic>
          <p:nvPicPr>
            <p:cNvPr id="647" name="図 646">
              <a:extLst>
                <a:ext uri="{FF2B5EF4-FFF2-40B4-BE49-F238E27FC236}">
                  <a16:creationId xmlns:a16="http://schemas.microsoft.com/office/drawing/2014/main" id="{5BDF7C4C-D12B-61DB-5B57-3968EE23E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723" y="3995004"/>
              <a:ext cx="338020" cy="138064"/>
            </a:xfrm>
            <a:prstGeom prst="rect">
              <a:avLst/>
            </a:prstGeom>
          </p:spPr>
        </p:pic>
        <p:pic>
          <p:nvPicPr>
            <p:cNvPr id="648" name="図 647">
              <a:extLst>
                <a:ext uri="{FF2B5EF4-FFF2-40B4-BE49-F238E27FC236}">
                  <a16:creationId xmlns:a16="http://schemas.microsoft.com/office/drawing/2014/main" id="{1B18F551-57DB-DADB-7E3A-DCDFCB3968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723" y="4174943"/>
              <a:ext cx="338020" cy="138064"/>
            </a:xfrm>
            <a:prstGeom prst="rect">
              <a:avLst/>
            </a:prstGeom>
          </p:spPr>
        </p:pic>
        <p:pic>
          <p:nvPicPr>
            <p:cNvPr id="649" name="図 648">
              <a:extLst>
                <a:ext uri="{FF2B5EF4-FFF2-40B4-BE49-F238E27FC236}">
                  <a16:creationId xmlns:a16="http://schemas.microsoft.com/office/drawing/2014/main" id="{D5AC8C0B-12A5-5E13-C6FC-726291963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723" y="4359073"/>
              <a:ext cx="338020" cy="138064"/>
            </a:xfrm>
            <a:prstGeom prst="rect">
              <a:avLst/>
            </a:prstGeom>
          </p:spPr>
        </p:pic>
        <p:pic>
          <p:nvPicPr>
            <p:cNvPr id="650" name="図 649">
              <a:extLst>
                <a:ext uri="{FF2B5EF4-FFF2-40B4-BE49-F238E27FC236}">
                  <a16:creationId xmlns:a16="http://schemas.microsoft.com/office/drawing/2014/main" id="{9B72E1FC-1FD1-426E-1286-FA9C5C2F73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723" y="4545385"/>
              <a:ext cx="338020" cy="138064"/>
            </a:xfrm>
            <a:prstGeom prst="rect">
              <a:avLst/>
            </a:prstGeom>
          </p:spPr>
        </p:pic>
        <p:pic>
          <p:nvPicPr>
            <p:cNvPr id="651" name="図 650">
              <a:extLst>
                <a:ext uri="{FF2B5EF4-FFF2-40B4-BE49-F238E27FC236}">
                  <a16:creationId xmlns:a16="http://schemas.microsoft.com/office/drawing/2014/main" id="{2C1D4774-F043-87B6-7557-51974D5FA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723" y="4727006"/>
              <a:ext cx="338020" cy="138064"/>
            </a:xfrm>
            <a:prstGeom prst="rect">
              <a:avLst/>
            </a:prstGeom>
          </p:spPr>
        </p:pic>
        <p:pic>
          <p:nvPicPr>
            <p:cNvPr id="652" name="図 651">
              <a:extLst>
                <a:ext uri="{FF2B5EF4-FFF2-40B4-BE49-F238E27FC236}">
                  <a16:creationId xmlns:a16="http://schemas.microsoft.com/office/drawing/2014/main" id="{347B34CF-EE61-A3D2-78E2-9E8794BF7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723" y="4906945"/>
              <a:ext cx="338020" cy="138064"/>
            </a:xfrm>
            <a:prstGeom prst="rect">
              <a:avLst/>
            </a:prstGeom>
          </p:spPr>
        </p:pic>
      </p:grpSp>
      <p:pic>
        <p:nvPicPr>
          <p:cNvPr id="659" name="図 658">
            <a:extLst>
              <a:ext uri="{FF2B5EF4-FFF2-40B4-BE49-F238E27FC236}">
                <a16:creationId xmlns:a16="http://schemas.microsoft.com/office/drawing/2014/main" id="{B95253E7-B67C-38B8-3BA0-E4CF98B7D9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227752" y="7959373"/>
            <a:ext cx="383944" cy="156821"/>
          </a:xfrm>
          <a:prstGeom prst="rect">
            <a:avLst/>
          </a:prstGeom>
        </p:spPr>
      </p:pic>
      <p:pic>
        <p:nvPicPr>
          <p:cNvPr id="660" name="図 659">
            <a:extLst>
              <a:ext uri="{FF2B5EF4-FFF2-40B4-BE49-F238E27FC236}">
                <a16:creationId xmlns:a16="http://schemas.microsoft.com/office/drawing/2014/main" id="{3FD76842-D9C1-FB97-9722-306520A4F8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402015" y="8228310"/>
            <a:ext cx="383945" cy="156822"/>
          </a:xfrm>
          <a:prstGeom prst="rect">
            <a:avLst/>
          </a:prstGeom>
        </p:spPr>
      </p:pic>
      <p:pic>
        <p:nvPicPr>
          <p:cNvPr id="661" name="図 660">
            <a:extLst>
              <a:ext uri="{FF2B5EF4-FFF2-40B4-BE49-F238E27FC236}">
                <a16:creationId xmlns:a16="http://schemas.microsoft.com/office/drawing/2014/main" id="{949CAED5-4430-BF1B-1278-4E5F3959B8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050956" y="8228311"/>
            <a:ext cx="383945" cy="156822"/>
          </a:xfrm>
          <a:prstGeom prst="rect">
            <a:avLst/>
          </a:prstGeom>
        </p:spPr>
      </p:pic>
      <p:pic>
        <p:nvPicPr>
          <p:cNvPr id="662" name="図 661">
            <a:extLst>
              <a:ext uri="{FF2B5EF4-FFF2-40B4-BE49-F238E27FC236}">
                <a16:creationId xmlns:a16="http://schemas.microsoft.com/office/drawing/2014/main" id="{40D39885-AE86-2979-3329-3BED561B17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402167" y="8607743"/>
            <a:ext cx="383945" cy="156822"/>
          </a:xfrm>
          <a:prstGeom prst="rect">
            <a:avLst/>
          </a:prstGeom>
        </p:spPr>
      </p:pic>
      <p:pic>
        <p:nvPicPr>
          <p:cNvPr id="663" name="図 662">
            <a:extLst>
              <a:ext uri="{FF2B5EF4-FFF2-40B4-BE49-F238E27FC236}">
                <a16:creationId xmlns:a16="http://schemas.microsoft.com/office/drawing/2014/main" id="{A8593C40-84B5-89A0-2031-BDD63AB1BD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051108" y="8607744"/>
            <a:ext cx="383945" cy="156822"/>
          </a:xfrm>
          <a:prstGeom prst="rect">
            <a:avLst/>
          </a:prstGeom>
        </p:spPr>
      </p:pic>
      <p:pic>
        <p:nvPicPr>
          <p:cNvPr id="664" name="図 663">
            <a:extLst>
              <a:ext uri="{FF2B5EF4-FFF2-40B4-BE49-F238E27FC236}">
                <a16:creationId xmlns:a16="http://schemas.microsoft.com/office/drawing/2014/main" id="{2BC097AB-664F-12D9-4CC9-C3F4D2DC80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5847" y="8873675"/>
            <a:ext cx="383944" cy="156821"/>
          </a:xfrm>
          <a:prstGeom prst="rect">
            <a:avLst/>
          </a:prstGeom>
        </p:spPr>
      </p:pic>
      <p:pic>
        <p:nvPicPr>
          <p:cNvPr id="665" name="図 664">
            <a:extLst>
              <a:ext uri="{FF2B5EF4-FFF2-40B4-BE49-F238E27FC236}">
                <a16:creationId xmlns:a16="http://schemas.microsoft.com/office/drawing/2014/main" id="{AE420D84-F7B8-25CD-A940-C016BEA7EC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67885" y="8016720"/>
            <a:ext cx="383944" cy="156821"/>
          </a:xfrm>
          <a:prstGeom prst="rect">
            <a:avLst/>
          </a:prstGeom>
        </p:spPr>
      </p:pic>
      <p:pic>
        <p:nvPicPr>
          <p:cNvPr id="666" name="図 665">
            <a:extLst>
              <a:ext uri="{FF2B5EF4-FFF2-40B4-BE49-F238E27FC236}">
                <a16:creationId xmlns:a16="http://schemas.microsoft.com/office/drawing/2014/main" id="{A54693BF-7809-2B56-59E0-E7FDF0DF4A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42148" y="8285657"/>
            <a:ext cx="383945" cy="156822"/>
          </a:xfrm>
          <a:prstGeom prst="rect">
            <a:avLst/>
          </a:prstGeom>
        </p:spPr>
      </p:pic>
      <p:pic>
        <p:nvPicPr>
          <p:cNvPr id="667" name="図 666">
            <a:extLst>
              <a:ext uri="{FF2B5EF4-FFF2-40B4-BE49-F238E27FC236}">
                <a16:creationId xmlns:a16="http://schemas.microsoft.com/office/drawing/2014/main" id="{5C40A407-4A66-D517-C666-372756CD07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91089" y="8285658"/>
            <a:ext cx="383945" cy="156822"/>
          </a:xfrm>
          <a:prstGeom prst="rect">
            <a:avLst/>
          </a:prstGeom>
        </p:spPr>
      </p:pic>
      <p:pic>
        <p:nvPicPr>
          <p:cNvPr id="668" name="図 667">
            <a:extLst>
              <a:ext uri="{FF2B5EF4-FFF2-40B4-BE49-F238E27FC236}">
                <a16:creationId xmlns:a16="http://schemas.microsoft.com/office/drawing/2014/main" id="{3941BBCA-EB0D-3A8C-EB2A-64DBE6CBEB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42300" y="8665090"/>
            <a:ext cx="383945" cy="156822"/>
          </a:xfrm>
          <a:prstGeom prst="rect">
            <a:avLst/>
          </a:prstGeom>
        </p:spPr>
      </p:pic>
      <p:pic>
        <p:nvPicPr>
          <p:cNvPr id="671" name="図 670">
            <a:extLst>
              <a:ext uri="{FF2B5EF4-FFF2-40B4-BE49-F238E27FC236}">
                <a16:creationId xmlns:a16="http://schemas.microsoft.com/office/drawing/2014/main" id="{CAC6FE3F-6455-58E3-FC7E-87E044E473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91241" y="8665091"/>
            <a:ext cx="383945" cy="156822"/>
          </a:xfrm>
          <a:prstGeom prst="rect">
            <a:avLst/>
          </a:prstGeom>
        </p:spPr>
      </p:pic>
      <p:pic>
        <p:nvPicPr>
          <p:cNvPr id="672" name="図 671">
            <a:extLst>
              <a:ext uri="{FF2B5EF4-FFF2-40B4-BE49-F238E27FC236}">
                <a16:creationId xmlns:a16="http://schemas.microsoft.com/office/drawing/2014/main" id="{B63BA7E5-817E-4E29-94EC-F54978A64D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980" y="8931022"/>
            <a:ext cx="383944" cy="156821"/>
          </a:xfrm>
          <a:prstGeom prst="rect">
            <a:avLst/>
          </a:prstGeom>
        </p:spPr>
      </p:pic>
      <p:pic>
        <p:nvPicPr>
          <p:cNvPr id="703" name="図 702">
            <a:extLst>
              <a:ext uri="{FF2B5EF4-FFF2-40B4-BE49-F238E27FC236}">
                <a16:creationId xmlns:a16="http://schemas.microsoft.com/office/drawing/2014/main" id="{1E86E254-E3EC-F66A-2E64-AB9E6A7C11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95155" y="1177243"/>
            <a:ext cx="407416" cy="124396"/>
          </a:xfrm>
          <a:prstGeom prst="rect">
            <a:avLst/>
          </a:prstGeom>
        </p:spPr>
      </p:pic>
      <p:pic>
        <p:nvPicPr>
          <p:cNvPr id="689" name="図 688">
            <a:extLst>
              <a:ext uri="{FF2B5EF4-FFF2-40B4-BE49-F238E27FC236}">
                <a16:creationId xmlns:a16="http://schemas.microsoft.com/office/drawing/2014/main" id="{2AC69FC9-1C31-F41C-CA2D-64A1C2CE066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487" y="434808"/>
            <a:ext cx="92453" cy="80175"/>
          </a:xfrm>
          <a:prstGeom prst="rect">
            <a:avLst/>
          </a:prstGeom>
        </p:spPr>
      </p:pic>
      <p:pic>
        <p:nvPicPr>
          <p:cNvPr id="690" name="図 689">
            <a:extLst>
              <a:ext uri="{FF2B5EF4-FFF2-40B4-BE49-F238E27FC236}">
                <a16:creationId xmlns:a16="http://schemas.microsoft.com/office/drawing/2014/main" id="{A18103AB-0C54-646F-BBCB-3804E73C3DD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633" y="1173571"/>
            <a:ext cx="163772" cy="137443"/>
          </a:xfrm>
          <a:prstGeom prst="rect">
            <a:avLst/>
          </a:prstGeom>
        </p:spPr>
      </p:pic>
      <p:pic>
        <p:nvPicPr>
          <p:cNvPr id="691" name="図 690">
            <a:extLst>
              <a:ext uri="{FF2B5EF4-FFF2-40B4-BE49-F238E27FC236}">
                <a16:creationId xmlns:a16="http://schemas.microsoft.com/office/drawing/2014/main" id="{A21CF821-0CE6-718E-7CE3-3B6A2E7A84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144" y="1173153"/>
            <a:ext cx="380102" cy="162664"/>
          </a:xfrm>
          <a:prstGeom prst="rect">
            <a:avLst/>
          </a:prstGeom>
        </p:spPr>
      </p:pic>
      <p:pic>
        <p:nvPicPr>
          <p:cNvPr id="692" name="図 691">
            <a:extLst>
              <a:ext uri="{FF2B5EF4-FFF2-40B4-BE49-F238E27FC236}">
                <a16:creationId xmlns:a16="http://schemas.microsoft.com/office/drawing/2014/main" id="{8305EBD1-F22D-C31D-DF93-BD8FC73BB91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993" y="794118"/>
            <a:ext cx="486255" cy="139185"/>
          </a:xfrm>
          <a:prstGeom prst="rect">
            <a:avLst/>
          </a:prstGeom>
        </p:spPr>
      </p:pic>
      <p:pic>
        <p:nvPicPr>
          <p:cNvPr id="696" name="図 695">
            <a:extLst>
              <a:ext uri="{FF2B5EF4-FFF2-40B4-BE49-F238E27FC236}">
                <a16:creationId xmlns:a16="http://schemas.microsoft.com/office/drawing/2014/main" id="{2E564529-C81D-6ECB-FC7B-C851C42BAAF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082" y="777808"/>
            <a:ext cx="101739" cy="104829"/>
          </a:xfrm>
          <a:prstGeom prst="rect">
            <a:avLst/>
          </a:prstGeom>
        </p:spPr>
      </p:pic>
      <p:pic>
        <p:nvPicPr>
          <p:cNvPr id="697" name="図 696">
            <a:extLst>
              <a:ext uri="{FF2B5EF4-FFF2-40B4-BE49-F238E27FC236}">
                <a16:creationId xmlns:a16="http://schemas.microsoft.com/office/drawing/2014/main" id="{A1046DB1-99E7-02F4-0FF1-C72F9B0A52B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273" y="414975"/>
            <a:ext cx="378232" cy="166461"/>
          </a:xfrm>
          <a:prstGeom prst="rect">
            <a:avLst/>
          </a:prstGeom>
        </p:spPr>
      </p:pic>
      <p:pic>
        <p:nvPicPr>
          <p:cNvPr id="1152" name="図 1151">
            <a:extLst>
              <a:ext uri="{FF2B5EF4-FFF2-40B4-BE49-F238E27FC236}">
                <a16:creationId xmlns:a16="http://schemas.microsoft.com/office/drawing/2014/main" id="{C92B707D-7FCF-4E11-C5E2-D97EEA98A43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114" y="415564"/>
            <a:ext cx="385002" cy="98366"/>
          </a:xfrm>
          <a:prstGeom prst="rect">
            <a:avLst/>
          </a:prstGeom>
        </p:spPr>
      </p:pic>
      <p:pic>
        <p:nvPicPr>
          <p:cNvPr id="1153" name="図 1152">
            <a:extLst>
              <a:ext uri="{FF2B5EF4-FFF2-40B4-BE49-F238E27FC236}">
                <a16:creationId xmlns:a16="http://schemas.microsoft.com/office/drawing/2014/main" id="{19405050-AC62-54E7-C1AC-601A504F13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465" y="791199"/>
            <a:ext cx="382662" cy="15656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99B70D8-9706-CC93-F0C8-D7926E18AF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381" y="2164458"/>
            <a:ext cx="486255" cy="13918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20C2FFB-DA60-9CA7-1CB7-6EC1663A19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548" y="2153835"/>
            <a:ext cx="486255" cy="13918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90B288E5-6270-F384-42A0-EF01906CB98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624" y="2153835"/>
            <a:ext cx="486255" cy="13918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7D8C885E-C814-DF85-9CD3-B1F810388D3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562540" y="2177433"/>
            <a:ext cx="163772" cy="137443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2D12D193-B57E-668A-F93E-73433FF5A7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75963" y="2469367"/>
            <a:ext cx="486255" cy="13918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DD981F1C-C30D-5E69-E23E-79F94EC3BB4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84950" y="6035336"/>
            <a:ext cx="163772" cy="137443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929B053C-BA97-3769-67F4-2A830958519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95505" y="5989888"/>
            <a:ext cx="163772" cy="137443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11723AE1-4687-D072-55B3-D563A516C1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76208" y="5621144"/>
            <a:ext cx="486255" cy="13918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750BB037-F02F-0AD8-7FD2-7F45206A484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461200" y="5600546"/>
            <a:ext cx="486255" cy="139185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9248198-A5D3-A7D9-396C-1572AAE291F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54986" y="8673908"/>
            <a:ext cx="486255" cy="139185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198FA61F-DCAB-A98C-FAC8-772E234E364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662" y="8636522"/>
            <a:ext cx="163772" cy="137443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61E1095C-E25A-0CF7-0DD0-72638EECBD1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788813" y="8708147"/>
            <a:ext cx="486255" cy="139185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17EAE298-F5A5-CC0F-B3F4-CD6C1DEEE92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211855" y="8733018"/>
            <a:ext cx="486255" cy="13918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0A39D6A-9799-1656-FC70-01F493C9F0F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346" y="8640537"/>
            <a:ext cx="163772" cy="13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2517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本文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165</cp:revision>
  <cp:lastPrinted>2023-02-20T03:40:08Z</cp:lastPrinted>
  <dcterms:created xsi:type="dcterms:W3CDTF">2017-02-16T12:15:42Z</dcterms:created>
  <dcterms:modified xsi:type="dcterms:W3CDTF">2024-12-02T00:12:25Z</dcterms:modified>
</cp:coreProperties>
</file>