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>
        <p:scale>
          <a:sx n="75" d="100"/>
          <a:sy n="75" d="100"/>
        </p:scale>
        <p:origin x="1099" y="-23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9D0AF96-2ED6-CA22-3BF0-EDD006189A46}"/>
              </a:ext>
            </a:extLst>
          </p:cNvPr>
          <p:cNvSpPr/>
          <p:nvPr userDrawn="1"/>
        </p:nvSpPr>
        <p:spPr>
          <a:xfrm>
            <a:off x="8219440" y="2890345"/>
            <a:ext cx="1082215" cy="1877235"/>
          </a:xfrm>
          <a:prstGeom prst="rect">
            <a:avLst/>
          </a:prstGeom>
          <a:solidFill>
            <a:srgbClr val="A6AF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ダイアグラム&#10;&#10;自動的に生成された説明">
            <a:extLst>
              <a:ext uri="{FF2B5EF4-FFF2-40B4-BE49-F238E27FC236}">
                <a16:creationId xmlns:a16="http://schemas.microsoft.com/office/drawing/2014/main" id="{A86632E1-BC82-9B2F-7A1C-C4D86349E8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4" b="-19"/>
          <a:stretch/>
        </p:blipFill>
        <p:spPr>
          <a:xfrm>
            <a:off x="2215365" y="0"/>
            <a:ext cx="7811569" cy="6858000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570E27A2-18B0-4C7F-8D2B-621902F663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865" y="5651723"/>
            <a:ext cx="2463968" cy="55670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214311" y="131353"/>
            <a:ext cx="133241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500" dirty="0">
                <a:solidFill>
                  <a:schemeClr val="bg1"/>
                </a:solidFill>
              </a:rPr>
              <a:t>7 F</a:t>
            </a:r>
            <a:endParaRPr kumimoji="1" lang="ja-JP" altLang="en-US" sz="7500" dirty="0">
              <a:solidFill>
                <a:schemeClr val="bg1"/>
              </a:solidFill>
            </a:endParaRPr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C879AE3-D4C2-3462-6AF6-FB237E14E7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70681" y="131353"/>
            <a:ext cx="1120228" cy="62782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890E717-5B93-7F9A-25F5-EE54342D2C8A}"/>
              </a:ext>
            </a:extLst>
          </p:cNvPr>
          <p:cNvCxnSpPr>
            <a:cxnSpLocks/>
          </p:cNvCxnSpPr>
          <p:nvPr userDrawn="1"/>
        </p:nvCxnSpPr>
        <p:spPr>
          <a:xfrm>
            <a:off x="4467932" y="862896"/>
            <a:ext cx="0" cy="2011047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2">
            <a:extLst>
              <a:ext uri="{FF2B5EF4-FFF2-40B4-BE49-F238E27FC236}">
                <a16:creationId xmlns:a16="http://schemas.microsoft.com/office/drawing/2014/main" id="{A5928CCF-3BF2-003B-E9B8-E0BEB90AFB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808" y="2795331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3AFA696-2C77-41F0-F25C-DEF434C86E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2007" y="2182392"/>
            <a:ext cx="62894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3CDFFF0E-B050-A759-39DC-070714ABE43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808" y="4570149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2D1B7D43-C050-5928-1533-B6375B44AB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181" y="2769931"/>
            <a:ext cx="25158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E89BFED-B1A6-A58F-30B1-BC61B16A84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4353" y="3925269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12E7AE53-307C-FA8A-CEBC-C0C889C75C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29603" y="3362012"/>
            <a:ext cx="734497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8AFFD1F2-124D-F86F-12CA-EB3184D81C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78525" y="4560978"/>
            <a:ext cx="33684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1CF4EE1B-A1F1-FF89-626D-1BC5A38516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39325" y="3928967"/>
            <a:ext cx="68968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922652B4-EDD4-93BF-25DF-FB8872D8D5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4353" y="3348821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7CE5A299-0ABA-5D9E-402E-3917CE9B58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61907" y="2176470"/>
            <a:ext cx="4921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F60936F7-AC1B-73F9-8B39-789B056D63B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61289" y="2336781"/>
            <a:ext cx="202968" cy="171743"/>
          </a:xfrm>
          <a:prstGeom prst="rect">
            <a:avLst/>
          </a:prstGeom>
        </p:spPr>
      </p:pic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3AEAEFC1-6D4E-8F05-AE98-ECC12C1CAC7E}"/>
              </a:ext>
            </a:extLst>
          </p:cNvPr>
          <p:cNvSpPr/>
          <p:nvPr userDrawn="1"/>
        </p:nvSpPr>
        <p:spPr>
          <a:xfrm>
            <a:off x="126483" y="1946123"/>
            <a:ext cx="2463968" cy="3236007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E7449DD-F069-9035-FFE2-DBE1B34567C2}"/>
              </a:ext>
            </a:extLst>
          </p:cNvPr>
          <p:cNvSpPr txBox="1"/>
          <p:nvPr userDrawn="1"/>
        </p:nvSpPr>
        <p:spPr>
          <a:xfrm>
            <a:off x="972791" y="1824981"/>
            <a:ext cx="74007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2E8DE4D9-2972-31B4-3A3B-802418912C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6483" y="5270733"/>
            <a:ext cx="199479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グラフィックス 42">
            <a:extLst>
              <a:ext uri="{FF2B5EF4-FFF2-40B4-BE49-F238E27FC236}">
                <a16:creationId xmlns:a16="http://schemas.microsoft.com/office/drawing/2014/main" id="{F80554BB-11D2-1A70-10DD-D0B36882380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400000">
            <a:off x="7969196" y="5984331"/>
            <a:ext cx="202968" cy="171743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212444C-9181-594F-192D-8EB232BF3733}"/>
              </a:ext>
            </a:extLst>
          </p:cNvPr>
          <p:cNvSpPr/>
          <p:nvPr userDrawn="1"/>
        </p:nvSpPr>
        <p:spPr>
          <a:xfrm>
            <a:off x="5035289" y="6171687"/>
            <a:ext cx="489211" cy="238981"/>
          </a:xfrm>
          <a:prstGeom prst="rect">
            <a:avLst/>
          </a:prstGeom>
          <a:solidFill>
            <a:srgbClr val="A6AF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1973" y="4742272"/>
            <a:ext cx="741934" cy="2265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40" y="2994175"/>
            <a:ext cx="168364" cy="14600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860" y="2916630"/>
            <a:ext cx="298240" cy="25029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65" y="4105683"/>
            <a:ext cx="692193" cy="2962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56" y="2356524"/>
            <a:ext cx="885505" cy="25346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660" y="4742272"/>
            <a:ext cx="185274" cy="1909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61" y="3526038"/>
            <a:ext cx="688787" cy="3031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992" y="3534604"/>
            <a:ext cx="701116" cy="17913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27" y="4118270"/>
            <a:ext cx="696855" cy="28510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5C463D1-1593-1AFF-428E-AD3AE9365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22977" y="2538194"/>
            <a:ext cx="698645" cy="21331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E7190BC-57BD-F6AD-3582-A2DFCA0214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5957" y="3899241"/>
            <a:ext cx="698645" cy="28536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E8C3189-91B1-6DF9-8BD6-8D06F7514B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0569" y="3899241"/>
            <a:ext cx="698645" cy="28536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640B431-29EE-AB3D-C5FD-691BABE5E5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8657" y="3899241"/>
            <a:ext cx="698645" cy="28536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91AD4D7-21D2-1BA7-4E1D-802860042D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6746" y="3899241"/>
            <a:ext cx="698645" cy="28536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860FBD1-4575-12D1-FD2E-077727CB01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5697" y="3899241"/>
            <a:ext cx="698645" cy="28536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DDEA81A-70EF-2AF5-6E44-70B3B03DA2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7758" y="3899241"/>
            <a:ext cx="698645" cy="28536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A974EBF-F185-73BC-3F7A-9C41C3BBFA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0465" y="3899241"/>
            <a:ext cx="698645" cy="285361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066703C4-7F47-8F0F-3036-F3FE648750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5957" y="4756491"/>
            <a:ext cx="698645" cy="285361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5FD6C65-27C4-3820-4D3F-E04B8B2394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0569" y="4756491"/>
            <a:ext cx="698645" cy="285361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1AC3D0A-C1D4-B4E3-38C5-16003A5902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8657" y="4756491"/>
            <a:ext cx="698645" cy="28536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DA8372C3-A206-E22D-7E97-324E6CCC18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6746" y="4756491"/>
            <a:ext cx="698645" cy="285361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655C75A6-3AA9-8A57-1BE7-4869BA31C9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5697" y="4756491"/>
            <a:ext cx="698645" cy="285361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83BBEA79-9A15-CC09-03B8-C12D8DD1D6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7758" y="4756491"/>
            <a:ext cx="698645" cy="28536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DCB7AA36-6842-28FA-64F9-A038FA74C4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0465" y="4756491"/>
            <a:ext cx="698645" cy="285361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2E59FD04-06EE-196C-EA2C-7181566CDC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5957" y="5633426"/>
            <a:ext cx="698645" cy="28536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880FBFA9-11C2-F881-F41B-E0517F36D2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0569" y="5633426"/>
            <a:ext cx="698645" cy="285361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1F542E8C-7CE4-40F7-C5BC-274E7ACD37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8657" y="5633426"/>
            <a:ext cx="698645" cy="285361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0DB2B185-45D3-5FBE-102D-E9D3A4E3B2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6746" y="5633426"/>
            <a:ext cx="698645" cy="28536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F2C19EBB-A051-3110-B4B4-FC05F9C8FA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5697" y="5633426"/>
            <a:ext cx="698645" cy="28536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F4056BF1-6C6B-2793-65AC-7CD54B0B7B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7758" y="5633426"/>
            <a:ext cx="698645" cy="285361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5E257B9-162A-F5F4-D59C-074BDD5C1B5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0465" y="5633426"/>
            <a:ext cx="698645" cy="285361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19E49395-48B9-098C-4E7E-F1C099951B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5957" y="1258276"/>
            <a:ext cx="698645" cy="285361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713D5A2F-78F3-AD69-8B6A-C04D8583AC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0569" y="1258276"/>
            <a:ext cx="698645" cy="285361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822A4401-0E58-E773-3649-ED3709AE0D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8657" y="1258276"/>
            <a:ext cx="698645" cy="285361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E5FF3A77-456B-661B-C1DA-0702CA36D4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6746" y="1258276"/>
            <a:ext cx="698645" cy="285361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D401FB09-7C29-EB79-3F90-FBEEC83B08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5697" y="1258276"/>
            <a:ext cx="698645" cy="285361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024FE93D-CCFD-7474-E0F3-7CF961D4B4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7758" y="1258276"/>
            <a:ext cx="698645" cy="285361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3C3BF5DB-E015-2C1E-CA27-C316DCCAEA8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0465" y="1258276"/>
            <a:ext cx="698645" cy="285361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D065DA62-89D5-D311-91D3-4956FF1796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5957" y="2135211"/>
            <a:ext cx="698645" cy="285361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D18B8DE7-0C00-A354-9ACE-C75F87A0F4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0569" y="2135211"/>
            <a:ext cx="698645" cy="285361"/>
          </a:xfrm>
          <a:prstGeom prst="rect">
            <a:avLst/>
          </a:prstGeom>
        </p:spPr>
      </p:pic>
      <p:pic>
        <p:nvPicPr>
          <p:cNvPr id="192" name="図 191">
            <a:extLst>
              <a:ext uri="{FF2B5EF4-FFF2-40B4-BE49-F238E27FC236}">
                <a16:creationId xmlns:a16="http://schemas.microsoft.com/office/drawing/2014/main" id="{4157AD88-F851-15A3-7CFF-55D6D1F12C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8657" y="2135211"/>
            <a:ext cx="698645" cy="285361"/>
          </a:xfrm>
          <a:prstGeom prst="rect">
            <a:avLst/>
          </a:prstGeom>
        </p:spPr>
      </p:pic>
      <p:pic>
        <p:nvPicPr>
          <p:cNvPr id="193" name="図 192">
            <a:extLst>
              <a:ext uri="{FF2B5EF4-FFF2-40B4-BE49-F238E27FC236}">
                <a16:creationId xmlns:a16="http://schemas.microsoft.com/office/drawing/2014/main" id="{E6AA773A-0941-8742-9494-AA659E8102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6746" y="2135211"/>
            <a:ext cx="698645" cy="285361"/>
          </a:xfrm>
          <a:prstGeom prst="rect">
            <a:avLst/>
          </a:prstGeom>
        </p:spPr>
      </p:pic>
      <p:pic>
        <p:nvPicPr>
          <p:cNvPr id="194" name="図 193">
            <a:extLst>
              <a:ext uri="{FF2B5EF4-FFF2-40B4-BE49-F238E27FC236}">
                <a16:creationId xmlns:a16="http://schemas.microsoft.com/office/drawing/2014/main" id="{967D44C2-453D-9CBE-5F3F-6F6B0D32DF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5697" y="2135211"/>
            <a:ext cx="698645" cy="285361"/>
          </a:xfrm>
          <a:prstGeom prst="rect">
            <a:avLst/>
          </a:prstGeom>
        </p:spPr>
      </p:pic>
      <p:pic>
        <p:nvPicPr>
          <p:cNvPr id="195" name="図 194">
            <a:extLst>
              <a:ext uri="{FF2B5EF4-FFF2-40B4-BE49-F238E27FC236}">
                <a16:creationId xmlns:a16="http://schemas.microsoft.com/office/drawing/2014/main" id="{503BEF63-CB5D-879D-4C7A-2000B61DD8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7758" y="2135211"/>
            <a:ext cx="698645" cy="285361"/>
          </a:xfrm>
          <a:prstGeom prst="rect">
            <a:avLst/>
          </a:prstGeom>
        </p:spPr>
      </p:pic>
      <p:pic>
        <p:nvPicPr>
          <p:cNvPr id="196" name="図 195">
            <a:extLst>
              <a:ext uri="{FF2B5EF4-FFF2-40B4-BE49-F238E27FC236}">
                <a16:creationId xmlns:a16="http://schemas.microsoft.com/office/drawing/2014/main" id="{34DA7966-25E5-105E-5D35-9B634E8D44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0465" y="2135211"/>
            <a:ext cx="698645" cy="285361"/>
          </a:xfrm>
          <a:prstGeom prst="rect">
            <a:avLst/>
          </a:prstGeom>
        </p:spPr>
      </p:pic>
      <p:pic>
        <p:nvPicPr>
          <p:cNvPr id="197" name="図 196">
            <a:extLst>
              <a:ext uri="{FF2B5EF4-FFF2-40B4-BE49-F238E27FC236}">
                <a16:creationId xmlns:a16="http://schemas.microsoft.com/office/drawing/2014/main" id="{207D2B73-4093-C845-F08D-E4EF4CBD69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5957" y="3017226"/>
            <a:ext cx="698645" cy="285361"/>
          </a:xfrm>
          <a:prstGeom prst="rect">
            <a:avLst/>
          </a:prstGeom>
        </p:spPr>
      </p:pic>
      <p:pic>
        <p:nvPicPr>
          <p:cNvPr id="198" name="図 197">
            <a:extLst>
              <a:ext uri="{FF2B5EF4-FFF2-40B4-BE49-F238E27FC236}">
                <a16:creationId xmlns:a16="http://schemas.microsoft.com/office/drawing/2014/main" id="{5A2F4D64-E975-22C8-39F5-1F81D040BD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0569" y="3017226"/>
            <a:ext cx="698645" cy="285361"/>
          </a:xfrm>
          <a:prstGeom prst="rect">
            <a:avLst/>
          </a:prstGeom>
        </p:spPr>
      </p:pic>
      <p:pic>
        <p:nvPicPr>
          <p:cNvPr id="199" name="図 198">
            <a:extLst>
              <a:ext uri="{FF2B5EF4-FFF2-40B4-BE49-F238E27FC236}">
                <a16:creationId xmlns:a16="http://schemas.microsoft.com/office/drawing/2014/main" id="{21712988-14D2-E967-77E4-8FE531A599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8657" y="3017226"/>
            <a:ext cx="698645" cy="285361"/>
          </a:xfrm>
          <a:prstGeom prst="rect">
            <a:avLst/>
          </a:prstGeom>
        </p:spPr>
      </p:pic>
      <p:pic>
        <p:nvPicPr>
          <p:cNvPr id="200" name="図 199">
            <a:extLst>
              <a:ext uri="{FF2B5EF4-FFF2-40B4-BE49-F238E27FC236}">
                <a16:creationId xmlns:a16="http://schemas.microsoft.com/office/drawing/2014/main" id="{94A14A16-DCD1-89A3-DE46-E7930728A6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6746" y="3017226"/>
            <a:ext cx="698645" cy="285361"/>
          </a:xfrm>
          <a:prstGeom prst="rect">
            <a:avLst/>
          </a:prstGeom>
        </p:spPr>
      </p:pic>
      <p:pic>
        <p:nvPicPr>
          <p:cNvPr id="201" name="図 200">
            <a:extLst>
              <a:ext uri="{FF2B5EF4-FFF2-40B4-BE49-F238E27FC236}">
                <a16:creationId xmlns:a16="http://schemas.microsoft.com/office/drawing/2014/main" id="{E5E48248-4067-EBEB-97B8-903E80BC9A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5697" y="3017226"/>
            <a:ext cx="698645" cy="285361"/>
          </a:xfrm>
          <a:prstGeom prst="rect">
            <a:avLst/>
          </a:prstGeom>
        </p:spPr>
      </p:pic>
      <p:pic>
        <p:nvPicPr>
          <p:cNvPr id="202" name="図 201">
            <a:extLst>
              <a:ext uri="{FF2B5EF4-FFF2-40B4-BE49-F238E27FC236}">
                <a16:creationId xmlns:a16="http://schemas.microsoft.com/office/drawing/2014/main" id="{23D9BC1B-E80A-4DD0-1F19-760366F323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7758" y="3017226"/>
            <a:ext cx="698645" cy="285361"/>
          </a:xfrm>
          <a:prstGeom prst="rect">
            <a:avLst/>
          </a:prstGeom>
        </p:spPr>
      </p:pic>
      <p:pic>
        <p:nvPicPr>
          <p:cNvPr id="203" name="図 202">
            <a:extLst>
              <a:ext uri="{FF2B5EF4-FFF2-40B4-BE49-F238E27FC236}">
                <a16:creationId xmlns:a16="http://schemas.microsoft.com/office/drawing/2014/main" id="{7338A5E0-71D2-B38D-155F-BBBA8117C0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0465" y="3017226"/>
            <a:ext cx="698645" cy="285361"/>
          </a:xfrm>
          <a:prstGeom prst="rect">
            <a:avLst/>
          </a:prstGeom>
        </p:spPr>
      </p:pic>
      <p:pic>
        <p:nvPicPr>
          <p:cNvPr id="204" name="図 203">
            <a:extLst>
              <a:ext uri="{FF2B5EF4-FFF2-40B4-BE49-F238E27FC236}">
                <a16:creationId xmlns:a16="http://schemas.microsoft.com/office/drawing/2014/main" id="{4206BB27-B9BE-B770-C2E4-AD9035FECD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5507" y="3899241"/>
            <a:ext cx="698645" cy="285361"/>
          </a:xfrm>
          <a:prstGeom prst="rect">
            <a:avLst/>
          </a:prstGeom>
        </p:spPr>
      </p:pic>
      <p:pic>
        <p:nvPicPr>
          <p:cNvPr id="205" name="図 204">
            <a:extLst>
              <a:ext uri="{FF2B5EF4-FFF2-40B4-BE49-F238E27FC236}">
                <a16:creationId xmlns:a16="http://schemas.microsoft.com/office/drawing/2014/main" id="{1E53DDDE-34EF-9299-3D6C-C2763414BA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5507" y="4756491"/>
            <a:ext cx="698645" cy="285361"/>
          </a:xfrm>
          <a:prstGeom prst="rect">
            <a:avLst/>
          </a:prstGeom>
        </p:spPr>
      </p:pic>
      <p:pic>
        <p:nvPicPr>
          <p:cNvPr id="206" name="図 205">
            <a:extLst>
              <a:ext uri="{FF2B5EF4-FFF2-40B4-BE49-F238E27FC236}">
                <a16:creationId xmlns:a16="http://schemas.microsoft.com/office/drawing/2014/main" id="{7275D0EF-C950-36D9-252E-FA8A472842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5507" y="5633426"/>
            <a:ext cx="698645" cy="285361"/>
          </a:xfrm>
          <a:prstGeom prst="rect">
            <a:avLst/>
          </a:prstGeom>
        </p:spPr>
      </p:pic>
      <p:pic>
        <p:nvPicPr>
          <p:cNvPr id="207" name="図 206">
            <a:extLst>
              <a:ext uri="{FF2B5EF4-FFF2-40B4-BE49-F238E27FC236}">
                <a16:creationId xmlns:a16="http://schemas.microsoft.com/office/drawing/2014/main" id="{1E4B8C28-EC96-88CF-944C-9B6B2A4439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5507" y="1258276"/>
            <a:ext cx="698645" cy="285361"/>
          </a:xfrm>
          <a:prstGeom prst="rect">
            <a:avLst/>
          </a:prstGeom>
        </p:spPr>
      </p:pic>
      <p:pic>
        <p:nvPicPr>
          <p:cNvPr id="208" name="図 207">
            <a:extLst>
              <a:ext uri="{FF2B5EF4-FFF2-40B4-BE49-F238E27FC236}">
                <a16:creationId xmlns:a16="http://schemas.microsoft.com/office/drawing/2014/main" id="{14444AAC-584A-10AA-34FA-596AF05BCF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5507" y="2135211"/>
            <a:ext cx="698645" cy="285361"/>
          </a:xfrm>
          <a:prstGeom prst="rect">
            <a:avLst/>
          </a:prstGeom>
        </p:spPr>
      </p:pic>
      <p:pic>
        <p:nvPicPr>
          <p:cNvPr id="209" name="図 208">
            <a:extLst>
              <a:ext uri="{FF2B5EF4-FFF2-40B4-BE49-F238E27FC236}">
                <a16:creationId xmlns:a16="http://schemas.microsoft.com/office/drawing/2014/main" id="{E77648AB-032C-AEED-0F80-F8AC290D17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05507" y="3017226"/>
            <a:ext cx="698645" cy="285361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D75C70A-2B01-1763-9C0C-40D26C7D7B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41686" y="3492281"/>
            <a:ext cx="698646" cy="19998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165622C-4321-9366-89A1-FFC1C370ED5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63538" y="4344431"/>
            <a:ext cx="223373" cy="18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112</cp:revision>
  <cp:lastPrinted>2021-06-02T08:17:20Z</cp:lastPrinted>
  <dcterms:created xsi:type="dcterms:W3CDTF">2017-02-16T14:19:57Z</dcterms:created>
  <dcterms:modified xsi:type="dcterms:W3CDTF">2025-03-31T02:39:41Z</dcterms:modified>
</cp:coreProperties>
</file>