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7" autoAdjust="0"/>
    <p:restoredTop sz="94790" autoAdjust="0"/>
  </p:normalViewPr>
  <p:slideViewPr>
    <p:cSldViewPr snapToGrid="0">
      <p:cViewPr varScale="1">
        <p:scale>
          <a:sx n="68" d="100"/>
          <a:sy n="68" d="100"/>
        </p:scale>
        <p:origin x="1330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1" d="100"/>
          <a:sy n="61" d="100"/>
        </p:scale>
        <p:origin x="274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9" y="0"/>
            <a:ext cx="2949786" cy="498693"/>
          </a:xfrm>
          <a:prstGeom prst="rect">
            <a:avLst/>
          </a:prstGeom>
        </p:spPr>
        <p:txBody>
          <a:bodyPr vert="horz" lIns="95690" tIns="47845" rIns="95690" bIns="47845" rtlCol="0"/>
          <a:lstStyle>
            <a:lvl1pPr algn="r">
              <a:defRPr sz="1300"/>
            </a:lvl1pPr>
          </a:lstStyle>
          <a:p>
            <a:fld id="{CD3B1176-C156-498A-AADA-2A40695121C0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90" tIns="47845" rIns="95690" bIns="4784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5690" tIns="47845" rIns="95690" bIns="4784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9" y="9440647"/>
            <a:ext cx="2949786" cy="498692"/>
          </a:xfrm>
          <a:prstGeom prst="rect">
            <a:avLst/>
          </a:prstGeom>
        </p:spPr>
        <p:txBody>
          <a:bodyPr vert="horz" lIns="95690" tIns="47845" rIns="95690" bIns="47845" rtlCol="0" anchor="b"/>
          <a:lstStyle>
            <a:lvl1pPr algn="r">
              <a:defRPr sz="1300"/>
            </a:lvl1pPr>
          </a:lstStyle>
          <a:p>
            <a:fld id="{67283E44-8B89-41A9-8597-5CE090AF54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396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485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sv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5" Type="http://schemas.openxmlformats.org/officeDocument/2006/relationships/image" Target="../media/image1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Relationship Id="rId14" Type="http://schemas.openxmlformats.org/officeDocument/2006/relationships/image" Target="../media/image1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 descr="ダイアグラム&#10;&#10;自動的に生成された説明">
            <a:extLst>
              <a:ext uri="{FF2B5EF4-FFF2-40B4-BE49-F238E27FC236}">
                <a16:creationId xmlns:a16="http://schemas.microsoft.com/office/drawing/2014/main" id="{C4AE3831-43A5-F01B-0B3B-6520CFF67B4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1201" y="55659"/>
            <a:ext cx="7513076" cy="6917635"/>
          </a:xfrm>
          <a:prstGeom prst="rect">
            <a:avLst/>
          </a:prstGeom>
        </p:spPr>
      </p:pic>
      <p:pic>
        <p:nvPicPr>
          <p:cNvPr id="3" name="グラフィックス 2">
            <a:extLst>
              <a:ext uri="{FF2B5EF4-FFF2-40B4-BE49-F238E27FC236}">
                <a16:creationId xmlns:a16="http://schemas.microsoft.com/office/drawing/2014/main" id="{570E27A2-18B0-4C7F-8D2B-621902F663E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05865" y="5638373"/>
            <a:ext cx="2463968" cy="556706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EF3977D3-6CB2-D061-8618-4D47F3DF9AB3}"/>
              </a:ext>
            </a:extLst>
          </p:cNvPr>
          <p:cNvSpPr/>
          <p:nvPr userDrawn="1"/>
        </p:nvSpPr>
        <p:spPr>
          <a:xfrm>
            <a:off x="0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10E8EF8-C5D7-7DE2-46AE-68ABDFCE0763}"/>
              </a:ext>
            </a:extLst>
          </p:cNvPr>
          <p:cNvSpPr txBox="1"/>
          <p:nvPr userDrawn="1"/>
        </p:nvSpPr>
        <p:spPr>
          <a:xfrm>
            <a:off x="214311" y="131353"/>
            <a:ext cx="1332416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7500" dirty="0">
                <a:solidFill>
                  <a:schemeClr val="bg1"/>
                </a:solidFill>
              </a:rPr>
              <a:t>6 F</a:t>
            </a:r>
            <a:endParaRPr kumimoji="1" lang="ja-JP" altLang="en-US" sz="7500" dirty="0">
              <a:solidFill>
                <a:schemeClr val="bg1"/>
              </a:solidFill>
            </a:endParaRPr>
          </a:p>
        </p:txBody>
      </p:sp>
      <p:pic>
        <p:nvPicPr>
          <p:cNvPr id="11" name="グラフィックス 10">
            <a:extLst>
              <a:ext uri="{FF2B5EF4-FFF2-40B4-BE49-F238E27FC236}">
                <a16:creationId xmlns:a16="http://schemas.microsoft.com/office/drawing/2014/main" id="{902E0876-FFA2-A85F-B18A-17FCED9FB03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35818" y="55659"/>
            <a:ext cx="1153796" cy="656080"/>
          </a:xfrm>
          <a:prstGeom prst="rect">
            <a:avLst/>
          </a:prstGeom>
        </p:spPr>
      </p:pic>
      <p:pic>
        <p:nvPicPr>
          <p:cNvPr id="13" name="グラフィックス 12">
            <a:extLst>
              <a:ext uri="{FF2B5EF4-FFF2-40B4-BE49-F238E27FC236}">
                <a16:creationId xmlns:a16="http://schemas.microsoft.com/office/drawing/2014/main" id="{0F910C68-0CFF-B79D-B982-3048FF20D61B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8100847" y="203340"/>
            <a:ext cx="1153796" cy="656080"/>
          </a:xfrm>
          <a:prstGeom prst="rect">
            <a:avLst/>
          </a:prstGeom>
        </p:spPr>
      </p:pic>
      <p:pic>
        <p:nvPicPr>
          <p:cNvPr id="15" name="グラフィックス 14">
            <a:extLst>
              <a:ext uri="{FF2B5EF4-FFF2-40B4-BE49-F238E27FC236}">
                <a16:creationId xmlns:a16="http://schemas.microsoft.com/office/drawing/2014/main" id="{1226C8F6-BEC5-F1FE-422C-60E6FF3AC53F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3112806" y="6070202"/>
            <a:ext cx="1153796" cy="656080"/>
          </a:xfrm>
          <a:prstGeom prst="rect">
            <a:avLst/>
          </a:prstGeom>
        </p:spPr>
      </p:pic>
      <p:pic>
        <p:nvPicPr>
          <p:cNvPr id="17" name="グラフィックス 16">
            <a:extLst>
              <a:ext uri="{FF2B5EF4-FFF2-40B4-BE49-F238E27FC236}">
                <a16:creationId xmlns:a16="http://schemas.microsoft.com/office/drawing/2014/main" id="{A9ACE565-193F-E926-AB0F-23BBD5F7035C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100847" y="3672852"/>
            <a:ext cx="1153796" cy="656080"/>
          </a:xfrm>
          <a:prstGeom prst="rect">
            <a:avLst/>
          </a:prstGeom>
        </p:spPr>
      </p:pic>
      <p:sp>
        <p:nvSpPr>
          <p:cNvPr id="4" name="Rectangle 12">
            <a:extLst>
              <a:ext uri="{FF2B5EF4-FFF2-40B4-BE49-F238E27FC236}">
                <a16:creationId xmlns:a16="http://schemas.microsoft.com/office/drawing/2014/main" id="{2520D865-769C-746C-E68A-05404623161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4754" y="2795331"/>
            <a:ext cx="88052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3F220E34-6028-444C-23AE-740541D2A68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10075" y="2182392"/>
            <a:ext cx="62894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ED896231-4A0B-CCC0-B223-372BDA9BC20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34754" y="4559435"/>
            <a:ext cx="880528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C983F16C-3AEE-F112-AA48-A48C834683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29887" y="2769931"/>
            <a:ext cx="25158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2">
            <a:extLst>
              <a:ext uri="{FF2B5EF4-FFF2-40B4-BE49-F238E27FC236}">
                <a16:creationId xmlns:a16="http://schemas.microsoft.com/office/drawing/2014/main" id="{AB7F8C7A-F8BE-43C1-91AB-481DC50306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2299" y="3946535"/>
            <a:ext cx="826806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A82D35F2-68CB-BFDE-9AE1-A94FD24F481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77309" y="3383278"/>
            <a:ext cx="734497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ED0B4712-E32A-5EED-95D7-CDA34F53A3A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26231" y="4550264"/>
            <a:ext cx="336840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120BCA64-3F01-A720-AB92-A51678A66A1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687031" y="3950233"/>
            <a:ext cx="689685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13EEB6ED-C1E9-F33B-8A2E-9109854415D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52299" y="3370087"/>
            <a:ext cx="826806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83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12">
            <a:extLst>
              <a:ext uri="{FF2B5EF4-FFF2-40B4-BE49-F238E27FC236}">
                <a16:creationId xmlns:a16="http://schemas.microsoft.com/office/drawing/2014/main" id="{2148781F-79C6-D322-D975-A41ED89ED13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809613" y="2176470"/>
            <a:ext cx="492129" cy="127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83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83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1" name="グラフィックス 42">
            <a:extLst>
              <a:ext uri="{FF2B5EF4-FFF2-40B4-BE49-F238E27FC236}">
                <a16:creationId xmlns:a16="http://schemas.microsoft.com/office/drawing/2014/main" id="{9679CA21-49B3-CA65-397B-F4187E48FD8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908995" y="2336781"/>
            <a:ext cx="202968" cy="171743"/>
          </a:xfrm>
          <a:prstGeom prst="rect">
            <a:avLst/>
          </a:prstGeom>
        </p:spPr>
      </p:pic>
      <p:sp>
        <p:nvSpPr>
          <p:cNvPr id="22" name="四角形: 角を丸くする 21">
            <a:extLst>
              <a:ext uri="{FF2B5EF4-FFF2-40B4-BE49-F238E27FC236}">
                <a16:creationId xmlns:a16="http://schemas.microsoft.com/office/drawing/2014/main" id="{AEBA3B7D-50B8-DBD4-D7B0-D530D1B8862B}"/>
              </a:ext>
            </a:extLst>
          </p:cNvPr>
          <p:cNvSpPr/>
          <p:nvPr userDrawn="1"/>
        </p:nvSpPr>
        <p:spPr>
          <a:xfrm>
            <a:off x="214311" y="1946124"/>
            <a:ext cx="2463968" cy="3215560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6DCD073-BB0E-9F2E-50E0-5A1CB2B7D670}"/>
              </a:ext>
            </a:extLst>
          </p:cNvPr>
          <p:cNvSpPr txBox="1"/>
          <p:nvPr userDrawn="1"/>
        </p:nvSpPr>
        <p:spPr>
          <a:xfrm>
            <a:off x="1060619" y="1824981"/>
            <a:ext cx="740071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ja-JP" altLang="en-US" sz="9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97FDBED1-7A6F-E2D6-9C8F-C91380C0D52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4189" y="5250705"/>
            <a:ext cx="1994794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</a:t>
            </a:r>
            <a:endParaRPr kumimoji="0" lang="en-US" altLang="ja-JP" sz="9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9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　 ホームページにてご確認ください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。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4571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631D4A18-C9D0-558D-225A-827513F733D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16994" y="4767178"/>
            <a:ext cx="741934" cy="226534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DDC58C8-E742-6536-7256-80E3E9FA0206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512" y="2948436"/>
            <a:ext cx="168364" cy="146005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138904CC-4009-042D-8B50-4C3072E91A3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259" y="2970721"/>
            <a:ext cx="298240" cy="250294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C38514A-7AB8-EF37-D44F-E5FC3428B82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137" y="4094374"/>
            <a:ext cx="692193" cy="296223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0B3D25FD-9813-1AB0-43F7-8BC1ECB46F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50" y="2318948"/>
            <a:ext cx="885505" cy="253466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B78E4D13-B6CC-F520-F74A-84811577C3E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743" y="4742252"/>
            <a:ext cx="185274" cy="190901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EE4EB506-7417-83D9-CEC5-865CA4D5F32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300" y="3518807"/>
            <a:ext cx="688787" cy="303138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5CB682F7-EA74-D7F7-01C9-BE39098730FE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7821" y="3547420"/>
            <a:ext cx="701116" cy="179132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AF49743-9738-DD72-683A-72F127A0D46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32" y="4143033"/>
            <a:ext cx="696855" cy="285107"/>
          </a:xfrm>
          <a:prstGeom prst="rect">
            <a:avLst/>
          </a:prstGeom>
        </p:spPr>
      </p:pic>
      <p:pic>
        <p:nvPicPr>
          <p:cNvPr id="2" name="図 1">
            <a:extLst>
              <a:ext uri="{FF2B5EF4-FFF2-40B4-BE49-F238E27FC236}">
                <a16:creationId xmlns:a16="http://schemas.microsoft.com/office/drawing/2014/main" id="{F6B7C524-A992-7D4C-4B4B-4DFAD41D9B6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438" y="6232055"/>
            <a:ext cx="741934" cy="226534"/>
          </a:xfrm>
          <a:prstGeom prst="rect">
            <a:avLst/>
          </a:prstGeom>
        </p:spPr>
      </p:pic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EA781537-F061-1A1C-284E-34088FCAE14F}"/>
              </a:ext>
            </a:extLst>
          </p:cNvPr>
          <p:cNvGrpSpPr/>
          <p:nvPr/>
        </p:nvGrpSpPr>
        <p:grpSpPr>
          <a:xfrm rot="5400000">
            <a:off x="6302968" y="3946508"/>
            <a:ext cx="1404572" cy="2457595"/>
            <a:chOff x="6337815" y="3995962"/>
            <a:chExt cx="1404572" cy="2457595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9D79320D-4803-08A9-55F7-4145FB20D1C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250384" y="4202604"/>
              <a:ext cx="698645" cy="285361"/>
            </a:xfrm>
            <a:prstGeom prst="rect">
              <a:avLst/>
            </a:prstGeom>
          </p:spPr>
        </p:pic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726791F1-45B5-151B-378F-B65F1B5CBBA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74996" y="4202604"/>
              <a:ext cx="698645" cy="285361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2FA2B72E-F8D4-2322-1CAF-48C904896C7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03084" y="4202604"/>
              <a:ext cx="698645" cy="285361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BBE09440-554A-03CB-DB7F-26D61D554ED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31173" y="4202604"/>
              <a:ext cx="698645" cy="285361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C0B1B822-B301-167A-FD92-7184C9DA6C5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250384" y="5079539"/>
              <a:ext cx="698645" cy="285361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96D6678A-0A80-6408-81FE-3BA77141C2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74996" y="5079539"/>
              <a:ext cx="698645" cy="285361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B58C2CED-2A51-0A41-6576-B530747501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03084" y="5079539"/>
              <a:ext cx="698645" cy="285361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6DA551E0-F837-E8FC-32D1-EDFFC8E6C2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31173" y="5079539"/>
              <a:ext cx="698645" cy="285361"/>
            </a:xfrm>
            <a:prstGeom prst="rect">
              <a:avLst/>
            </a:prstGeom>
          </p:spPr>
        </p:pic>
        <p:pic>
          <p:nvPicPr>
            <p:cNvPr id="45" name="図 44">
              <a:extLst>
                <a:ext uri="{FF2B5EF4-FFF2-40B4-BE49-F238E27FC236}">
                  <a16:creationId xmlns:a16="http://schemas.microsoft.com/office/drawing/2014/main" id="{FB5A5A28-4750-4F31-967D-A6AC724B80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250384" y="5961554"/>
              <a:ext cx="698645" cy="285361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FFF4688F-569B-9804-66A6-123A0E217D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874996" y="5961554"/>
              <a:ext cx="698645" cy="285361"/>
            </a:xfrm>
            <a:prstGeom prst="rect">
              <a:avLst/>
            </a:prstGeom>
          </p:spPr>
        </p:pic>
        <p:pic>
          <p:nvPicPr>
            <p:cNvPr id="47" name="図 46">
              <a:extLst>
                <a:ext uri="{FF2B5EF4-FFF2-40B4-BE49-F238E27FC236}">
                  <a16:creationId xmlns:a16="http://schemas.microsoft.com/office/drawing/2014/main" id="{9BB0F7DE-771F-252C-3DF8-CE9715C9D67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503084" y="5961554"/>
              <a:ext cx="698645" cy="285361"/>
            </a:xfrm>
            <a:prstGeom prst="rect">
              <a:avLst/>
            </a:prstGeom>
          </p:spPr>
        </p:pic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75AF1030-40F9-74BA-21BD-E924944EE1B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6131173" y="5961554"/>
              <a:ext cx="698645" cy="285361"/>
            </a:xfrm>
            <a:prstGeom prst="rect">
              <a:avLst/>
            </a:prstGeom>
          </p:spPr>
        </p:pic>
      </p:grpSp>
      <p:pic>
        <p:nvPicPr>
          <p:cNvPr id="61" name="図 60">
            <a:extLst>
              <a:ext uri="{FF2B5EF4-FFF2-40B4-BE49-F238E27FC236}">
                <a16:creationId xmlns:a16="http://schemas.microsoft.com/office/drawing/2014/main" id="{398FFA42-D1FF-C395-8387-2A729EABF2A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6564" y="539538"/>
            <a:ext cx="674833" cy="206046"/>
          </a:xfrm>
          <a:prstGeom prst="rect">
            <a:avLst/>
          </a:prstGeom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025EEB38-68DE-DB7D-CF58-903C6220F14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872" y="546737"/>
            <a:ext cx="674833" cy="206046"/>
          </a:xfrm>
          <a:prstGeom prst="rect">
            <a:avLst/>
          </a:prstGeom>
        </p:spPr>
      </p:pic>
      <p:pic>
        <p:nvPicPr>
          <p:cNvPr id="63" name="図 62">
            <a:extLst>
              <a:ext uri="{FF2B5EF4-FFF2-40B4-BE49-F238E27FC236}">
                <a16:creationId xmlns:a16="http://schemas.microsoft.com/office/drawing/2014/main" id="{4FBF2ED1-99F4-3961-05E8-F04CF075A42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83081" y="5491715"/>
            <a:ext cx="698645" cy="285361"/>
          </a:xfrm>
          <a:prstGeom prst="rect">
            <a:avLst/>
          </a:prstGeom>
        </p:spPr>
      </p:pic>
      <p:pic>
        <p:nvPicPr>
          <p:cNvPr id="192" name="図 191">
            <a:extLst>
              <a:ext uri="{FF2B5EF4-FFF2-40B4-BE49-F238E27FC236}">
                <a16:creationId xmlns:a16="http://schemas.microsoft.com/office/drawing/2014/main" id="{3F780C3B-5D65-8601-8109-4D68767BA07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004858" y="5491715"/>
            <a:ext cx="698645" cy="285361"/>
          </a:xfrm>
          <a:prstGeom prst="rect">
            <a:avLst/>
          </a:prstGeom>
        </p:spPr>
      </p:pic>
      <p:pic>
        <p:nvPicPr>
          <p:cNvPr id="193" name="図 192">
            <a:extLst>
              <a:ext uri="{FF2B5EF4-FFF2-40B4-BE49-F238E27FC236}">
                <a16:creationId xmlns:a16="http://schemas.microsoft.com/office/drawing/2014/main" id="{35B9846E-0F63-CE32-E83E-D5DCC9AB537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720" y="5985530"/>
            <a:ext cx="698645" cy="285361"/>
          </a:xfrm>
          <a:prstGeom prst="rect">
            <a:avLst/>
          </a:prstGeom>
        </p:spPr>
      </p:pic>
      <p:pic>
        <p:nvPicPr>
          <p:cNvPr id="194" name="図 193">
            <a:extLst>
              <a:ext uri="{FF2B5EF4-FFF2-40B4-BE49-F238E27FC236}">
                <a16:creationId xmlns:a16="http://schemas.microsoft.com/office/drawing/2014/main" id="{B69D994B-4276-85D3-5185-EF95F858E2A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693686" y="4997899"/>
            <a:ext cx="698645" cy="285361"/>
          </a:xfrm>
          <a:prstGeom prst="rect">
            <a:avLst/>
          </a:prstGeom>
        </p:spPr>
      </p:pic>
      <p:pic>
        <p:nvPicPr>
          <p:cNvPr id="206" name="図 205">
            <a:extLst>
              <a:ext uri="{FF2B5EF4-FFF2-40B4-BE49-F238E27FC236}">
                <a16:creationId xmlns:a16="http://schemas.microsoft.com/office/drawing/2014/main" id="{C236CC94-EE3E-DD4A-E044-F6D99901C9F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904704" y="5509644"/>
            <a:ext cx="741934" cy="226534"/>
          </a:xfrm>
          <a:prstGeom prst="rect">
            <a:avLst/>
          </a:prstGeom>
        </p:spPr>
      </p:pic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84EA3C9C-2C66-CEFE-87FC-7DB183A3CFB3}"/>
              </a:ext>
            </a:extLst>
          </p:cNvPr>
          <p:cNvGrpSpPr/>
          <p:nvPr/>
        </p:nvGrpSpPr>
        <p:grpSpPr>
          <a:xfrm>
            <a:off x="6761644" y="1149500"/>
            <a:ext cx="1562372" cy="1765551"/>
            <a:chOff x="6761644" y="1318835"/>
            <a:chExt cx="1562372" cy="1765551"/>
          </a:xfrm>
        </p:grpSpPr>
        <p:pic>
          <p:nvPicPr>
            <p:cNvPr id="197" name="図 196">
              <a:extLst>
                <a:ext uri="{FF2B5EF4-FFF2-40B4-BE49-F238E27FC236}">
                  <a16:creationId xmlns:a16="http://schemas.microsoft.com/office/drawing/2014/main" id="{B0A528D4-6AE8-8824-C6F4-1801C766433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5371" y="1318835"/>
              <a:ext cx="698645" cy="285361"/>
            </a:xfrm>
            <a:prstGeom prst="rect">
              <a:avLst/>
            </a:prstGeom>
          </p:spPr>
        </p:pic>
        <p:pic>
          <p:nvPicPr>
            <p:cNvPr id="198" name="図 197">
              <a:extLst>
                <a:ext uri="{FF2B5EF4-FFF2-40B4-BE49-F238E27FC236}">
                  <a16:creationId xmlns:a16="http://schemas.microsoft.com/office/drawing/2014/main" id="{25BB24A0-9EF7-8F0E-8A68-2C57FBC2202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5371" y="1690746"/>
              <a:ext cx="698645" cy="285361"/>
            </a:xfrm>
            <a:prstGeom prst="rect">
              <a:avLst/>
            </a:prstGeom>
          </p:spPr>
        </p:pic>
        <p:pic>
          <p:nvPicPr>
            <p:cNvPr id="199" name="図 198">
              <a:extLst>
                <a:ext uri="{FF2B5EF4-FFF2-40B4-BE49-F238E27FC236}">
                  <a16:creationId xmlns:a16="http://schemas.microsoft.com/office/drawing/2014/main" id="{8F8C24CA-B581-8FAC-C0CD-F9CDA9085E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5371" y="2061795"/>
              <a:ext cx="698645" cy="285361"/>
            </a:xfrm>
            <a:prstGeom prst="rect">
              <a:avLst/>
            </a:prstGeom>
          </p:spPr>
        </p:pic>
        <p:pic>
          <p:nvPicPr>
            <p:cNvPr id="200" name="図 199">
              <a:extLst>
                <a:ext uri="{FF2B5EF4-FFF2-40B4-BE49-F238E27FC236}">
                  <a16:creationId xmlns:a16="http://schemas.microsoft.com/office/drawing/2014/main" id="{923028A4-E310-E225-4326-C44CF4D864A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5371" y="2429734"/>
              <a:ext cx="698645" cy="285361"/>
            </a:xfrm>
            <a:prstGeom prst="rect">
              <a:avLst/>
            </a:prstGeom>
          </p:spPr>
        </p:pic>
        <p:pic>
          <p:nvPicPr>
            <p:cNvPr id="202" name="図 201">
              <a:extLst>
                <a:ext uri="{FF2B5EF4-FFF2-40B4-BE49-F238E27FC236}">
                  <a16:creationId xmlns:a16="http://schemas.microsoft.com/office/drawing/2014/main" id="{39920B5B-E382-4100-F788-C614D45AD09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1644" y="1318835"/>
              <a:ext cx="698645" cy="285361"/>
            </a:xfrm>
            <a:prstGeom prst="rect">
              <a:avLst/>
            </a:prstGeom>
          </p:spPr>
        </p:pic>
        <p:pic>
          <p:nvPicPr>
            <p:cNvPr id="203" name="図 202">
              <a:extLst>
                <a:ext uri="{FF2B5EF4-FFF2-40B4-BE49-F238E27FC236}">
                  <a16:creationId xmlns:a16="http://schemas.microsoft.com/office/drawing/2014/main" id="{E8D71B8A-C0F8-99CD-87C4-BA72D91D63A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1644" y="1690746"/>
              <a:ext cx="698645" cy="285361"/>
            </a:xfrm>
            <a:prstGeom prst="rect">
              <a:avLst/>
            </a:prstGeom>
          </p:spPr>
        </p:pic>
        <p:pic>
          <p:nvPicPr>
            <p:cNvPr id="204" name="図 203">
              <a:extLst>
                <a:ext uri="{FF2B5EF4-FFF2-40B4-BE49-F238E27FC236}">
                  <a16:creationId xmlns:a16="http://schemas.microsoft.com/office/drawing/2014/main" id="{C49A8B08-8224-FDD9-5548-3B331A04EEC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1644" y="2061795"/>
              <a:ext cx="698645" cy="285361"/>
            </a:xfrm>
            <a:prstGeom prst="rect">
              <a:avLst/>
            </a:prstGeom>
          </p:spPr>
        </p:pic>
        <p:pic>
          <p:nvPicPr>
            <p:cNvPr id="205" name="図 204">
              <a:extLst>
                <a:ext uri="{FF2B5EF4-FFF2-40B4-BE49-F238E27FC236}">
                  <a16:creationId xmlns:a16="http://schemas.microsoft.com/office/drawing/2014/main" id="{043B2B71-9C41-D77A-0113-BDD8720690C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1644" y="2429734"/>
              <a:ext cx="698645" cy="285361"/>
            </a:xfrm>
            <a:prstGeom prst="rect">
              <a:avLst/>
            </a:prstGeom>
          </p:spPr>
        </p:pic>
        <p:pic>
          <p:nvPicPr>
            <p:cNvPr id="209" name="図 208">
              <a:extLst>
                <a:ext uri="{FF2B5EF4-FFF2-40B4-BE49-F238E27FC236}">
                  <a16:creationId xmlns:a16="http://schemas.microsoft.com/office/drawing/2014/main" id="{A107D67B-1B2B-D75A-76B2-C9DA193683F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25371" y="2799025"/>
              <a:ext cx="698645" cy="285361"/>
            </a:xfrm>
            <a:prstGeom prst="rect">
              <a:avLst/>
            </a:prstGeom>
          </p:spPr>
        </p:pic>
        <p:pic>
          <p:nvPicPr>
            <p:cNvPr id="210" name="図 209">
              <a:extLst>
                <a:ext uri="{FF2B5EF4-FFF2-40B4-BE49-F238E27FC236}">
                  <a16:creationId xmlns:a16="http://schemas.microsoft.com/office/drawing/2014/main" id="{1C27C63C-B48A-213D-83FE-872590CB572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1644" y="2799025"/>
              <a:ext cx="698645" cy="285361"/>
            </a:xfrm>
            <a:prstGeom prst="rect">
              <a:avLst/>
            </a:prstGeom>
          </p:spPr>
        </p:pic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C2746C13-6DE7-A18A-B76A-1FA808073832}"/>
              </a:ext>
            </a:extLst>
          </p:cNvPr>
          <p:cNvGrpSpPr/>
          <p:nvPr/>
        </p:nvGrpSpPr>
        <p:grpSpPr>
          <a:xfrm>
            <a:off x="4847580" y="1132176"/>
            <a:ext cx="1562372" cy="1768172"/>
            <a:chOff x="4847580" y="951552"/>
            <a:chExt cx="1562372" cy="1768172"/>
          </a:xfrm>
        </p:grpSpPr>
        <p:pic>
          <p:nvPicPr>
            <p:cNvPr id="240" name="図 239">
              <a:extLst>
                <a:ext uri="{FF2B5EF4-FFF2-40B4-BE49-F238E27FC236}">
                  <a16:creationId xmlns:a16="http://schemas.microsoft.com/office/drawing/2014/main" id="{921154C9-41E6-D0E5-1EA3-20EEE7C950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1307" y="951552"/>
              <a:ext cx="698645" cy="285361"/>
            </a:xfrm>
            <a:prstGeom prst="rect">
              <a:avLst/>
            </a:prstGeom>
          </p:spPr>
        </p:pic>
        <p:pic>
          <p:nvPicPr>
            <p:cNvPr id="241" name="図 240">
              <a:extLst>
                <a:ext uri="{FF2B5EF4-FFF2-40B4-BE49-F238E27FC236}">
                  <a16:creationId xmlns:a16="http://schemas.microsoft.com/office/drawing/2014/main" id="{AD16E7BF-B99B-5A5C-6CF4-B2F90717677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1307" y="1323464"/>
              <a:ext cx="698645" cy="285361"/>
            </a:xfrm>
            <a:prstGeom prst="rect">
              <a:avLst/>
            </a:prstGeom>
          </p:spPr>
        </p:pic>
        <p:pic>
          <p:nvPicPr>
            <p:cNvPr id="242" name="図 241">
              <a:extLst>
                <a:ext uri="{FF2B5EF4-FFF2-40B4-BE49-F238E27FC236}">
                  <a16:creationId xmlns:a16="http://schemas.microsoft.com/office/drawing/2014/main" id="{71DD6B72-DE20-61EB-40EB-CAC82F4F4EA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1307" y="1695375"/>
              <a:ext cx="698645" cy="285361"/>
            </a:xfrm>
            <a:prstGeom prst="rect">
              <a:avLst/>
            </a:prstGeom>
          </p:spPr>
        </p:pic>
        <p:pic>
          <p:nvPicPr>
            <p:cNvPr id="245" name="図 244">
              <a:extLst>
                <a:ext uri="{FF2B5EF4-FFF2-40B4-BE49-F238E27FC236}">
                  <a16:creationId xmlns:a16="http://schemas.microsoft.com/office/drawing/2014/main" id="{849DE28A-F132-5322-0399-99E1DDAC0D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1307" y="2066424"/>
              <a:ext cx="698645" cy="285361"/>
            </a:xfrm>
            <a:prstGeom prst="rect">
              <a:avLst/>
            </a:prstGeom>
          </p:spPr>
        </p:pic>
        <p:pic>
          <p:nvPicPr>
            <p:cNvPr id="246" name="図 245">
              <a:extLst>
                <a:ext uri="{FF2B5EF4-FFF2-40B4-BE49-F238E27FC236}">
                  <a16:creationId xmlns:a16="http://schemas.microsoft.com/office/drawing/2014/main" id="{B4EDCD99-AE30-8AF8-09A1-1D39CEF9DCC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1307" y="2434363"/>
              <a:ext cx="698645" cy="285361"/>
            </a:xfrm>
            <a:prstGeom prst="rect">
              <a:avLst/>
            </a:prstGeom>
          </p:spPr>
        </p:pic>
        <p:pic>
          <p:nvPicPr>
            <p:cNvPr id="247" name="図 246">
              <a:extLst>
                <a:ext uri="{FF2B5EF4-FFF2-40B4-BE49-F238E27FC236}">
                  <a16:creationId xmlns:a16="http://schemas.microsoft.com/office/drawing/2014/main" id="{A4677647-2EE2-37FD-68E8-CFF62FD7ECA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47580" y="951552"/>
              <a:ext cx="698645" cy="285361"/>
            </a:xfrm>
            <a:prstGeom prst="rect">
              <a:avLst/>
            </a:prstGeom>
          </p:spPr>
        </p:pic>
        <p:pic>
          <p:nvPicPr>
            <p:cNvPr id="248" name="図 247">
              <a:extLst>
                <a:ext uri="{FF2B5EF4-FFF2-40B4-BE49-F238E27FC236}">
                  <a16:creationId xmlns:a16="http://schemas.microsoft.com/office/drawing/2014/main" id="{9895A5E3-7555-7942-AAD3-AF92642B7A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47580" y="1323464"/>
              <a:ext cx="698645" cy="285361"/>
            </a:xfrm>
            <a:prstGeom prst="rect">
              <a:avLst/>
            </a:prstGeom>
          </p:spPr>
        </p:pic>
        <p:pic>
          <p:nvPicPr>
            <p:cNvPr id="249" name="図 248">
              <a:extLst>
                <a:ext uri="{FF2B5EF4-FFF2-40B4-BE49-F238E27FC236}">
                  <a16:creationId xmlns:a16="http://schemas.microsoft.com/office/drawing/2014/main" id="{1043E58B-9A5B-6C96-8AB0-B81A8BCA855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47580" y="1695375"/>
              <a:ext cx="698645" cy="285361"/>
            </a:xfrm>
            <a:prstGeom prst="rect">
              <a:avLst/>
            </a:prstGeom>
          </p:spPr>
        </p:pic>
        <p:pic>
          <p:nvPicPr>
            <p:cNvPr id="250" name="図 249">
              <a:extLst>
                <a:ext uri="{FF2B5EF4-FFF2-40B4-BE49-F238E27FC236}">
                  <a16:creationId xmlns:a16="http://schemas.microsoft.com/office/drawing/2014/main" id="{018C7E85-BE5C-C2C5-F143-55B7EDFC12C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47580" y="2066424"/>
              <a:ext cx="698645" cy="285361"/>
            </a:xfrm>
            <a:prstGeom prst="rect">
              <a:avLst/>
            </a:prstGeom>
          </p:spPr>
        </p:pic>
        <p:pic>
          <p:nvPicPr>
            <p:cNvPr id="251" name="図 250">
              <a:extLst>
                <a:ext uri="{FF2B5EF4-FFF2-40B4-BE49-F238E27FC236}">
                  <a16:creationId xmlns:a16="http://schemas.microsoft.com/office/drawing/2014/main" id="{F502BACE-21E6-08B4-65BD-4B2FC14073C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47580" y="2434363"/>
              <a:ext cx="698645" cy="28536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5964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1323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西野 謙太郎</cp:lastModifiedBy>
  <cp:revision>110</cp:revision>
  <cp:lastPrinted>2021-06-02T08:17:20Z</cp:lastPrinted>
  <dcterms:created xsi:type="dcterms:W3CDTF">2017-02-16T14:19:57Z</dcterms:created>
  <dcterms:modified xsi:type="dcterms:W3CDTF">2025-03-19T04:28:58Z</dcterms:modified>
</cp:coreProperties>
</file>