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F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7" autoAdjust="0"/>
    <p:restoredTop sz="94790" autoAdjust="0"/>
  </p:normalViewPr>
  <p:slideViewPr>
    <p:cSldViewPr snapToGrid="0">
      <p:cViewPr>
        <p:scale>
          <a:sx n="66" d="100"/>
          <a:sy n="66" d="100"/>
        </p:scale>
        <p:origin x="1382" y="10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274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2025/3/31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58FA6D7-13AE-35CC-D52A-B0363183A332}"/>
              </a:ext>
            </a:extLst>
          </p:cNvPr>
          <p:cNvSpPr/>
          <p:nvPr userDrawn="1"/>
        </p:nvSpPr>
        <p:spPr>
          <a:xfrm>
            <a:off x="8308340" y="2984938"/>
            <a:ext cx="1108929" cy="1828800"/>
          </a:xfrm>
          <a:prstGeom prst="rect">
            <a:avLst/>
          </a:prstGeom>
          <a:solidFill>
            <a:srgbClr val="A6AFB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85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ダイアグラム&#10;&#10;自動的に生成された説明">
            <a:extLst>
              <a:ext uri="{FF2B5EF4-FFF2-40B4-BE49-F238E27FC236}">
                <a16:creationId xmlns:a16="http://schemas.microsoft.com/office/drawing/2014/main" id="{78ED4B40-FB19-DB74-97D4-E59199D824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256" y="4801"/>
            <a:ext cx="7548419" cy="6926937"/>
          </a:xfrm>
          <a:prstGeom prst="rect">
            <a:avLst/>
          </a:prstGeom>
        </p:spPr>
      </p:pic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570E27A2-18B0-4C7F-8D2B-621902F663E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5865" y="5619816"/>
            <a:ext cx="2463968" cy="556706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F3977D3-6CB2-D061-8618-4D47F3DF9AB3}"/>
              </a:ext>
            </a:extLst>
          </p:cNvPr>
          <p:cNvSpPr/>
          <p:nvPr userDrawn="1"/>
        </p:nvSpPr>
        <p:spPr>
          <a:xfrm>
            <a:off x="0" y="0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0E8EF8-C5D7-7DE2-46AE-68ABDFCE0763}"/>
              </a:ext>
            </a:extLst>
          </p:cNvPr>
          <p:cNvSpPr txBox="1"/>
          <p:nvPr userDrawn="1"/>
        </p:nvSpPr>
        <p:spPr>
          <a:xfrm>
            <a:off x="214311" y="131353"/>
            <a:ext cx="1332416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500" dirty="0">
                <a:solidFill>
                  <a:schemeClr val="bg1"/>
                </a:solidFill>
              </a:rPr>
              <a:t>5 F</a:t>
            </a:r>
            <a:endParaRPr kumimoji="1" lang="ja-JP" altLang="en-US" sz="7500" dirty="0">
              <a:solidFill>
                <a:schemeClr val="bg1"/>
              </a:solidFill>
            </a:endParaRPr>
          </a:p>
        </p:txBody>
      </p:sp>
      <p:pic>
        <p:nvPicPr>
          <p:cNvPr id="12" name="グラフィックス 11">
            <a:extLst>
              <a:ext uri="{FF2B5EF4-FFF2-40B4-BE49-F238E27FC236}">
                <a16:creationId xmlns:a16="http://schemas.microsoft.com/office/drawing/2014/main" id="{C0AE8E5F-AFD5-3168-AA13-C8A8E912807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204665" y="6070202"/>
            <a:ext cx="1103478" cy="627468"/>
          </a:xfrm>
          <a:prstGeom prst="rect">
            <a:avLst/>
          </a:prstGeom>
        </p:spPr>
      </p:pic>
      <p:pic>
        <p:nvPicPr>
          <p:cNvPr id="14" name="グラフィックス 13">
            <a:extLst>
              <a:ext uri="{FF2B5EF4-FFF2-40B4-BE49-F238E27FC236}">
                <a16:creationId xmlns:a16="http://schemas.microsoft.com/office/drawing/2014/main" id="{474918D6-060B-4797-57CE-5F2EFBDD9BE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464973" y="144889"/>
            <a:ext cx="1103478" cy="627468"/>
          </a:xfrm>
          <a:prstGeom prst="rect">
            <a:avLst/>
          </a:prstGeom>
        </p:spPr>
      </p:pic>
      <p:sp>
        <p:nvSpPr>
          <p:cNvPr id="11" name="Rectangle 12">
            <a:extLst>
              <a:ext uri="{FF2B5EF4-FFF2-40B4-BE49-F238E27FC236}">
                <a16:creationId xmlns:a16="http://schemas.microsoft.com/office/drawing/2014/main" id="{048C223E-C50B-959D-10A2-C4B4671FDBD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4754" y="2795331"/>
            <a:ext cx="880528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5C1C37-CC03-B3A0-4A94-36DEB763FF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69953" y="2182392"/>
            <a:ext cx="628948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CC2DD4A2-7723-0243-A7F1-39963A050D8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4754" y="4559435"/>
            <a:ext cx="880528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33E5C3F0-B65E-558C-E092-331FC8B9D6E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29887" y="2769931"/>
            <a:ext cx="25158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0191FDAD-DEAF-0C59-A2A1-5788AEF417F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2299" y="3946535"/>
            <a:ext cx="826806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917C1532-07A5-28FB-BB7D-613A58D8A56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77309" y="3383278"/>
            <a:ext cx="734497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6D51C43D-400E-93C7-B097-8430AA78E96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26231" y="4550264"/>
            <a:ext cx="33684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8A8CAE24-C380-01B3-9675-5C1D503D3F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87031" y="3950233"/>
            <a:ext cx="68968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E1509031-CA1F-1814-DE86-8E833C9F8AE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2299" y="3370087"/>
            <a:ext cx="826806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144D56D3-2F42-528B-FF73-DE0822C09A9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09613" y="2176470"/>
            <a:ext cx="492129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3" name="グラフィックス 42">
            <a:extLst>
              <a:ext uri="{FF2B5EF4-FFF2-40B4-BE49-F238E27FC236}">
                <a16:creationId xmlns:a16="http://schemas.microsoft.com/office/drawing/2014/main" id="{2C451F34-864A-833D-AD5E-F4E55128021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908995" y="2336781"/>
            <a:ext cx="202968" cy="171743"/>
          </a:xfrm>
          <a:prstGeom prst="rect">
            <a:avLst/>
          </a:prstGeom>
        </p:spPr>
      </p:pic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BDF18FA3-6C79-3E6B-1EE0-731266729E7E}"/>
              </a:ext>
            </a:extLst>
          </p:cNvPr>
          <p:cNvSpPr/>
          <p:nvPr userDrawn="1"/>
        </p:nvSpPr>
        <p:spPr>
          <a:xfrm>
            <a:off x="174189" y="1946124"/>
            <a:ext cx="2463968" cy="321556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64126D7-629B-4DEB-023D-BEB2B3C79F73}"/>
              </a:ext>
            </a:extLst>
          </p:cNvPr>
          <p:cNvSpPr txBox="1"/>
          <p:nvPr userDrawn="1"/>
        </p:nvSpPr>
        <p:spPr>
          <a:xfrm>
            <a:off x="1020497" y="1824981"/>
            <a:ext cx="740071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ja-JP" altLang="en-US" sz="9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625EC514-16D8-D981-4A14-9431FB9EF94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4189" y="5250705"/>
            <a:ext cx="1994794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</a:t>
            </a:r>
            <a:endParaRPr kumimoji="0" lang="en-US" altLang="ja-JP" sz="9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ホームページにてご確認ください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7" name="グラフィックス 42">
            <a:extLst>
              <a:ext uri="{FF2B5EF4-FFF2-40B4-BE49-F238E27FC236}">
                <a16:creationId xmlns:a16="http://schemas.microsoft.com/office/drawing/2014/main" id="{BC3ACD09-7F69-3990-2DA8-0B6913E4E3F6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5400000">
            <a:off x="8087089" y="729992"/>
            <a:ext cx="202968" cy="171743"/>
          </a:xfrm>
          <a:prstGeom prst="rect">
            <a:avLst/>
          </a:prstGeom>
        </p:spPr>
      </p:pic>
      <p:pic>
        <p:nvPicPr>
          <p:cNvPr id="28" name="グラフィックス 42">
            <a:extLst>
              <a:ext uri="{FF2B5EF4-FFF2-40B4-BE49-F238E27FC236}">
                <a16:creationId xmlns:a16="http://schemas.microsoft.com/office/drawing/2014/main" id="{C9862749-9CD3-5D6C-7EB8-8F391ABFC59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5400000">
            <a:off x="8102701" y="3198344"/>
            <a:ext cx="202968" cy="171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631D4A18-C9D0-558D-225A-827513F733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1253" y="4729709"/>
            <a:ext cx="741934" cy="22653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DDC58C8-E742-6536-7256-80E3E9FA0206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38" y="3014977"/>
            <a:ext cx="168364" cy="146005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138904CC-4009-042D-8B50-4C3072E91A3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403" y="2976497"/>
            <a:ext cx="298240" cy="25029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C38514A-7AB8-EF37-D44F-E5FC3428B82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159" y="4135053"/>
            <a:ext cx="692193" cy="296223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B3D25FD-9813-1AB0-43F7-8BC1ECB46F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66" y="2329673"/>
            <a:ext cx="885505" cy="253466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B78E4D13-B6CC-F520-F74A-84811577C3E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229" y="4678940"/>
            <a:ext cx="185274" cy="190901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EE4EB506-7417-83D9-CEC5-865CA4D5F32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27" y="3562894"/>
            <a:ext cx="688787" cy="30313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5CB682F7-EA74-D7F7-01C9-BE39098730F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840" y="3552181"/>
            <a:ext cx="701116" cy="179132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6AF49743-9738-DD72-683A-72F127A0D46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27" y="4125932"/>
            <a:ext cx="696855" cy="285107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5CCA3AE6-4675-42D1-87D6-6E7390F0E1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788425" y="2571193"/>
            <a:ext cx="679956" cy="207611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DD69093-9D52-9996-3723-5583872B5A9A}"/>
              </a:ext>
            </a:extLst>
          </p:cNvPr>
          <p:cNvGrpSpPr/>
          <p:nvPr/>
        </p:nvGrpSpPr>
        <p:grpSpPr>
          <a:xfrm>
            <a:off x="5069177" y="611695"/>
            <a:ext cx="2520853" cy="2457595"/>
            <a:chOff x="5069177" y="611695"/>
            <a:chExt cx="2520853" cy="2457595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968CCBB0-2ADD-C26C-C97E-DBE6BEECB0F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98027" y="818337"/>
              <a:ext cx="698645" cy="285361"/>
            </a:xfrm>
            <a:prstGeom prst="rect">
              <a:avLst/>
            </a:prstGeom>
          </p:spPr>
        </p:pic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219792EF-39CD-06F6-538F-5FBCF141429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22639" y="818337"/>
              <a:ext cx="698645" cy="285361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F467A128-6A8A-B69A-D50F-3C55C798C4B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50727" y="818337"/>
              <a:ext cx="698645" cy="285361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28C6A9CE-FCED-643B-6DF6-CD93994EB6A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78816" y="818337"/>
              <a:ext cx="698645" cy="285361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B79F2233-EF4E-D6C8-BAFB-BAF36AD8F01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07767" y="818337"/>
              <a:ext cx="698645" cy="285361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79A4C200-2731-3F77-645E-1704E105222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239828" y="818337"/>
              <a:ext cx="698645" cy="285361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93513961-D2DE-24D1-3C39-21CA8055FC8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862535" y="818337"/>
              <a:ext cx="698645" cy="285361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BA2248D7-2277-D35F-64D2-05C705FFC38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98027" y="1695272"/>
              <a:ext cx="698645" cy="285361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B5CA79C7-D867-F98B-461F-A86E854155B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22639" y="1695272"/>
              <a:ext cx="698645" cy="285361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8FCAC303-ED6C-D0D3-2724-8444C599D50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50727" y="1695272"/>
              <a:ext cx="698645" cy="285361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D2649372-F9F0-72E7-DE9D-59A0ABE2647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78816" y="1695272"/>
              <a:ext cx="698645" cy="285361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269CD89D-5B4C-4095-6528-DF3653C4E95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07767" y="1695272"/>
              <a:ext cx="698645" cy="285361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2B82EB6D-5407-5762-B527-0236622A38A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239828" y="1695272"/>
              <a:ext cx="698645" cy="285361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E5331050-C77A-D4D1-3E1B-55FF28782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862535" y="1695272"/>
              <a:ext cx="698645" cy="285361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74AD0D64-BAF2-0C9B-0CEE-01186CE878A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98027" y="2577287"/>
              <a:ext cx="698645" cy="285361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3D02688C-CB6E-4D2E-7446-5580A5B44D8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22639" y="2577287"/>
              <a:ext cx="698645" cy="285361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55666DEA-823C-3C15-EB40-32292F8BCD3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50727" y="2577287"/>
              <a:ext cx="698645" cy="285361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FAA16CFB-DB44-E5A7-9C84-FDD88AA8EED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78816" y="2577287"/>
              <a:ext cx="698645" cy="285361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299E9D63-114A-4F3B-652F-24D919E386D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07767" y="2577287"/>
              <a:ext cx="698645" cy="285361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98BDBE91-4C91-984F-EB34-6AE6C6B57B4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239828" y="2577287"/>
              <a:ext cx="698645" cy="285361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1165293C-B986-BA8C-8BF7-4EFBA8A7291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862535" y="2577287"/>
              <a:ext cx="698645" cy="285361"/>
            </a:xfrm>
            <a:prstGeom prst="rect">
              <a:avLst/>
            </a:prstGeom>
          </p:spPr>
        </p:pic>
      </p:grpSp>
      <p:pic>
        <p:nvPicPr>
          <p:cNvPr id="34" name="図 33">
            <a:extLst>
              <a:ext uri="{FF2B5EF4-FFF2-40B4-BE49-F238E27FC236}">
                <a16:creationId xmlns:a16="http://schemas.microsoft.com/office/drawing/2014/main" id="{A9435C01-2422-3AB2-4495-062341A07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781933" y="5689264"/>
            <a:ext cx="698645" cy="213317"/>
          </a:xfrm>
          <a:prstGeom prst="rect">
            <a:avLst/>
          </a:prstGeom>
        </p:spPr>
      </p:pic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B3279717-3C21-ED0C-4E55-2953D371A154}"/>
              </a:ext>
            </a:extLst>
          </p:cNvPr>
          <p:cNvGrpSpPr/>
          <p:nvPr/>
        </p:nvGrpSpPr>
        <p:grpSpPr>
          <a:xfrm>
            <a:off x="5069177" y="3128476"/>
            <a:ext cx="2520853" cy="3270395"/>
            <a:chOff x="5069177" y="3128476"/>
            <a:chExt cx="2520853" cy="3270395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E5C85186-6BA7-387F-1B78-C083CDB84B9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98027" y="3335118"/>
              <a:ext cx="698645" cy="285361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7F345C1D-BC4C-BEC9-F08D-9EE8E95805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22639" y="3335118"/>
              <a:ext cx="698645" cy="285361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C9BC6833-BB06-19C3-18FE-72FFE58274E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50727" y="3335118"/>
              <a:ext cx="698645" cy="285361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18FF7635-9401-3F57-FAE0-8E0F4BD237C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78816" y="3335118"/>
              <a:ext cx="698645" cy="285361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DC44186-0203-365E-6257-92C06F44A14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07767" y="3335118"/>
              <a:ext cx="698645" cy="285361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07D4C615-A476-D32B-ED4F-AEC295A5E5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239828" y="3335118"/>
              <a:ext cx="698645" cy="285361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CDE7101F-B3B2-342E-08E2-F2A66A4CC3F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862535" y="3335118"/>
              <a:ext cx="698645" cy="285361"/>
            </a:xfrm>
            <a:prstGeom prst="rect">
              <a:avLst/>
            </a:prstGeom>
          </p:spPr>
        </p:pic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20D119CB-62AD-78BC-B1C3-D3264ED7740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98027" y="4192368"/>
              <a:ext cx="698645" cy="285361"/>
            </a:xfrm>
            <a:prstGeom prst="rect">
              <a:avLst/>
            </a:prstGeom>
          </p:spPr>
        </p:pic>
        <p:pic>
          <p:nvPicPr>
            <p:cNvPr id="194" name="図 193">
              <a:extLst>
                <a:ext uri="{FF2B5EF4-FFF2-40B4-BE49-F238E27FC236}">
                  <a16:creationId xmlns:a16="http://schemas.microsoft.com/office/drawing/2014/main" id="{566808C5-BD55-4092-BE09-3F56D95030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22639" y="4192368"/>
              <a:ext cx="698645" cy="285361"/>
            </a:xfrm>
            <a:prstGeom prst="rect">
              <a:avLst/>
            </a:prstGeom>
          </p:spPr>
        </p:pic>
        <p:pic>
          <p:nvPicPr>
            <p:cNvPr id="196" name="図 195">
              <a:extLst>
                <a:ext uri="{FF2B5EF4-FFF2-40B4-BE49-F238E27FC236}">
                  <a16:creationId xmlns:a16="http://schemas.microsoft.com/office/drawing/2014/main" id="{C39AAE5F-6EC5-3A28-9AF8-A9D510B88B1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50727" y="4192368"/>
              <a:ext cx="698645" cy="285361"/>
            </a:xfrm>
            <a:prstGeom prst="rect">
              <a:avLst/>
            </a:prstGeom>
          </p:spPr>
        </p:pic>
        <p:pic>
          <p:nvPicPr>
            <p:cNvPr id="197" name="図 196">
              <a:extLst>
                <a:ext uri="{FF2B5EF4-FFF2-40B4-BE49-F238E27FC236}">
                  <a16:creationId xmlns:a16="http://schemas.microsoft.com/office/drawing/2014/main" id="{3F696511-8FCD-C791-02D2-EC2AE258B23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78816" y="4192368"/>
              <a:ext cx="698645" cy="285361"/>
            </a:xfrm>
            <a:prstGeom prst="rect">
              <a:avLst/>
            </a:prstGeom>
          </p:spPr>
        </p:pic>
        <p:pic>
          <p:nvPicPr>
            <p:cNvPr id="198" name="図 197">
              <a:extLst>
                <a:ext uri="{FF2B5EF4-FFF2-40B4-BE49-F238E27FC236}">
                  <a16:creationId xmlns:a16="http://schemas.microsoft.com/office/drawing/2014/main" id="{BC101DF1-2C1E-C576-3D5D-8321AE21A4F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07767" y="4192368"/>
              <a:ext cx="698645" cy="285361"/>
            </a:xfrm>
            <a:prstGeom prst="rect">
              <a:avLst/>
            </a:prstGeom>
          </p:spPr>
        </p:pic>
        <p:pic>
          <p:nvPicPr>
            <p:cNvPr id="199" name="図 198">
              <a:extLst>
                <a:ext uri="{FF2B5EF4-FFF2-40B4-BE49-F238E27FC236}">
                  <a16:creationId xmlns:a16="http://schemas.microsoft.com/office/drawing/2014/main" id="{9003E869-C944-CA80-01C8-027F4A94E7C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239828" y="4192368"/>
              <a:ext cx="698645" cy="285361"/>
            </a:xfrm>
            <a:prstGeom prst="rect">
              <a:avLst/>
            </a:prstGeom>
          </p:spPr>
        </p:pic>
        <p:pic>
          <p:nvPicPr>
            <p:cNvPr id="200" name="図 199">
              <a:extLst>
                <a:ext uri="{FF2B5EF4-FFF2-40B4-BE49-F238E27FC236}">
                  <a16:creationId xmlns:a16="http://schemas.microsoft.com/office/drawing/2014/main" id="{4A5314AB-79BE-9CD7-F4A7-25AA59FF609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862535" y="4192368"/>
              <a:ext cx="698645" cy="285361"/>
            </a:xfrm>
            <a:prstGeom prst="rect">
              <a:avLst/>
            </a:prstGeom>
          </p:spPr>
        </p:pic>
        <p:pic>
          <p:nvPicPr>
            <p:cNvPr id="201" name="図 200">
              <a:extLst>
                <a:ext uri="{FF2B5EF4-FFF2-40B4-BE49-F238E27FC236}">
                  <a16:creationId xmlns:a16="http://schemas.microsoft.com/office/drawing/2014/main" id="{306104B0-F806-83D1-451D-9C6325F87C6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98027" y="5049618"/>
              <a:ext cx="698645" cy="285361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1A032C81-8E9D-DFE3-DE24-14354C9243E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22639" y="5049618"/>
              <a:ext cx="698645" cy="285361"/>
            </a:xfrm>
            <a:prstGeom prst="rect">
              <a:avLst/>
            </a:prstGeom>
          </p:spPr>
        </p:pic>
        <p:pic>
          <p:nvPicPr>
            <p:cNvPr id="203" name="図 202">
              <a:extLst>
                <a:ext uri="{FF2B5EF4-FFF2-40B4-BE49-F238E27FC236}">
                  <a16:creationId xmlns:a16="http://schemas.microsoft.com/office/drawing/2014/main" id="{F6A7DCD1-7333-EFC5-A057-9514630DE7A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50727" y="5049618"/>
              <a:ext cx="698645" cy="285361"/>
            </a:xfrm>
            <a:prstGeom prst="rect">
              <a:avLst/>
            </a:prstGeom>
          </p:spPr>
        </p:pic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B841B864-E0E7-D776-7039-29E9CBF9C74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78816" y="5049618"/>
              <a:ext cx="698645" cy="285361"/>
            </a:xfrm>
            <a:prstGeom prst="rect">
              <a:avLst/>
            </a:prstGeom>
          </p:spPr>
        </p:pic>
        <p:pic>
          <p:nvPicPr>
            <p:cNvPr id="205" name="図 204">
              <a:extLst>
                <a:ext uri="{FF2B5EF4-FFF2-40B4-BE49-F238E27FC236}">
                  <a16:creationId xmlns:a16="http://schemas.microsoft.com/office/drawing/2014/main" id="{BED299EF-6A99-6EE7-9F0D-E7FB28D06E1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07767" y="5049618"/>
              <a:ext cx="698645" cy="285361"/>
            </a:xfrm>
            <a:prstGeom prst="rect">
              <a:avLst/>
            </a:prstGeom>
          </p:spPr>
        </p:pic>
        <p:pic>
          <p:nvPicPr>
            <p:cNvPr id="206" name="図 205">
              <a:extLst>
                <a:ext uri="{FF2B5EF4-FFF2-40B4-BE49-F238E27FC236}">
                  <a16:creationId xmlns:a16="http://schemas.microsoft.com/office/drawing/2014/main" id="{EACF54B4-22FD-615D-C44F-B9C742842B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239828" y="5049618"/>
              <a:ext cx="698645" cy="285361"/>
            </a:xfrm>
            <a:prstGeom prst="rect">
              <a:avLst/>
            </a:prstGeom>
          </p:spPr>
        </p:pic>
        <p:pic>
          <p:nvPicPr>
            <p:cNvPr id="207" name="図 206">
              <a:extLst>
                <a:ext uri="{FF2B5EF4-FFF2-40B4-BE49-F238E27FC236}">
                  <a16:creationId xmlns:a16="http://schemas.microsoft.com/office/drawing/2014/main" id="{14A56AB3-CC7D-ED8B-8867-641B836C6C4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862535" y="5049618"/>
              <a:ext cx="698645" cy="285361"/>
            </a:xfrm>
            <a:prstGeom prst="rect">
              <a:avLst/>
            </a:prstGeom>
          </p:spPr>
        </p:pic>
        <p:pic>
          <p:nvPicPr>
            <p:cNvPr id="208" name="図 207">
              <a:extLst>
                <a:ext uri="{FF2B5EF4-FFF2-40B4-BE49-F238E27FC236}">
                  <a16:creationId xmlns:a16="http://schemas.microsoft.com/office/drawing/2014/main" id="{5E3B2508-24F8-396D-5A85-22090553DD6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98027" y="5906868"/>
              <a:ext cx="698645" cy="285361"/>
            </a:xfrm>
            <a:prstGeom prst="rect">
              <a:avLst/>
            </a:prstGeom>
          </p:spPr>
        </p:pic>
        <p:pic>
          <p:nvPicPr>
            <p:cNvPr id="209" name="図 208">
              <a:extLst>
                <a:ext uri="{FF2B5EF4-FFF2-40B4-BE49-F238E27FC236}">
                  <a16:creationId xmlns:a16="http://schemas.microsoft.com/office/drawing/2014/main" id="{809D8877-F4B2-AA78-79EC-6414FF9B46A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722639" y="5906868"/>
              <a:ext cx="698645" cy="285361"/>
            </a:xfrm>
            <a:prstGeom prst="rect">
              <a:avLst/>
            </a:prstGeom>
          </p:spPr>
        </p:pic>
        <p:pic>
          <p:nvPicPr>
            <p:cNvPr id="210" name="図 209">
              <a:extLst>
                <a:ext uri="{FF2B5EF4-FFF2-40B4-BE49-F238E27FC236}">
                  <a16:creationId xmlns:a16="http://schemas.microsoft.com/office/drawing/2014/main" id="{FFF81ECD-D1B5-197A-4AD5-2F95A4F7CE4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50727" y="5906868"/>
              <a:ext cx="698645" cy="285361"/>
            </a:xfrm>
            <a:prstGeom prst="rect">
              <a:avLst/>
            </a:prstGeom>
          </p:spPr>
        </p:pic>
        <p:pic>
          <p:nvPicPr>
            <p:cNvPr id="211" name="図 210">
              <a:extLst>
                <a:ext uri="{FF2B5EF4-FFF2-40B4-BE49-F238E27FC236}">
                  <a16:creationId xmlns:a16="http://schemas.microsoft.com/office/drawing/2014/main" id="{A636B848-85C6-7396-1456-7301508304A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78816" y="5906868"/>
              <a:ext cx="698645" cy="285361"/>
            </a:xfrm>
            <a:prstGeom prst="rect">
              <a:avLst/>
            </a:prstGeom>
          </p:spPr>
        </p:pic>
        <p:pic>
          <p:nvPicPr>
            <p:cNvPr id="212" name="図 211">
              <a:extLst>
                <a:ext uri="{FF2B5EF4-FFF2-40B4-BE49-F238E27FC236}">
                  <a16:creationId xmlns:a16="http://schemas.microsoft.com/office/drawing/2014/main" id="{FB418FB0-2BBE-E057-E400-597F5A156D2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07767" y="5906868"/>
              <a:ext cx="698645" cy="285361"/>
            </a:xfrm>
            <a:prstGeom prst="rect">
              <a:avLst/>
            </a:prstGeom>
          </p:spPr>
        </p:pic>
        <p:pic>
          <p:nvPicPr>
            <p:cNvPr id="213" name="図 212">
              <a:extLst>
                <a:ext uri="{FF2B5EF4-FFF2-40B4-BE49-F238E27FC236}">
                  <a16:creationId xmlns:a16="http://schemas.microsoft.com/office/drawing/2014/main" id="{E81DC40B-B32A-0C9C-07D9-D7923F18696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239828" y="5906868"/>
              <a:ext cx="698645" cy="285361"/>
            </a:xfrm>
            <a:prstGeom prst="rect">
              <a:avLst/>
            </a:prstGeom>
          </p:spPr>
        </p:pic>
        <p:pic>
          <p:nvPicPr>
            <p:cNvPr id="239" name="図 238">
              <a:extLst>
                <a:ext uri="{FF2B5EF4-FFF2-40B4-BE49-F238E27FC236}">
                  <a16:creationId xmlns:a16="http://schemas.microsoft.com/office/drawing/2014/main" id="{3D06E9AD-AEEC-9EC3-7E15-06A7CAB0F0D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862535" y="5906868"/>
              <a:ext cx="698645" cy="285361"/>
            </a:xfrm>
            <a:prstGeom prst="rect">
              <a:avLst/>
            </a:prstGeom>
          </p:spPr>
        </p:pic>
      </p:grpSp>
      <p:pic>
        <p:nvPicPr>
          <p:cNvPr id="43" name="図 42">
            <a:extLst>
              <a:ext uri="{FF2B5EF4-FFF2-40B4-BE49-F238E27FC236}">
                <a16:creationId xmlns:a16="http://schemas.microsoft.com/office/drawing/2014/main" id="{C9D92083-3504-9D4B-E458-28AD60D10D2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826405" y="1737964"/>
            <a:ext cx="698647" cy="199980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D39FDE8D-4CF6-0494-6E21-50DFA96E519E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849408" y="1002003"/>
            <a:ext cx="246114" cy="206548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570AC984-817E-4646-A830-C8892747813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826404" y="4629719"/>
            <a:ext cx="698647" cy="199980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2FDE1ABC-D4A4-84B9-8FC9-4BCC4288695E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974785" y="3488132"/>
            <a:ext cx="246114" cy="206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96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1263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西野 謙太郎</cp:lastModifiedBy>
  <cp:revision>111</cp:revision>
  <cp:lastPrinted>2021-06-02T08:17:20Z</cp:lastPrinted>
  <dcterms:created xsi:type="dcterms:W3CDTF">2017-02-16T14:19:57Z</dcterms:created>
  <dcterms:modified xsi:type="dcterms:W3CDTF">2025-03-31T02:37:27Z</dcterms:modified>
</cp:coreProperties>
</file>