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382" y="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ECE7067-DB29-AC9E-3A2F-9265EF7A87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572282-4151-501E-6DAE-59E000774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8D2F-F03E-4731-A345-0437DF73CAD1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EA7EB3-63B2-F827-09BD-6ED7F2C071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CD180B-6121-1A0A-C0F0-975011F63D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BAF9B-85CD-44FA-A6BE-A6EFB452C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46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CD00E3-3D72-44D8-344A-2E3F90F5262E}"/>
              </a:ext>
            </a:extLst>
          </p:cNvPr>
          <p:cNvSpPr/>
          <p:nvPr userDrawn="1"/>
        </p:nvSpPr>
        <p:spPr>
          <a:xfrm>
            <a:off x="8266176" y="3060192"/>
            <a:ext cx="1121664" cy="1780032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6E829B8-E4AE-A23F-9853-B2C8AD8F307D}"/>
              </a:ext>
            </a:extLst>
          </p:cNvPr>
          <p:cNvSpPr/>
          <p:nvPr userDrawn="1"/>
        </p:nvSpPr>
        <p:spPr>
          <a:xfrm>
            <a:off x="7957820" y="3776980"/>
            <a:ext cx="304800" cy="6629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 descr="ダイアグラム&#10;&#10;自動的に生成された説明">
            <a:extLst>
              <a:ext uri="{FF2B5EF4-FFF2-40B4-BE49-F238E27FC236}">
                <a16:creationId xmlns:a16="http://schemas.microsoft.com/office/drawing/2014/main" id="{19E3118E-A650-56A1-DBC7-C9DE0F185F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447" y="11925"/>
            <a:ext cx="7481603" cy="6931800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70E27A2-18B0-4C7F-8D2B-621902F663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865" y="5672516"/>
            <a:ext cx="2463968" cy="55670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214311" y="131353"/>
            <a:ext cx="133241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500" dirty="0">
                <a:solidFill>
                  <a:schemeClr val="bg1"/>
                </a:solidFill>
              </a:rPr>
              <a:t>4 F</a:t>
            </a:r>
            <a:endParaRPr kumimoji="1" lang="ja-JP" altLang="en-US" sz="7500" dirty="0">
              <a:solidFill>
                <a:schemeClr val="bg1"/>
              </a:solidFill>
            </a:endParaRPr>
          </a:p>
        </p:txBody>
      </p:sp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51DAF948-81C8-149E-29B7-A2D129065D4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28989" y="145957"/>
            <a:ext cx="1117694" cy="626400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9398AEC7-52B4-271B-2FDE-67E3DECAB4D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83673" y="5985410"/>
            <a:ext cx="1117694" cy="626400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0E48B4D8-4413-6593-EF24-01EA446915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2795331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8AD2CA9D-82AA-5B94-5177-21C55BEE84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0075" y="2182392"/>
            <a:ext cx="62894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61622FF6-5593-646E-0C20-8C4B30DB88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4559435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ADC242-8414-DE4B-DE9B-E8D0A4C34C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9887" y="2769931"/>
            <a:ext cx="25158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AE32E7AF-8C00-B3C9-CCED-BFD9610B3B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946535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D001DEC-8D67-E06E-5CF1-3111D7E591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7309" y="3383278"/>
            <a:ext cx="734497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7A88DCC6-2624-BF5B-E040-7A9583C552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6231" y="4550264"/>
            <a:ext cx="33684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0E96317-C62C-2AA3-0CB1-993F80F630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87031" y="3950233"/>
            <a:ext cx="68968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C3DAF23C-63F8-630C-A5AB-1C4512974B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370087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838BECDA-9F3F-1273-C413-588FA77C49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613" y="2176470"/>
            <a:ext cx="4921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" name="グラフィックス 42">
            <a:extLst>
              <a:ext uri="{FF2B5EF4-FFF2-40B4-BE49-F238E27FC236}">
                <a16:creationId xmlns:a16="http://schemas.microsoft.com/office/drawing/2014/main" id="{87AE1A5F-CFCE-CE31-4AC9-FDFFC4FB283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08995" y="2336781"/>
            <a:ext cx="202968" cy="171743"/>
          </a:xfrm>
          <a:prstGeom prst="rect">
            <a:avLst/>
          </a:prstGeom>
        </p:spPr>
      </p:pic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86F9DDB0-F13C-CD30-876F-57316023AF8B}"/>
              </a:ext>
            </a:extLst>
          </p:cNvPr>
          <p:cNvSpPr/>
          <p:nvPr userDrawn="1"/>
        </p:nvSpPr>
        <p:spPr>
          <a:xfrm>
            <a:off x="214311" y="1946124"/>
            <a:ext cx="2463968" cy="321556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26B6AA-022B-34B4-3D94-16F78367BBE5}"/>
              </a:ext>
            </a:extLst>
          </p:cNvPr>
          <p:cNvSpPr txBox="1"/>
          <p:nvPr userDrawn="1"/>
        </p:nvSpPr>
        <p:spPr>
          <a:xfrm>
            <a:off x="1060619" y="1824981"/>
            <a:ext cx="74007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0DCC54D9-68EC-5009-CFAF-DD41E8EFFC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4189" y="5250705"/>
            <a:ext cx="199479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グラフィックス 42">
            <a:extLst>
              <a:ext uri="{FF2B5EF4-FFF2-40B4-BE49-F238E27FC236}">
                <a16:creationId xmlns:a16="http://schemas.microsoft.com/office/drawing/2014/main" id="{B8989817-19EA-5B3C-EC31-DBB47586AD5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8065574" y="727976"/>
            <a:ext cx="202968" cy="171743"/>
          </a:xfrm>
          <a:prstGeom prst="rect">
            <a:avLst/>
          </a:prstGeom>
        </p:spPr>
      </p:pic>
      <p:pic>
        <p:nvPicPr>
          <p:cNvPr id="27" name="グラフィックス 42">
            <a:extLst>
              <a:ext uri="{FF2B5EF4-FFF2-40B4-BE49-F238E27FC236}">
                <a16:creationId xmlns:a16="http://schemas.microsoft.com/office/drawing/2014/main" id="{1B93F44B-633D-8516-E9C3-9D573E4939A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7979701" y="3182732"/>
            <a:ext cx="202968" cy="1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3183" y="4722088"/>
            <a:ext cx="741934" cy="2265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02" y="2951394"/>
            <a:ext cx="168364" cy="14600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89" y="2944143"/>
            <a:ext cx="298240" cy="250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55" y="4131799"/>
            <a:ext cx="692193" cy="2962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28" y="2354120"/>
            <a:ext cx="885505" cy="2534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372" y="4722088"/>
            <a:ext cx="185274" cy="190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08" y="3535905"/>
            <a:ext cx="688787" cy="3031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51" y="3535905"/>
            <a:ext cx="701116" cy="1791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73" y="4128651"/>
            <a:ext cx="696855" cy="285107"/>
          </a:xfrm>
          <a:prstGeom prst="rect">
            <a:avLst/>
          </a:prstGeom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CD43A37D-457B-26F4-1129-0274B78E8C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41332" y="2613308"/>
            <a:ext cx="698646" cy="213317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1550227F-EBDE-E81E-0D4F-542E59503449}"/>
              </a:ext>
            </a:extLst>
          </p:cNvPr>
          <p:cNvGrpSpPr/>
          <p:nvPr/>
        </p:nvGrpSpPr>
        <p:grpSpPr>
          <a:xfrm>
            <a:off x="5032199" y="611695"/>
            <a:ext cx="2520853" cy="2457595"/>
            <a:chOff x="5069177" y="611695"/>
            <a:chExt cx="2520853" cy="2457595"/>
          </a:xfrm>
        </p:grpSpPr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CA74E573-B0D5-4C9F-BECB-E63CE0FE3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818337"/>
              <a:ext cx="698645" cy="285361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F576FAF4-7AD2-32AC-D352-4132EF6EF52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818337"/>
              <a:ext cx="698645" cy="285361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BA7184EB-3CF3-51DB-BB01-B2B759314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818337"/>
              <a:ext cx="698645" cy="285361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0D2614C1-D748-63B7-C10B-CD2D79D45A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818337"/>
              <a:ext cx="698645" cy="285361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E0BCD9F0-5BAB-F635-6196-C74DA955DD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818337"/>
              <a:ext cx="698645" cy="285361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6EC455C8-B740-CFCC-A1E2-1F6C86F2E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818337"/>
              <a:ext cx="698645" cy="285361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19252433-9FF0-745F-0CC1-583AE1B95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818337"/>
              <a:ext cx="698645" cy="285361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2C70508F-43A3-11EB-62BF-98F1DE7462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1695272"/>
              <a:ext cx="698645" cy="285361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646F4375-86D3-27ED-9990-CCD0552D5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1695272"/>
              <a:ext cx="698645" cy="285361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AD708D70-3ED8-99A8-B8B8-26DD8796F7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1695272"/>
              <a:ext cx="698645" cy="285361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3AEACADF-54F3-A054-4919-576A18D57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1695272"/>
              <a:ext cx="698645" cy="285361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4B43E0AB-067D-1ED1-4A19-C85CAE981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1695272"/>
              <a:ext cx="698645" cy="285361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2DA303DF-C38C-3149-3CFF-B4BC05758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1695272"/>
              <a:ext cx="698645" cy="285361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BA8C2C67-9C8B-C71F-50F2-BB52C467C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1695272"/>
              <a:ext cx="698645" cy="285361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D6418379-1018-2B6E-321F-13E002C0C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2577287"/>
              <a:ext cx="698645" cy="285361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79E14933-1FE8-21D8-891E-7E4733EF0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2577287"/>
              <a:ext cx="698645" cy="285361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2D7CD644-2654-5B0C-F185-E0CA57E16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2577287"/>
              <a:ext cx="698645" cy="285361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10877445-C92C-C5D5-E4D5-56F54694A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2577287"/>
              <a:ext cx="698645" cy="285361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835A479B-B81D-65FA-D00F-5BE08B4CF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2577287"/>
              <a:ext cx="698645" cy="285361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90BDC835-AF0D-E4F4-C09C-0B785AF83F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2577287"/>
              <a:ext cx="698645" cy="285361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20CDF178-ED65-285D-32C0-D303F8BD7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2577287"/>
              <a:ext cx="698645" cy="285361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9067E2B5-2055-6C70-3870-BE75942AAD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48354" y="5784285"/>
            <a:ext cx="698644" cy="213316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0FCD8CC-CF82-08E6-5100-C71BFB2E3871}"/>
              </a:ext>
            </a:extLst>
          </p:cNvPr>
          <p:cNvGrpSpPr/>
          <p:nvPr/>
        </p:nvGrpSpPr>
        <p:grpSpPr>
          <a:xfrm>
            <a:off x="5032199" y="3128476"/>
            <a:ext cx="2520853" cy="3270395"/>
            <a:chOff x="5069177" y="3128476"/>
            <a:chExt cx="2520853" cy="3270395"/>
          </a:xfrm>
        </p:grpSpPr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BD534CFC-0F7F-66EF-6FCD-27DAA96BA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3335118"/>
              <a:ext cx="698645" cy="285361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C76179D-8743-2351-DF98-B45C7D871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3335118"/>
              <a:ext cx="698645" cy="285361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C25B1425-81E0-DECF-B215-7BFE602792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3335118"/>
              <a:ext cx="698645" cy="285361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9F003729-4554-17BE-4322-58A7A25DA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3335118"/>
              <a:ext cx="698645" cy="285361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D5111070-082A-9724-496C-3EDD76326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3335118"/>
              <a:ext cx="698645" cy="285361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1935F5A7-00FC-C7E1-F8F8-42BABBC6F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3335118"/>
              <a:ext cx="698645" cy="285361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E545ECE7-9967-A0EB-4A60-31056D31E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3335118"/>
              <a:ext cx="698645" cy="285361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E4E30DEE-F00E-F493-26C6-D067F5544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4192368"/>
              <a:ext cx="698645" cy="285361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00681441-193E-99A0-12ED-7A8B47E3E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4192368"/>
              <a:ext cx="698645" cy="285361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BDA6084A-FF91-DE06-C0EB-54A3131A15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4192368"/>
              <a:ext cx="698645" cy="285361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36BBB8C5-470F-FE89-68A9-A834EF437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4192368"/>
              <a:ext cx="698645" cy="285361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59D6494D-50EC-4A6E-A5E1-EAF115C073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4192368"/>
              <a:ext cx="698645" cy="285361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A8965CB2-8AB6-817C-0B19-A9F8E56B1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4192368"/>
              <a:ext cx="698645" cy="285361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BB688F8A-FC85-B00C-F840-D5DA5125F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4192368"/>
              <a:ext cx="698645" cy="285361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2B9A5D85-CE17-C501-99C4-7B27F9855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5049618"/>
              <a:ext cx="698645" cy="285361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6EBC3BF6-2A17-D481-D473-9B266B3CF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5049618"/>
              <a:ext cx="698645" cy="285361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C9D2748A-7D8D-9F39-93EA-D940F0759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5049618"/>
              <a:ext cx="698645" cy="285361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72EBE3CF-0860-057E-CE83-2B5C03323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5049618"/>
              <a:ext cx="698645" cy="285361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0715BA1-45A7-6CBB-A74F-9634FFE27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5049618"/>
              <a:ext cx="698645" cy="285361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F3D8A43F-4318-4690-5BC9-667E233E8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5049618"/>
              <a:ext cx="698645" cy="285361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6E6561A-863C-60F1-E45B-017C0F91C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5049618"/>
              <a:ext cx="698645" cy="285361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E48AD82F-4BAF-F77F-F6B9-53E75B5C6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5906868"/>
              <a:ext cx="698645" cy="285361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8E63948E-83C4-50CB-9B0E-C60D8B31E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5906868"/>
              <a:ext cx="698645" cy="285361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2546D080-4B36-437C-4893-4F55CC1403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5906868"/>
              <a:ext cx="698645" cy="285361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578C15D7-64A3-8448-BA49-62E5693DFA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5906868"/>
              <a:ext cx="698645" cy="285361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C15A091D-F081-8B89-C695-DE351669F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5906868"/>
              <a:ext cx="698645" cy="285361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359100C2-0B70-FB95-316E-2F766CE2B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5906868"/>
              <a:ext cx="698645" cy="285361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9B8E9AE8-9DAE-DEA6-A3FF-45E236A8B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5906868"/>
              <a:ext cx="698645" cy="285361"/>
            </a:xfrm>
            <a:prstGeom prst="rect">
              <a:avLst/>
            </a:prstGeom>
          </p:spPr>
        </p:pic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C247EEB7-56D7-8582-6907-E7D84258ED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17069" y="1711219"/>
            <a:ext cx="885505" cy="25346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4ABA2C2-1DBD-E955-9899-9B40BE50467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84247" y="1062996"/>
            <a:ext cx="237447" cy="19927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78209A9-9405-2BCD-A50E-D722D20119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98698" y="4622270"/>
            <a:ext cx="885505" cy="25346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B5DB78D-7A1D-925A-C707-231779ECDD2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07945" y="3570350"/>
            <a:ext cx="237447" cy="19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113</cp:revision>
  <cp:lastPrinted>2021-06-02T08:17:20Z</cp:lastPrinted>
  <dcterms:created xsi:type="dcterms:W3CDTF">2017-02-16T14:19:57Z</dcterms:created>
  <dcterms:modified xsi:type="dcterms:W3CDTF">2025-03-31T02:34:43Z</dcterms:modified>
</cp:coreProperties>
</file>