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790" autoAdjust="0"/>
  </p:normalViewPr>
  <p:slideViewPr>
    <p:cSldViewPr snapToGrid="0">
      <p:cViewPr>
        <p:scale>
          <a:sx n="160" d="100"/>
          <a:sy n="160" d="100"/>
        </p:scale>
        <p:origin x="-150" y="-1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83441631-89FF-ED04-3578-5BC5804E2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22966" y="167704"/>
            <a:ext cx="1117694" cy="626400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82B02E11-6707-B417-1037-03C061182E0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84470" y="4926135"/>
            <a:ext cx="1117694" cy="6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570E27A2-18B0-4C7F-8D2B-621902F663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865" y="5625696"/>
            <a:ext cx="2463968" cy="55670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214311" y="131353"/>
            <a:ext cx="133241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500" dirty="0">
                <a:solidFill>
                  <a:schemeClr val="bg1"/>
                </a:solidFill>
              </a:rPr>
              <a:t>3 F</a:t>
            </a:r>
            <a:endParaRPr kumimoji="1" lang="ja-JP" altLang="en-US" sz="7500" dirty="0">
              <a:solidFill>
                <a:schemeClr val="bg1"/>
              </a:solidFill>
            </a:endParaRPr>
          </a:p>
        </p:txBody>
      </p: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A9041CC6-262F-B8E9-931B-0F493B065C7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75" y="149535"/>
            <a:ext cx="7705725" cy="6732260"/>
          </a:xfrm>
          <a:prstGeom prst="rect">
            <a:avLst/>
          </a:pr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43CCD303-4395-DF9C-92EB-951AEA84FA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754" y="2795331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0EEA564-3EC2-7B77-9A1C-7367747551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0075" y="2182392"/>
            <a:ext cx="62894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0CD8374B-7C96-2B2B-9FD6-9D0BFB9B34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4754" y="4559435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6A22A060-DD22-F49E-4190-220BE440A0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9887" y="2769931"/>
            <a:ext cx="25158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1ED618-A9A0-906B-9868-66B6A45314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2299" y="3946535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04034AD0-0268-EAF6-8783-3114FE2702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77309" y="3383278"/>
            <a:ext cx="734497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CC746508-E13A-04AE-53E9-D113FC05E9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26231" y="4550264"/>
            <a:ext cx="33684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AA1D871C-03C9-5C99-4211-9C8D19695E2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87031" y="3950233"/>
            <a:ext cx="68968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D7D53684-43B0-8053-06B5-C073F2B9D4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2299" y="3370087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0B0358EC-ABB8-97D7-09EF-8AED2B6F5BB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09613" y="2176470"/>
            <a:ext cx="4921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B1579994-18C3-AE77-E5A9-B7F302BC6E1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08995" y="2336781"/>
            <a:ext cx="202968" cy="171743"/>
          </a:xfrm>
          <a:prstGeom prst="rect">
            <a:avLst/>
          </a:prstGeom>
        </p:spPr>
      </p:pic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6E94BD81-92A4-60C5-CC46-EFC2D66B3366}"/>
              </a:ext>
            </a:extLst>
          </p:cNvPr>
          <p:cNvSpPr/>
          <p:nvPr userDrawn="1"/>
        </p:nvSpPr>
        <p:spPr>
          <a:xfrm>
            <a:off x="214311" y="1946124"/>
            <a:ext cx="2463968" cy="3215560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44730B3-DF4C-D99B-A8F8-414A188FBDC9}"/>
              </a:ext>
            </a:extLst>
          </p:cNvPr>
          <p:cNvSpPr txBox="1"/>
          <p:nvPr userDrawn="1"/>
        </p:nvSpPr>
        <p:spPr>
          <a:xfrm>
            <a:off x="1060619" y="1824981"/>
            <a:ext cx="74007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65BBCB92-2B05-FEF4-B581-7577BFA77E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4189" y="5250705"/>
            <a:ext cx="199479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グラフィックス 42">
            <a:extLst>
              <a:ext uri="{FF2B5EF4-FFF2-40B4-BE49-F238E27FC236}">
                <a16:creationId xmlns:a16="http://schemas.microsoft.com/office/drawing/2014/main" id="{5D9E145A-4B24-8A7A-9743-7B462207B94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33545" y="668728"/>
            <a:ext cx="202968" cy="1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31D4A18-C9D0-558D-225A-827513F73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9756" y="4725104"/>
            <a:ext cx="741934" cy="2265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DDC58C8-E742-6536-7256-80E3E9FA020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40" y="2974282"/>
            <a:ext cx="168364" cy="14600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38904CC-4009-042D-8B50-4C3072E91A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05" y="2937651"/>
            <a:ext cx="298240" cy="25029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C38514A-7AB8-EF37-D44F-E5FC3428B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137" y="4125237"/>
            <a:ext cx="692193" cy="29622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B3D25FD-9813-1AB0-43F7-8BC1ECB46F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31" y="2339758"/>
            <a:ext cx="885505" cy="25346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78E4D13-B6CC-F520-F74A-84811577C3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05" y="4719933"/>
            <a:ext cx="185274" cy="1909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E4EB506-7417-83D9-CEC5-865CA4D5F3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56" y="3523755"/>
            <a:ext cx="688787" cy="30313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CB682F7-EA74-D7F7-01C9-BE39098730F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137" y="3552181"/>
            <a:ext cx="701116" cy="17913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AF49743-9738-DD72-683A-72F127A0D46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56" y="4125237"/>
            <a:ext cx="696855" cy="285107"/>
          </a:xfrm>
          <a:prstGeom prst="rect">
            <a:avLst/>
          </a:prstGeom>
        </p:spPr>
      </p:pic>
      <p:pic>
        <p:nvPicPr>
          <p:cNvPr id="264" name="図 263">
            <a:extLst>
              <a:ext uri="{FF2B5EF4-FFF2-40B4-BE49-F238E27FC236}">
                <a16:creationId xmlns:a16="http://schemas.microsoft.com/office/drawing/2014/main" id="{CD43A37D-457B-26F4-1129-0274B78E8C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74173" y="5428735"/>
            <a:ext cx="741934" cy="226534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E8169A2B-29CE-0993-D92D-600DDD2221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06191" y="4976746"/>
            <a:ext cx="698645" cy="285361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35F833D5-656C-ED9B-BC25-2F3F94B52F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0803" y="4976746"/>
            <a:ext cx="698645" cy="285361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2032CEB3-E81D-54A3-719B-D01F7740AC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58891" y="4976746"/>
            <a:ext cx="698645" cy="285361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A9F446F7-98A2-5737-EB28-1D3CE82EE3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86980" y="4976746"/>
            <a:ext cx="698645" cy="285361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F17271AF-0EC3-9F37-D312-44B831977D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15931" y="4976746"/>
            <a:ext cx="698645" cy="285361"/>
          </a:xfrm>
          <a:prstGeom prst="rect">
            <a:avLst/>
          </a:prstGeom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1422738A-8003-97EF-125B-1DABD6FE89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06191" y="5824210"/>
            <a:ext cx="698645" cy="285361"/>
          </a:xfrm>
          <a:prstGeom prst="rect">
            <a:avLst/>
          </a:prstGeom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BC012513-EC71-1732-97EB-4B68DAA457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30803" y="5824210"/>
            <a:ext cx="698645" cy="285361"/>
          </a:xfrm>
          <a:prstGeom prst="rect">
            <a:avLst/>
          </a:prstGeom>
        </p:spPr>
      </p:pic>
      <p:pic>
        <p:nvPicPr>
          <p:cNvPr id="237" name="図 236">
            <a:extLst>
              <a:ext uri="{FF2B5EF4-FFF2-40B4-BE49-F238E27FC236}">
                <a16:creationId xmlns:a16="http://schemas.microsoft.com/office/drawing/2014/main" id="{E2AD3E16-DBC7-8148-4065-11ED0C0D97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58891" y="5824210"/>
            <a:ext cx="698645" cy="285361"/>
          </a:xfrm>
          <a:prstGeom prst="rect">
            <a:avLst/>
          </a:prstGeom>
        </p:spPr>
      </p:pic>
      <p:pic>
        <p:nvPicPr>
          <p:cNvPr id="238" name="図 237">
            <a:extLst>
              <a:ext uri="{FF2B5EF4-FFF2-40B4-BE49-F238E27FC236}">
                <a16:creationId xmlns:a16="http://schemas.microsoft.com/office/drawing/2014/main" id="{81C7DE6F-8F3F-DCC4-1272-85B2B16054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86980" y="5824210"/>
            <a:ext cx="698645" cy="285361"/>
          </a:xfrm>
          <a:prstGeom prst="rect">
            <a:avLst/>
          </a:prstGeom>
        </p:spPr>
      </p:pic>
      <p:pic>
        <p:nvPicPr>
          <p:cNvPr id="243" name="図 242">
            <a:extLst>
              <a:ext uri="{FF2B5EF4-FFF2-40B4-BE49-F238E27FC236}">
                <a16:creationId xmlns:a16="http://schemas.microsoft.com/office/drawing/2014/main" id="{B3133A02-765E-6215-835F-F04E94FA9F4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15931" y="5824210"/>
            <a:ext cx="698645" cy="285361"/>
          </a:xfrm>
          <a:prstGeom prst="rect">
            <a:avLst/>
          </a:prstGeom>
        </p:spPr>
      </p:pic>
      <p:pic>
        <p:nvPicPr>
          <p:cNvPr id="215" name="図 214">
            <a:extLst>
              <a:ext uri="{FF2B5EF4-FFF2-40B4-BE49-F238E27FC236}">
                <a16:creationId xmlns:a16="http://schemas.microsoft.com/office/drawing/2014/main" id="{8C76179D-8743-2351-DF98-B45C7D8717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49" y="1437307"/>
            <a:ext cx="698645" cy="285361"/>
          </a:xfrm>
          <a:prstGeom prst="rect">
            <a:avLst/>
          </a:prstGeom>
        </p:spPr>
      </p:pic>
      <p:pic>
        <p:nvPicPr>
          <p:cNvPr id="216" name="図 215">
            <a:extLst>
              <a:ext uri="{FF2B5EF4-FFF2-40B4-BE49-F238E27FC236}">
                <a16:creationId xmlns:a16="http://schemas.microsoft.com/office/drawing/2014/main" id="{C25B1425-81E0-DECF-B215-7BFE602792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49" y="1809219"/>
            <a:ext cx="698645" cy="285361"/>
          </a:xfrm>
          <a:prstGeom prst="rect">
            <a:avLst/>
          </a:prstGeom>
        </p:spPr>
      </p:pic>
      <p:pic>
        <p:nvPicPr>
          <p:cNvPr id="217" name="図 216">
            <a:extLst>
              <a:ext uri="{FF2B5EF4-FFF2-40B4-BE49-F238E27FC236}">
                <a16:creationId xmlns:a16="http://schemas.microsoft.com/office/drawing/2014/main" id="{9F003729-4554-17BE-4322-58A7A25DAA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49" y="2181130"/>
            <a:ext cx="698645" cy="285361"/>
          </a:xfrm>
          <a:prstGeom prst="rect">
            <a:avLst/>
          </a:prstGeom>
        </p:spPr>
      </p:pic>
      <p:pic>
        <p:nvPicPr>
          <p:cNvPr id="218" name="図 217">
            <a:extLst>
              <a:ext uri="{FF2B5EF4-FFF2-40B4-BE49-F238E27FC236}">
                <a16:creationId xmlns:a16="http://schemas.microsoft.com/office/drawing/2014/main" id="{D5111070-082A-9724-496C-3EDD763266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49" y="2552179"/>
            <a:ext cx="698645" cy="285361"/>
          </a:xfrm>
          <a:prstGeom prst="rect">
            <a:avLst/>
          </a:prstGeom>
        </p:spPr>
      </p:pic>
      <p:pic>
        <p:nvPicPr>
          <p:cNvPr id="219" name="図 218">
            <a:extLst>
              <a:ext uri="{FF2B5EF4-FFF2-40B4-BE49-F238E27FC236}">
                <a16:creationId xmlns:a16="http://schemas.microsoft.com/office/drawing/2014/main" id="{1935F5A7-00FC-C7E1-F8F8-42BABBC6F2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49" y="2920118"/>
            <a:ext cx="698645" cy="285361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79E14933-1FE8-21D8-891E-7E4733EF09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34" y="1437307"/>
            <a:ext cx="698645" cy="285361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2D7CD644-2654-5B0C-F185-E0CA57E16C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34" y="1809219"/>
            <a:ext cx="698645" cy="285361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10877445-C92C-C5D5-E4D5-56F54694A5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34" y="2181130"/>
            <a:ext cx="698645" cy="285361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835A479B-B81D-65FA-D00F-5BE08B4CFE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34" y="2552179"/>
            <a:ext cx="698645" cy="285361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90BDC835-AF0D-E4F4-C09C-0B785AF83F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34" y="2920118"/>
            <a:ext cx="698645" cy="28536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7E9C062-649C-9551-46E4-0D41E3C1B3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585" y="678969"/>
            <a:ext cx="698645" cy="213317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24C2413-EB4C-F893-516F-90E73459CD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6967" y="4976746"/>
            <a:ext cx="698645" cy="28536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D50A96C-8947-5473-8B94-4D49A1D96F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1579" y="4976746"/>
            <a:ext cx="698645" cy="28536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B27D21C-CBD3-1BE0-BB23-1218A0BF2A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6967" y="5824210"/>
            <a:ext cx="698645" cy="28536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E2125E8-C0E9-459A-5029-4FCF735091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81579" y="5824210"/>
            <a:ext cx="698645" cy="285361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9251726-080A-A7FB-420C-E74E337F75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56" y="1437307"/>
            <a:ext cx="698645" cy="28536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7C0AFFD-1C9B-F223-2F6C-4DB6A4BC3F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56" y="1809219"/>
            <a:ext cx="698645" cy="285361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76EAEA9D-92CF-A3FB-E732-A9066A36FD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56" y="2181130"/>
            <a:ext cx="698645" cy="285361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A667F9C-9EC2-A41F-2AE6-4DB77BBB0B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56" y="2552179"/>
            <a:ext cx="698645" cy="28536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10A63C1-3336-C82B-D82B-F7D0EF7300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56" y="2920118"/>
            <a:ext cx="698645" cy="285361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08984407-2394-9D8C-A6CD-B66EEB327C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41" y="1437307"/>
            <a:ext cx="698645" cy="285361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E442EDB-4A97-9476-D5D2-9828AF2327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41" y="1809219"/>
            <a:ext cx="698645" cy="285361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ABB6293-0C12-0E25-2B2F-47C389EBEF7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41" y="2181130"/>
            <a:ext cx="698645" cy="28536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09911422-E9F3-9A07-2241-41E89CA8FD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41" y="2552179"/>
            <a:ext cx="698645" cy="285361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593CA3E5-ECAD-E73B-A66F-14826BDF1F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41" y="2920118"/>
            <a:ext cx="698645" cy="285361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BB2237E7-FF97-B2EB-A0CF-6A4278E523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49" y="3286447"/>
            <a:ext cx="698645" cy="285361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28283B2B-2616-8FE9-6355-F1BE9D2A06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49" y="3657496"/>
            <a:ext cx="698645" cy="28536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45FABA87-81C8-46E4-DCC0-B96BCA401B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49" y="4025435"/>
            <a:ext cx="698645" cy="285361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82B5BE08-ABC6-A4CD-BA0B-22458AF6DA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34" y="3286447"/>
            <a:ext cx="698645" cy="285361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EC59D812-5A25-A10D-B0A0-437C8A5211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34" y="3657496"/>
            <a:ext cx="698645" cy="285361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EBE3664F-6B4C-6DE2-A5EB-10641035F3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334" y="4025435"/>
            <a:ext cx="698645" cy="285361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AE75C662-4714-852B-A997-3F17FA64A3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56" y="3286447"/>
            <a:ext cx="698645" cy="285361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23B17E5A-8239-6164-7F23-FE43C67570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56" y="3657496"/>
            <a:ext cx="698645" cy="285361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A607390C-C487-D3E2-129F-DCD2D72AF1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956" y="4025435"/>
            <a:ext cx="698645" cy="285361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72F536EE-87A5-B163-4614-8B4845E9B2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41" y="3286447"/>
            <a:ext cx="698645" cy="285361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58AE9002-1511-1D86-FBF7-6E5D53580E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41" y="3657496"/>
            <a:ext cx="698645" cy="28536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F237EEB3-09BA-012D-7BFB-7B4E575B93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941" y="4025435"/>
            <a:ext cx="698645" cy="28536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1750C14-7A9A-0FB0-DE39-D62B4724F22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314" y="627830"/>
            <a:ext cx="745241" cy="21331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A48E1C0-7914-D5EF-445C-AEDA59431DCA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48971" y="841147"/>
            <a:ext cx="226879" cy="19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111</cp:revision>
  <cp:lastPrinted>2021-06-02T08:17:20Z</cp:lastPrinted>
  <dcterms:created xsi:type="dcterms:W3CDTF">2017-02-16T14:19:57Z</dcterms:created>
  <dcterms:modified xsi:type="dcterms:W3CDTF">2024-05-02T02:24:57Z</dcterms:modified>
</cp:coreProperties>
</file>