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75" d="100"/>
          <a:sy n="75" d="100"/>
        </p:scale>
        <p:origin x="1099" y="-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83441631-89FF-ED04-3578-5BC5804E2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2966" y="167704"/>
            <a:ext cx="1117694" cy="626400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82B02E11-6707-B417-1037-03C061182E0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84470" y="4926135"/>
            <a:ext cx="1117694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865" y="5625696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3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A9041CC6-262F-B8E9-931B-0F493B065C7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149535"/>
            <a:ext cx="7705725" cy="6732260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43CCD303-4395-DF9C-92EB-951AEA84FA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0EEA564-3EC2-7B77-9A1C-7367747551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0075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0CD8374B-7C96-2B2B-9FD6-9D0BFB9B34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4559435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6A22A060-DD22-F49E-4190-220BE440A0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9887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1ED618-A9A0-906B-9868-66B6A45314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946535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4034AD0-0268-EAF6-8783-3114FE2702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7309" y="3383278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C746508-E13A-04AE-53E9-D113FC05E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6231" y="4550264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AA1D871C-03C9-5C99-4211-9C8D19695E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87031" y="3950233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D7D53684-43B0-8053-06B5-C073F2B9D4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370087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0B0358EC-ABB8-97D7-09EF-8AED2B6F5B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613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B1579994-18C3-AE77-E5A9-B7F302BC6E1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08995" y="2336781"/>
            <a:ext cx="202968" cy="171743"/>
          </a:xfrm>
          <a:prstGeom prst="rect">
            <a:avLst/>
          </a:prstGeom>
        </p:spPr>
      </p:pic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6E94BD81-92A4-60C5-CC46-EFC2D66B3366}"/>
              </a:ext>
            </a:extLst>
          </p:cNvPr>
          <p:cNvSpPr/>
          <p:nvPr userDrawn="1"/>
        </p:nvSpPr>
        <p:spPr>
          <a:xfrm>
            <a:off x="214311" y="1946124"/>
            <a:ext cx="2463968" cy="321556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44730B3-DF4C-D99B-A8F8-414A188FBDC9}"/>
              </a:ext>
            </a:extLst>
          </p:cNvPr>
          <p:cNvSpPr txBox="1"/>
          <p:nvPr userDrawn="1"/>
        </p:nvSpPr>
        <p:spPr>
          <a:xfrm>
            <a:off x="1060619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65BBCB92-2B05-FEF4-B581-7577BFA77E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189" y="5250705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42">
            <a:extLst>
              <a:ext uri="{FF2B5EF4-FFF2-40B4-BE49-F238E27FC236}">
                <a16:creationId xmlns:a16="http://schemas.microsoft.com/office/drawing/2014/main" id="{5D9E145A-4B24-8A7A-9743-7B462207B94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33545" y="668728"/>
            <a:ext cx="202968" cy="17174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B23746-F40C-77D3-6981-A6556FE28E7E}"/>
              </a:ext>
            </a:extLst>
          </p:cNvPr>
          <p:cNvSpPr/>
          <p:nvPr userDrawn="1"/>
        </p:nvSpPr>
        <p:spPr>
          <a:xfrm>
            <a:off x="8282940" y="668728"/>
            <a:ext cx="1112521" cy="4230932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9756" y="4725104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40" y="2974282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05" y="2937651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37" y="4125237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1" y="2339758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05" y="4719933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56" y="3523755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37" y="3552181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56" y="4125237"/>
            <a:ext cx="696855" cy="285107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CD43A37D-457B-26F4-1129-0274B78E8C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74173" y="5428735"/>
            <a:ext cx="741934" cy="226534"/>
          </a:xfrm>
          <a:prstGeom prst="rect">
            <a:avLst/>
          </a:prstGeom>
        </p:spPr>
      </p:pic>
      <p:pic>
        <p:nvPicPr>
          <p:cNvPr id="215" name="図 214">
            <a:extLst>
              <a:ext uri="{FF2B5EF4-FFF2-40B4-BE49-F238E27FC236}">
                <a16:creationId xmlns:a16="http://schemas.microsoft.com/office/drawing/2014/main" id="{8C76179D-8743-2351-DF98-B45C7D8717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1437307"/>
            <a:ext cx="698645" cy="285361"/>
          </a:xfrm>
          <a:prstGeom prst="rect">
            <a:avLst/>
          </a:prstGeom>
        </p:spPr>
      </p:pic>
      <p:pic>
        <p:nvPicPr>
          <p:cNvPr id="216" name="図 215">
            <a:extLst>
              <a:ext uri="{FF2B5EF4-FFF2-40B4-BE49-F238E27FC236}">
                <a16:creationId xmlns:a16="http://schemas.microsoft.com/office/drawing/2014/main" id="{C25B1425-81E0-DECF-B215-7BFE602792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1809219"/>
            <a:ext cx="698645" cy="285361"/>
          </a:xfrm>
          <a:prstGeom prst="rect">
            <a:avLst/>
          </a:prstGeom>
        </p:spPr>
      </p:pic>
      <p:pic>
        <p:nvPicPr>
          <p:cNvPr id="217" name="図 216">
            <a:extLst>
              <a:ext uri="{FF2B5EF4-FFF2-40B4-BE49-F238E27FC236}">
                <a16:creationId xmlns:a16="http://schemas.microsoft.com/office/drawing/2014/main" id="{9F003729-4554-17BE-4322-58A7A25DAA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2181130"/>
            <a:ext cx="698645" cy="285361"/>
          </a:xfrm>
          <a:prstGeom prst="rect">
            <a:avLst/>
          </a:prstGeom>
        </p:spPr>
      </p:pic>
      <p:pic>
        <p:nvPicPr>
          <p:cNvPr id="218" name="図 217">
            <a:extLst>
              <a:ext uri="{FF2B5EF4-FFF2-40B4-BE49-F238E27FC236}">
                <a16:creationId xmlns:a16="http://schemas.microsoft.com/office/drawing/2014/main" id="{D5111070-082A-9724-496C-3EDD763266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2552179"/>
            <a:ext cx="698645" cy="285361"/>
          </a:xfrm>
          <a:prstGeom prst="rect">
            <a:avLst/>
          </a:prstGeom>
        </p:spPr>
      </p:pic>
      <p:pic>
        <p:nvPicPr>
          <p:cNvPr id="219" name="図 218">
            <a:extLst>
              <a:ext uri="{FF2B5EF4-FFF2-40B4-BE49-F238E27FC236}">
                <a16:creationId xmlns:a16="http://schemas.microsoft.com/office/drawing/2014/main" id="{1935F5A7-00FC-C7E1-F8F8-42BABBC6F2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2920118"/>
            <a:ext cx="698645" cy="28536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79E14933-1FE8-21D8-891E-7E4733EF09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1437307"/>
            <a:ext cx="698645" cy="285361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2D7CD644-2654-5B0C-F185-E0CA57E16C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1809219"/>
            <a:ext cx="698645" cy="285361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10877445-C92C-C5D5-E4D5-56F54694A5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2181130"/>
            <a:ext cx="698645" cy="285361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835A479B-B81D-65FA-D00F-5BE08B4CFE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2552179"/>
            <a:ext cx="698645" cy="28536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90BDC835-AF0D-E4F4-C09C-0B785AF83F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2920118"/>
            <a:ext cx="698645" cy="28536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7E9C062-649C-9551-46E4-0D41E3C1B3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585" y="678969"/>
            <a:ext cx="698645" cy="213317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A219638-EB92-0AFE-90F3-CCFB461E9C29}"/>
              </a:ext>
            </a:extLst>
          </p:cNvPr>
          <p:cNvGrpSpPr/>
          <p:nvPr/>
        </p:nvGrpSpPr>
        <p:grpSpPr>
          <a:xfrm>
            <a:off x="5216087" y="4770104"/>
            <a:ext cx="2151009" cy="1546109"/>
            <a:chOff x="5295110" y="4770104"/>
            <a:chExt cx="2151009" cy="1546109"/>
          </a:xfrm>
        </p:grpSpPr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E8169A2B-29CE-0993-D92D-600DDD2221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78728" y="4976746"/>
              <a:ext cx="698645" cy="285361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F833D5-656C-ED9B-BC25-2F3F94B52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203340" y="4976746"/>
              <a:ext cx="698645" cy="285361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2032CEB3-E81D-54A3-719B-D01F7740A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31428" y="4976746"/>
              <a:ext cx="698645" cy="285361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A9F446F7-98A2-5737-EB28-1D3CE82EE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59517" y="4976746"/>
              <a:ext cx="698645" cy="285361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F17271AF-0EC3-9F37-D312-44B831977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088468" y="4976746"/>
              <a:ext cx="698645" cy="285361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1422738A-8003-97EF-125B-1DABD6FE89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78728" y="5824210"/>
              <a:ext cx="698645" cy="285361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BC012513-EC71-1732-97EB-4B68DAA45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203340" y="5824210"/>
              <a:ext cx="698645" cy="285361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E2AD3E16-DBC7-8148-4065-11ED0C0D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31428" y="5824210"/>
              <a:ext cx="698645" cy="285361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81C7DE6F-8F3F-DCC4-1272-85B2B1605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59517" y="5824210"/>
              <a:ext cx="698645" cy="285361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B3133A02-765E-6215-835F-F04E94FA9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088468" y="5824210"/>
              <a:ext cx="698645" cy="285361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BD50A96C-8947-5473-8B94-4D49A1D96F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4116" y="4976746"/>
              <a:ext cx="698645" cy="285361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6E2125E8-C0E9-459A-5029-4FCF73509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54116" y="5824210"/>
              <a:ext cx="698645" cy="285361"/>
            </a:xfrm>
            <a:prstGeom prst="rect">
              <a:avLst/>
            </a:prstGeom>
          </p:spPr>
        </p:pic>
      </p:grpSp>
      <p:pic>
        <p:nvPicPr>
          <p:cNvPr id="19" name="図 18">
            <a:extLst>
              <a:ext uri="{FF2B5EF4-FFF2-40B4-BE49-F238E27FC236}">
                <a16:creationId xmlns:a16="http://schemas.microsoft.com/office/drawing/2014/main" id="{C9251726-080A-A7FB-420C-E74E337F75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1437307"/>
            <a:ext cx="698645" cy="28536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7C0AFFD-1C9B-F223-2F6C-4DB6A4BC3F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1809219"/>
            <a:ext cx="698645" cy="28536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76EAEA9D-92CF-A3FB-E732-A9066A36FD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2181130"/>
            <a:ext cx="698645" cy="28536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A667F9C-9EC2-A41F-2AE6-4DB77BBB0B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2552179"/>
            <a:ext cx="698645" cy="28536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10A63C1-3336-C82B-D82B-F7D0EF7300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2920118"/>
            <a:ext cx="698645" cy="28536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8984407-2394-9D8C-A6CD-B66EEB327C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1437307"/>
            <a:ext cx="698645" cy="28536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E442EDB-4A97-9476-D5D2-9828AF2327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1809219"/>
            <a:ext cx="698645" cy="28536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ABB6293-0C12-0E25-2B2F-47C389EBE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2181130"/>
            <a:ext cx="698645" cy="28536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9911422-E9F3-9A07-2241-41E89CA8F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2552179"/>
            <a:ext cx="698645" cy="285361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593CA3E5-ECAD-E73B-A66F-14826BDF1F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2920118"/>
            <a:ext cx="698645" cy="285361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B2237E7-FF97-B2EB-A0CF-6A4278E523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3286447"/>
            <a:ext cx="698645" cy="285361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8283B2B-2616-8FE9-6355-F1BE9D2A06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3657496"/>
            <a:ext cx="698645" cy="28536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5FABA87-81C8-46E4-DCC0-B96BCA401B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349" y="4025435"/>
            <a:ext cx="698645" cy="28536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82B5BE08-ABC6-A4CD-BA0B-22458AF6DA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3286447"/>
            <a:ext cx="698645" cy="28536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EC59D812-5A25-A10D-B0A0-437C8A5211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3657496"/>
            <a:ext cx="698645" cy="28536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BE3664F-6B4C-6DE2-A5EB-10641035F3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34" y="4025435"/>
            <a:ext cx="698645" cy="28536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AE75C662-4714-852B-A997-3F17FA64A3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3286447"/>
            <a:ext cx="698645" cy="28536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23B17E5A-8239-6164-7F23-FE43C67570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3657496"/>
            <a:ext cx="698645" cy="285361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A607390C-C487-D3E2-129F-DCD2D72AF1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56" y="4025435"/>
            <a:ext cx="698645" cy="285361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72F536EE-87A5-B163-4614-8B4845E9B2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3286447"/>
            <a:ext cx="698645" cy="28536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58AE9002-1511-1D86-FBF7-6E5D53580E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3657496"/>
            <a:ext cx="698645" cy="28536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237EEB3-09BA-012D-7BFB-7B4E575B93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941" y="4025435"/>
            <a:ext cx="698645" cy="28536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1750C14-7A9A-0FB0-DE39-D62B4724F2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314" y="627830"/>
            <a:ext cx="745241" cy="21331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A48E1C0-7914-D5EF-445C-AEDA59431DC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48971" y="841147"/>
            <a:ext cx="226879" cy="19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113</cp:revision>
  <cp:lastPrinted>2021-06-02T08:17:20Z</cp:lastPrinted>
  <dcterms:created xsi:type="dcterms:W3CDTF">2017-02-16T14:19:57Z</dcterms:created>
  <dcterms:modified xsi:type="dcterms:W3CDTF">2025-03-31T02:27:48Z</dcterms:modified>
</cp:coreProperties>
</file>