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>
        <p:scale>
          <a:sx n="100" d="100"/>
          <a:sy n="100" d="100"/>
        </p:scale>
        <p:origin x="317" y="-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83C4CF-2DA7-41B0-1F0F-4F0C05E6C682}"/>
              </a:ext>
            </a:extLst>
          </p:cNvPr>
          <p:cNvSpPr/>
          <p:nvPr userDrawn="1"/>
        </p:nvSpPr>
        <p:spPr>
          <a:xfrm>
            <a:off x="8281035" y="2942897"/>
            <a:ext cx="1104703" cy="1903423"/>
          </a:xfrm>
          <a:prstGeom prst="rect">
            <a:avLst/>
          </a:prstGeom>
          <a:solidFill>
            <a:srgbClr val="A6AF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57032D90-FD05-182A-F893-362558249F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1" b="1180"/>
          <a:stretch/>
        </p:blipFill>
        <p:spPr>
          <a:xfrm>
            <a:off x="2139519" y="1"/>
            <a:ext cx="7944742" cy="6858000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570E27A2-18B0-4C7F-8D2B-621902F663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865" y="5664565"/>
            <a:ext cx="2463968" cy="55670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214311" y="131353"/>
            <a:ext cx="133241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500" dirty="0">
                <a:solidFill>
                  <a:schemeClr val="bg1"/>
                </a:solidFill>
              </a:rPr>
              <a:t>2 F</a:t>
            </a:r>
            <a:endParaRPr kumimoji="1" lang="ja-JP" altLang="en-US" sz="7500" dirty="0">
              <a:solidFill>
                <a:schemeClr val="bg1"/>
              </a:solidFill>
            </a:endParaRPr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B6DC1853-4721-30A9-BE8C-CAABE0FCE0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79556" y="142357"/>
            <a:ext cx="1124118" cy="630000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5F89FB4-8D7C-3B97-9E6F-BD1E56973251}"/>
              </a:ext>
            </a:extLst>
          </p:cNvPr>
          <p:cNvCxnSpPr>
            <a:cxnSpLocks/>
          </p:cNvCxnSpPr>
          <p:nvPr userDrawn="1"/>
        </p:nvCxnSpPr>
        <p:spPr>
          <a:xfrm>
            <a:off x="4467932" y="862896"/>
            <a:ext cx="0" cy="2011047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2">
            <a:extLst>
              <a:ext uri="{FF2B5EF4-FFF2-40B4-BE49-F238E27FC236}">
                <a16:creationId xmlns:a16="http://schemas.microsoft.com/office/drawing/2014/main" id="{9E1B8CDB-530C-A673-449A-D4CF139CA8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2795331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762A3CD-6748-DB95-D45F-819D755FEB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0565" y="2182392"/>
            <a:ext cx="62894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D5B29AF3-7714-0ADA-C389-B8DD1E8A21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4559435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4E42207-F7EE-CA67-B45F-1FACB2457F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9887" y="2769931"/>
            <a:ext cx="25158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AFAC41-D1FC-CAA5-C6CD-2148085AE5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946535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DDF41BCF-F4E7-BC25-6527-39CCFF4D20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7309" y="3383278"/>
            <a:ext cx="734497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E26BBF35-09D8-9E79-015C-CFE4858F58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6231" y="4550264"/>
            <a:ext cx="33684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32EAD8CB-BCCC-ED33-801C-B03F07ADAA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87031" y="3950233"/>
            <a:ext cx="68968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15A84A3-9F16-443F-E6FE-264C7B4E0E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370087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C042093B-5953-8854-DA2E-0BE79FF92E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09613" y="2176470"/>
            <a:ext cx="4921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9A46297A-4810-54AD-4B31-AB965F1E043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08995" y="2336781"/>
            <a:ext cx="202968" cy="171743"/>
          </a:xfrm>
          <a:prstGeom prst="rect">
            <a:avLst/>
          </a:prstGeom>
        </p:spPr>
      </p:pic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B4AC57CC-A21C-9366-74AA-715D307D05FF}"/>
              </a:ext>
            </a:extLst>
          </p:cNvPr>
          <p:cNvSpPr/>
          <p:nvPr userDrawn="1"/>
        </p:nvSpPr>
        <p:spPr>
          <a:xfrm>
            <a:off x="214311" y="1946124"/>
            <a:ext cx="2463968" cy="321556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D87A5FA-2539-27FD-2308-E79F227DC472}"/>
              </a:ext>
            </a:extLst>
          </p:cNvPr>
          <p:cNvSpPr txBox="1"/>
          <p:nvPr userDrawn="1"/>
        </p:nvSpPr>
        <p:spPr>
          <a:xfrm>
            <a:off x="1060619" y="1824981"/>
            <a:ext cx="74007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438F102-3C57-61EE-AA0F-8C411E9B45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4189" y="5250705"/>
            <a:ext cx="199479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グラフィックス 42">
            <a:extLst>
              <a:ext uri="{FF2B5EF4-FFF2-40B4-BE49-F238E27FC236}">
                <a16:creationId xmlns:a16="http://schemas.microsoft.com/office/drawing/2014/main" id="{62369C28-CF56-060C-B143-E1B534FC83E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400000">
            <a:off x="8063943" y="6067257"/>
            <a:ext cx="202968" cy="17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7952" y="4722088"/>
            <a:ext cx="741934" cy="2265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59" y="2975877"/>
            <a:ext cx="168364" cy="14600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60" y="2923732"/>
            <a:ext cx="298240" cy="25029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251" y="4131798"/>
            <a:ext cx="692193" cy="2962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9" y="2338378"/>
            <a:ext cx="885505" cy="25346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43" y="4739904"/>
            <a:ext cx="185274" cy="1909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75" y="3556389"/>
            <a:ext cx="688787" cy="3031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2" y="3563346"/>
            <a:ext cx="701116" cy="17913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75" y="4131799"/>
            <a:ext cx="696855" cy="285107"/>
          </a:xfrm>
          <a:prstGeom prst="rect">
            <a:avLst/>
          </a:prstGeom>
        </p:spPr>
      </p:pic>
      <p:pic>
        <p:nvPicPr>
          <p:cNvPr id="264" name="図 263">
            <a:extLst>
              <a:ext uri="{FF2B5EF4-FFF2-40B4-BE49-F238E27FC236}">
                <a16:creationId xmlns:a16="http://schemas.microsoft.com/office/drawing/2014/main" id="{CD43A37D-457B-26F4-1129-0274B78E8C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82197" y="1992943"/>
            <a:ext cx="698646" cy="213317"/>
          </a:xfrm>
          <a:prstGeom prst="rect">
            <a:avLst/>
          </a:prstGeom>
        </p:spPr>
      </p:pic>
      <p:pic>
        <p:nvPicPr>
          <p:cNvPr id="214" name="図 213">
            <a:extLst>
              <a:ext uri="{FF2B5EF4-FFF2-40B4-BE49-F238E27FC236}">
                <a16:creationId xmlns:a16="http://schemas.microsoft.com/office/drawing/2014/main" id="{BD534CFC-0F7F-66EF-6FCD-27DAA96BAD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3665" y="3899241"/>
            <a:ext cx="698645" cy="285361"/>
          </a:xfrm>
          <a:prstGeom prst="rect">
            <a:avLst/>
          </a:prstGeom>
        </p:spPr>
      </p:pic>
      <p:pic>
        <p:nvPicPr>
          <p:cNvPr id="215" name="図 214">
            <a:extLst>
              <a:ext uri="{FF2B5EF4-FFF2-40B4-BE49-F238E27FC236}">
                <a16:creationId xmlns:a16="http://schemas.microsoft.com/office/drawing/2014/main" id="{8C76179D-8743-2351-DF98-B45C7D8717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78277" y="3899241"/>
            <a:ext cx="698645" cy="285361"/>
          </a:xfrm>
          <a:prstGeom prst="rect">
            <a:avLst/>
          </a:prstGeom>
        </p:spPr>
      </p:pic>
      <p:pic>
        <p:nvPicPr>
          <p:cNvPr id="216" name="図 215">
            <a:extLst>
              <a:ext uri="{FF2B5EF4-FFF2-40B4-BE49-F238E27FC236}">
                <a16:creationId xmlns:a16="http://schemas.microsoft.com/office/drawing/2014/main" id="{C25B1425-81E0-DECF-B215-7BFE602792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06365" y="3899241"/>
            <a:ext cx="698645" cy="285361"/>
          </a:xfrm>
          <a:prstGeom prst="rect">
            <a:avLst/>
          </a:prstGeom>
        </p:spPr>
      </p:pic>
      <p:pic>
        <p:nvPicPr>
          <p:cNvPr id="217" name="図 216">
            <a:extLst>
              <a:ext uri="{FF2B5EF4-FFF2-40B4-BE49-F238E27FC236}">
                <a16:creationId xmlns:a16="http://schemas.microsoft.com/office/drawing/2014/main" id="{9F003729-4554-17BE-4322-58A7A25DAA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34454" y="3899241"/>
            <a:ext cx="698645" cy="285361"/>
          </a:xfrm>
          <a:prstGeom prst="rect">
            <a:avLst/>
          </a:prstGeom>
        </p:spPr>
      </p:pic>
      <p:pic>
        <p:nvPicPr>
          <p:cNvPr id="218" name="図 217">
            <a:extLst>
              <a:ext uri="{FF2B5EF4-FFF2-40B4-BE49-F238E27FC236}">
                <a16:creationId xmlns:a16="http://schemas.microsoft.com/office/drawing/2014/main" id="{D5111070-082A-9724-496C-3EDD763266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63405" y="3899241"/>
            <a:ext cx="698645" cy="285361"/>
          </a:xfrm>
          <a:prstGeom prst="rect">
            <a:avLst/>
          </a:prstGeom>
        </p:spPr>
      </p:pic>
      <p:pic>
        <p:nvPicPr>
          <p:cNvPr id="219" name="図 218">
            <a:extLst>
              <a:ext uri="{FF2B5EF4-FFF2-40B4-BE49-F238E27FC236}">
                <a16:creationId xmlns:a16="http://schemas.microsoft.com/office/drawing/2014/main" id="{1935F5A7-00FC-C7E1-F8F8-42BABBC6F2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5466" y="3899241"/>
            <a:ext cx="698645" cy="285361"/>
          </a:xfrm>
          <a:prstGeom prst="rect">
            <a:avLst/>
          </a:prstGeom>
        </p:spPr>
      </p:pic>
      <p:pic>
        <p:nvPicPr>
          <p:cNvPr id="220" name="図 219">
            <a:extLst>
              <a:ext uri="{FF2B5EF4-FFF2-40B4-BE49-F238E27FC236}">
                <a16:creationId xmlns:a16="http://schemas.microsoft.com/office/drawing/2014/main" id="{E545ECE7-9967-A0EB-4A60-31056D31EE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18173" y="3899241"/>
            <a:ext cx="698645" cy="285361"/>
          </a:xfrm>
          <a:prstGeom prst="rect">
            <a:avLst/>
          </a:prstGeom>
        </p:spPr>
      </p:pic>
      <p:pic>
        <p:nvPicPr>
          <p:cNvPr id="221" name="図 220">
            <a:extLst>
              <a:ext uri="{FF2B5EF4-FFF2-40B4-BE49-F238E27FC236}">
                <a16:creationId xmlns:a16="http://schemas.microsoft.com/office/drawing/2014/main" id="{E4E30DEE-F00E-F493-26C6-D067F55443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3665" y="4756491"/>
            <a:ext cx="698645" cy="285361"/>
          </a:xfrm>
          <a:prstGeom prst="rect">
            <a:avLst/>
          </a:prstGeom>
        </p:spPr>
      </p:pic>
      <p:pic>
        <p:nvPicPr>
          <p:cNvPr id="222" name="図 221">
            <a:extLst>
              <a:ext uri="{FF2B5EF4-FFF2-40B4-BE49-F238E27FC236}">
                <a16:creationId xmlns:a16="http://schemas.microsoft.com/office/drawing/2014/main" id="{00681441-193E-99A0-12ED-7A8B47E3E1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78277" y="4756491"/>
            <a:ext cx="698645" cy="285361"/>
          </a:xfrm>
          <a:prstGeom prst="rect">
            <a:avLst/>
          </a:prstGeom>
        </p:spPr>
      </p:pic>
      <p:pic>
        <p:nvPicPr>
          <p:cNvPr id="223" name="図 222">
            <a:extLst>
              <a:ext uri="{FF2B5EF4-FFF2-40B4-BE49-F238E27FC236}">
                <a16:creationId xmlns:a16="http://schemas.microsoft.com/office/drawing/2014/main" id="{BDA6084A-FF91-DE06-C0EB-54A3131A15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06365" y="4756491"/>
            <a:ext cx="698645" cy="285361"/>
          </a:xfrm>
          <a:prstGeom prst="rect">
            <a:avLst/>
          </a:prstGeom>
        </p:spPr>
      </p:pic>
      <p:pic>
        <p:nvPicPr>
          <p:cNvPr id="224" name="図 223">
            <a:extLst>
              <a:ext uri="{FF2B5EF4-FFF2-40B4-BE49-F238E27FC236}">
                <a16:creationId xmlns:a16="http://schemas.microsoft.com/office/drawing/2014/main" id="{36BBB8C5-470F-FE89-68A9-A834EF4378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34454" y="4756491"/>
            <a:ext cx="698645" cy="285361"/>
          </a:xfrm>
          <a:prstGeom prst="rect">
            <a:avLst/>
          </a:prstGeom>
        </p:spPr>
      </p:pic>
      <p:pic>
        <p:nvPicPr>
          <p:cNvPr id="225" name="図 224">
            <a:extLst>
              <a:ext uri="{FF2B5EF4-FFF2-40B4-BE49-F238E27FC236}">
                <a16:creationId xmlns:a16="http://schemas.microsoft.com/office/drawing/2014/main" id="{59D6494D-50EC-4A6E-A5E1-EAF115C073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63405" y="4756491"/>
            <a:ext cx="698645" cy="285361"/>
          </a:xfrm>
          <a:prstGeom prst="rect">
            <a:avLst/>
          </a:prstGeom>
        </p:spPr>
      </p:pic>
      <p:pic>
        <p:nvPicPr>
          <p:cNvPr id="226" name="図 225">
            <a:extLst>
              <a:ext uri="{FF2B5EF4-FFF2-40B4-BE49-F238E27FC236}">
                <a16:creationId xmlns:a16="http://schemas.microsoft.com/office/drawing/2014/main" id="{A8965CB2-8AB6-817C-0B19-A9F8E56B15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5466" y="4756491"/>
            <a:ext cx="698645" cy="285361"/>
          </a:xfrm>
          <a:prstGeom prst="rect">
            <a:avLst/>
          </a:prstGeom>
        </p:spPr>
      </p:pic>
      <p:pic>
        <p:nvPicPr>
          <p:cNvPr id="227" name="図 226">
            <a:extLst>
              <a:ext uri="{FF2B5EF4-FFF2-40B4-BE49-F238E27FC236}">
                <a16:creationId xmlns:a16="http://schemas.microsoft.com/office/drawing/2014/main" id="{BB688F8A-FC85-B00C-F840-D5DA5125FB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18173" y="4756491"/>
            <a:ext cx="698645" cy="285361"/>
          </a:xfrm>
          <a:prstGeom prst="rect">
            <a:avLst/>
          </a:prstGeom>
        </p:spPr>
      </p:pic>
      <p:pic>
        <p:nvPicPr>
          <p:cNvPr id="228" name="図 227">
            <a:extLst>
              <a:ext uri="{FF2B5EF4-FFF2-40B4-BE49-F238E27FC236}">
                <a16:creationId xmlns:a16="http://schemas.microsoft.com/office/drawing/2014/main" id="{E8169A2B-29CE-0993-D92D-600DDD2221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3665" y="5633426"/>
            <a:ext cx="698645" cy="285361"/>
          </a:xfrm>
          <a:prstGeom prst="rect">
            <a:avLst/>
          </a:prstGeom>
        </p:spPr>
      </p:pic>
      <p:pic>
        <p:nvPicPr>
          <p:cNvPr id="229" name="図 228">
            <a:extLst>
              <a:ext uri="{FF2B5EF4-FFF2-40B4-BE49-F238E27FC236}">
                <a16:creationId xmlns:a16="http://schemas.microsoft.com/office/drawing/2014/main" id="{35F833D5-656C-ED9B-BC25-2F3F94B52F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78277" y="5633426"/>
            <a:ext cx="698645" cy="285361"/>
          </a:xfrm>
          <a:prstGeom prst="rect">
            <a:avLst/>
          </a:prstGeom>
        </p:spPr>
      </p:pic>
      <p:pic>
        <p:nvPicPr>
          <p:cNvPr id="230" name="図 229">
            <a:extLst>
              <a:ext uri="{FF2B5EF4-FFF2-40B4-BE49-F238E27FC236}">
                <a16:creationId xmlns:a16="http://schemas.microsoft.com/office/drawing/2014/main" id="{2032CEB3-E81D-54A3-719B-D01F7740AC7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06365" y="5633426"/>
            <a:ext cx="698645" cy="285361"/>
          </a:xfrm>
          <a:prstGeom prst="rect">
            <a:avLst/>
          </a:prstGeom>
        </p:spPr>
      </p:pic>
      <p:pic>
        <p:nvPicPr>
          <p:cNvPr id="231" name="図 230">
            <a:extLst>
              <a:ext uri="{FF2B5EF4-FFF2-40B4-BE49-F238E27FC236}">
                <a16:creationId xmlns:a16="http://schemas.microsoft.com/office/drawing/2014/main" id="{A9F446F7-98A2-5737-EB28-1D3CE82EE3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34454" y="5633426"/>
            <a:ext cx="698645" cy="285361"/>
          </a:xfrm>
          <a:prstGeom prst="rect">
            <a:avLst/>
          </a:prstGeom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F17271AF-0EC3-9F37-D312-44B831977D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63405" y="5633426"/>
            <a:ext cx="698645" cy="285361"/>
          </a:xfrm>
          <a:prstGeom prst="rect">
            <a:avLst/>
          </a:prstGeom>
        </p:spPr>
      </p:pic>
      <p:pic>
        <p:nvPicPr>
          <p:cNvPr id="233" name="図 232">
            <a:extLst>
              <a:ext uri="{FF2B5EF4-FFF2-40B4-BE49-F238E27FC236}">
                <a16:creationId xmlns:a16="http://schemas.microsoft.com/office/drawing/2014/main" id="{965BC465-60ED-810D-71B8-5D9B835150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5466" y="5633426"/>
            <a:ext cx="698645" cy="285361"/>
          </a:xfrm>
          <a:prstGeom prst="rect">
            <a:avLst/>
          </a:prstGeom>
        </p:spPr>
      </p:pic>
      <p:pic>
        <p:nvPicPr>
          <p:cNvPr id="234" name="図 233">
            <a:extLst>
              <a:ext uri="{FF2B5EF4-FFF2-40B4-BE49-F238E27FC236}">
                <a16:creationId xmlns:a16="http://schemas.microsoft.com/office/drawing/2014/main" id="{333D0AB0-664F-0A6A-93E0-9B28986515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18173" y="5633426"/>
            <a:ext cx="698645" cy="285361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A74E573-B0D5-4C9F-BECB-E63CE0FE33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3665" y="1258276"/>
            <a:ext cx="698645" cy="28536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576FAF4-7AD2-32AC-D352-4132EF6EF5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78277" y="1258276"/>
            <a:ext cx="698645" cy="285361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BA7184EB-3CF3-51DB-BB01-B2B7593142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06365" y="1258276"/>
            <a:ext cx="698645" cy="285361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0D2614C1-D748-63B7-C10B-CD2D79D45A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34454" y="1258276"/>
            <a:ext cx="698645" cy="28536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0BCD9F0-5BAB-F635-6196-C74DA955DD5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63405" y="1258276"/>
            <a:ext cx="698645" cy="285361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6EC455C8-B740-CFCC-A1E2-1F6C86F2E8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5466" y="1258276"/>
            <a:ext cx="698645" cy="28536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19252433-9FF0-745F-0CC1-583AE1B953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18173" y="1258276"/>
            <a:ext cx="698645" cy="285361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2C70508F-43A3-11EB-62BF-98F1DE7462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3665" y="2135211"/>
            <a:ext cx="698645" cy="285361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646F4375-86D3-27ED-9990-CCD0552D57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78277" y="2135211"/>
            <a:ext cx="698645" cy="28536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AD708D70-3ED8-99A8-B8B8-26DD8796F7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06365" y="2135211"/>
            <a:ext cx="698645" cy="28536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3AEACADF-54F3-A054-4919-576A18D573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34454" y="2135211"/>
            <a:ext cx="698645" cy="285361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4B43E0AB-067D-1ED1-4A19-C85CAE9811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63405" y="2135211"/>
            <a:ext cx="698645" cy="285361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2DA303DF-C38C-3149-3CFF-B4BC057581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5466" y="2135211"/>
            <a:ext cx="698645" cy="285361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BA8C2C67-9C8B-C71F-50F2-BB52C467C7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18173" y="2135211"/>
            <a:ext cx="698645" cy="285361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D6418379-1018-2B6E-321F-13E002C0C5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3665" y="3017226"/>
            <a:ext cx="698645" cy="285361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79E14933-1FE8-21D8-891E-7E4733EF09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78277" y="3017226"/>
            <a:ext cx="698645" cy="285361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2D7CD644-2654-5B0C-F185-E0CA57E16C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06365" y="3017226"/>
            <a:ext cx="698645" cy="285361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10877445-C92C-C5D5-E4D5-56F54694A5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34454" y="3017226"/>
            <a:ext cx="698645" cy="285361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835A479B-B81D-65FA-D00F-5BE08B4CFE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63405" y="3017226"/>
            <a:ext cx="698645" cy="285361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90BDC835-AF0D-E4F4-C09C-0B785AF83F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5466" y="3017226"/>
            <a:ext cx="698645" cy="285361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20CDF178-ED65-285D-32C0-D303F8BD74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18173" y="3017226"/>
            <a:ext cx="698645" cy="28536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839C1A1B-D90B-8682-0AAC-790958629C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3215" y="3899241"/>
            <a:ext cx="698645" cy="28536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29B337D-2F8B-F574-E931-04C339F38C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3215" y="4756491"/>
            <a:ext cx="698645" cy="28536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3CD96E0-F67B-FC37-520C-D5A4AC1B2A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3215" y="5633426"/>
            <a:ext cx="698645" cy="28536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89E7B2E-21A3-E872-EF3E-FB23579543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3215" y="1258276"/>
            <a:ext cx="698645" cy="28536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5DD49F4-47B9-9F5F-212E-5BF00B1F00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3215" y="2135211"/>
            <a:ext cx="698645" cy="28536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A49AE94-6295-3044-181B-BBFDC09DE1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3215" y="3017226"/>
            <a:ext cx="698645" cy="28536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2043AB0-F377-32A5-4E8E-38C9451528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8866" y="3456400"/>
            <a:ext cx="698644" cy="19997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9D4A8D5-446F-7CF0-B06C-70A0A464CC2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62245" y="5544856"/>
            <a:ext cx="220619" cy="18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117</cp:revision>
  <cp:lastPrinted>2021-06-02T08:17:20Z</cp:lastPrinted>
  <dcterms:created xsi:type="dcterms:W3CDTF">2017-02-16T14:19:57Z</dcterms:created>
  <dcterms:modified xsi:type="dcterms:W3CDTF">2025-03-31T02:31:29Z</dcterms:modified>
</cp:coreProperties>
</file>