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1"/>
  </p:sldMasterIdLst>
  <p:notesMasterIdLst>
    <p:notesMasterId r:id="rId3"/>
  </p:notesMasterIdLst>
  <p:sldIdLst>
    <p:sldId id="264" r:id="rId2"/>
  </p:sldIdLst>
  <p:sldSz cx="13208000" cy="9906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022AEA62-683A-4420-9B61-096A48E47971}">
          <p14:sldIdLst>
            <p14:sldId id="26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F8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3" autoAdjust="0"/>
    <p:restoredTop sz="94660"/>
  </p:normalViewPr>
  <p:slideViewPr>
    <p:cSldViewPr snapToGrid="0">
      <p:cViewPr varScale="1">
        <p:scale>
          <a:sx n="37" d="100"/>
          <a:sy n="37" d="100"/>
        </p:scale>
        <p:origin x="2021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9DDE34-3482-4E42-BE06-BA61EAF1CE4F}" type="datetimeFigureOut">
              <a:rPr kumimoji="1" lang="ja-JP" altLang="en-US" smtClean="0"/>
              <a:t>2024/12/2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78861E-6D46-4150-AA11-B80D8F8DDE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8629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78861E-6D46-4150-AA11-B80D8F8DDED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78448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75350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10" Type="http://schemas.openxmlformats.org/officeDocument/2006/relationships/image" Target="../media/image8.sv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図 29" descr="ダイアグラム&#10;&#10;自動的に生成された説明">
            <a:extLst>
              <a:ext uri="{FF2B5EF4-FFF2-40B4-BE49-F238E27FC236}">
                <a16:creationId xmlns:a16="http://schemas.microsoft.com/office/drawing/2014/main" id="{58811E23-3588-31F8-3A89-35A493F5B0B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655" y="1847356"/>
            <a:ext cx="12173979" cy="7793841"/>
          </a:xfrm>
          <a:prstGeom prst="rect">
            <a:avLst/>
          </a:prstGeom>
        </p:spPr>
      </p:pic>
      <p:pic>
        <p:nvPicPr>
          <p:cNvPr id="6" name="図 5" descr="グラフィカル ユーザー インターフェイス, テキスト&#10;&#10;自動的に生成された説明">
            <a:extLst>
              <a:ext uri="{FF2B5EF4-FFF2-40B4-BE49-F238E27FC236}">
                <a16:creationId xmlns:a16="http://schemas.microsoft.com/office/drawing/2014/main" id="{3C133F17-F03E-295D-59BA-D1DBE8AEC46C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0050" y="163789"/>
            <a:ext cx="3638549" cy="984822"/>
          </a:xfrm>
          <a:prstGeom prst="rect">
            <a:avLst/>
          </a:prstGeom>
        </p:spPr>
      </p:pic>
      <p:sp>
        <p:nvSpPr>
          <p:cNvPr id="37" name="フリーフォーム: 図形 36">
            <a:extLst>
              <a:ext uri="{FF2B5EF4-FFF2-40B4-BE49-F238E27FC236}">
                <a16:creationId xmlns:a16="http://schemas.microsoft.com/office/drawing/2014/main" id="{1EF82C41-43FB-B8D1-44C1-B8F12CE9053B}"/>
              </a:ext>
            </a:extLst>
          </p:cNvPr>
          <p:cNvSpPr/>
          <p:nvPr/>
        </p:nvSpPr>
        <p:spPr>
          <a:xfrm>
            <a:off x="11830007" y="163789"/>
            <a:ext cx="1374895" cy="1107729"/>
          </a:xfrm>
          <a:custGeom>
            <a:avLst/>
            <a:gdLst>
              <a:gd name="connsiteX0" fmla="*/ 0 w 1374895"/>
              <a:gd name="connsiteY0" fmla="*/ 0 h 1107729"/>
              <a:gd name="connsiteX1" fmla="*/ 1374896 w 1374895"/>
              <a:gd name="connsiteY1" fmla="*/ 0 h 1107729"/>
              <a:gd name="connsiteX2" fmla="*/ 1374896 w 1374895"/>
              <a:gd name="connsiteY2" fmla="*/ 1107729 h 1107729"/>
              <a:gd name="connsiteX3" fmla="*/ 0 w 1374895"/>
              <a:gd name="connsiteY3" fmla="*/ 1107729 h 11077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74895" h="1107729">
                <a:moveTo>
                  <a:pt x="0" y="0"/>
                </a:moveTo>
                <a:lnTo>
                  <a:pt x="1374896" y="0"/>
                </a:lnTo>
                <a:lnTo>
                  <a:pt x="1374896" y="1107729"/>
                </a:lnTo>
                <a:lnTo>
                  <a:pt x="0" y="1107729"/>
                </a:lnTo>
                <a:close/>
              </a:path>
            </a:pathLst>
          </a:custGeom>
          <a:solidFill>
            <a:srgbClr val="666666"/>
          </a:solidFill>
          <a:ln w="12583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BE344BB0-8A51-5FB1-2031-7FF08B543EC7}"/>
              </a:ext>
            </a:extLst>
          </p:cNvPr>
          <p:cNvSpPr txBox="1"/>
          <p:nvPr/>
        </p:nvSpPr>
        <p:spPr>
          <a:xfrm>
            <a:off x="12007212" y="300874"/>
            <a:ext cx="1008609" cy="9387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ja-JP" sz="55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rPr>
              <a:t>8</a:t>
            </a:r>
            <a:r>
              <a:rPr lang="ja-JP" altLang="en-US" sz="55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rPr>
              <a:t>F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A8582052-EFDB-F3A5-DA1B-EE2F40F47892}"/>
              </a:ext>
            </a:extLst>
          </p:cNvPr>
          <p:cNvSpPr txBox="1"/>
          <p:nvPr/>
        </p:nvSpPr>
        <p:spPr>
          <a:xfrm>
            <a:off x="11439189" y="1503305"/>
            <a:ext cx="1629336" cy="3124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ja-JP" altLang="en-US" sz="1582" spc="0" baseline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rPr>
              <a:t>401A+B , 401A</a:t>
            </a:r>
          </a:p>
        </p:txBody>
      </p:sp>
      <p:sp>
        <p:nvSpPr>
          <p:cNvPr id="13" name="フリーフォーム: 図形 12">
            <a:extLst>
              <a:ext uri="{FF2B5EF4-FFF2-40B4-BE49-F238E27FC236}">
                <a16:creationId xmlns:a16="http://schemas.microsoft.com/office/drawing/2014/main" id="{50D81D61-5970-ABAE-B8ED-4C0C6E06E280}"/>
              </a:ext>
            </a:extLst>
          </p:cNvPr>
          <p:cNvSpPr/>
          <p:nvPr/>
        </p:nvSpPr>
        <p:spPr>
          <a:xfrm>
            <a:off x="8750300" y="9459123"/>
            <a:ext cx="995696" cy="389768"/>
          </a:xfrm>
          <a:custGeom>
            <a:avLst/>
            <a:gdLst>
              <a:gd name="connsiteX0" fmla="*/ 1180702 w 1246749"/>
              <a:gd name="connsiteY0" fmla="*/ 0 h 528310"/>
              <a:gd name="connsiteX1" fmla="*/ 1246750 w 1246749"/>
              <a:gd name="connsiteY1" fmla="*/ 66048 h 528310"/>
              <a:gd name="connsiteX2" fmla="*/ 1246750 w 1246749"/>
              <a:gd name="connsiteY2" fmla="*/ 462263 h 528310"/>
              <a:gd name="connsiteX3" fmla="*/ 1180702 w 1246749"/>
              <a:gd name="connsiteY3" fmla="*/ 528311 h 528310"/>
              <a:gd name="connsiteX4" fmla="*/ 66048 w 1246749"/>
              <a:gd name="connsiteY4" fmla="*/ 528311 h 528310"/>
              <a:gd name="connsiteX5" fmla="*/ 0 w 1246749"/>
              <a:gd name="connsiteY5" fmla="*/ 462263 h 528310"/>
              <a:gd name="connsiteX6" fmla="*/ 0 w 1246749"/>
              <a:gd name="connsiteY6" fmla="*/ 66048 h 528310"/>
              <a:gd name="connsiteX7" fmla="*/ 66048 w 1246749"/>
              <a:gd name="connsiteY7" fmla="*/ 0 h 5283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46749" h="528310">
                <a:moveTo>
                  <a:pt x="1180702" y="0"/>
                </a:moveTo>
                <a:cubicBezTo>
                  <a:pt x="1217179" y="0"/>
                  <a:pt x="1246750" y="29571"/>
                  <a:pt x="1246750" y="66048"/>
                </a:cubicBezTo>
                <a:lnTo>
                  <a:pt x="1246750" y="462263"/>
                </a:lnTo>
                <a:cubicBezTo>
                  <a:pt x="1246750" y="498740"/>
                  <a:pt x="1217179" y="528311"/>
                  <a:pt x="1180702" y="528311"/>
                </a:cubicBezTo>
                <a:lnTo>
                  <a:pt x="66048" y="528311"/>
                </a:lnTo>
                <a:cubicBezTo>
                  <a:pt x="29571" y="528311"/>
                  <a:pt x="0" y="498740"/>
                  <a:pt x="0" y="462263"/>
                </a:cubicBezTo>
                <a:lnTo>
                  <a:pt x="0" y="66048"/>
                </a:lnTo>
                <a:cubicBezTo>
                  <a:pt x="0" y="29571"/>
                  <a:pt x="29571" y="0"/>
                  <a:pt x="66048" y="0"/>
                </a:cubicBezTo>
                <a:close/>
              </a:path>
            </a:pathLst>
          </a:custGeom>
          <a:solidFill>
            <a:srgbClr val="727171">
              <a:alpha val="70000"/>
            </a:srgbClr>
          </a:solidFill>
          <a:ln w="23283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AAF17883-2C87-ED69-CE40-C3663E917A23}"/>
              </a:ext>
            </a:extLst>
          </p:cNvPr>
          <p:cNvSpPr txBox="1"/>
          <p:nvPr/>
        </p:nvSpPr>
        <p:spPr>
          <a:xfrm>
            <a:off x="8855149" y="9372328"/>
            <a:ext cx="814647" cy="543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ja-JP" sz="2935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rPr>
              <a:t>801</a:t>
            </a:r>
            <a:endParaRPr lang="ja-JP" altLang="en-US" sz="2935" spc="0" baseline="0" dirty="0">
              <a:ln/>
              <a:solidFill>
                <a:srgbClr val="FFFFFF"/>
              </a:solidFill>
              <a:latin typeface="Arial"/>
              <a:cs typeface="Arial"/>
              <a:sym typeface="Arial"/>
              <a:rtl val="0"/>
            </a:endParaRPr>
          </a:p>
        </p:txBody>
      </p:sp>
      <p:sp>
        <p:nvSpPr>
          <p:cNvPr id="54" name="フリーフォーム: 図形 53">
            <a:extLst>
              <a:ext uri="{FF2B5EF4-FFF2-40B4-BE49-F238E27FC236}">
                <a16:creationId xmlns:a16="http://schemas.microsoft.com/office/drawing/2014/main" id="{FAB4D5D1-56F9-99E5-FA24-118A83D9D329}"/>
              </a:ext>
            </a:extLst>
          </p:cNvPr>
          <p:cNvSpPr/>
          <p:nvPr userDrawn="1"/>
        </p:nvSpPr>
        <p:spPr>
          <a:xfrm>
            <a:off x="6858356" y="9466743"/>
            <a:ext cx="995696" cy="389768"/>
          </a:xfrm>
          <a:custGeom>
            <a:avLst/>
            <a:gdLst>
              <a:gd name="connsiteX0" fmla="*/ 1180702 w 1246749"/>
              <a:gd name="connsiteY0" fmla="*/ 0 h 528310"/>
              <a:gd name="connsiteX1" fmla="*/ 1246750 w 1246749"/>
              <a:gd name="connsiteY1" fmla="*/ 66048 h 528310"/>
              <a:gd name="connsiteX2" fmla="*/ 1246750 w 1246749"/>
              <a:gd name="connsiteY2" fmla="*/ 462263 h 528310"/>
              <a:gd name="connsiteX3" fmla="*/ 1180702 w 1246749"/>
              <a:gd name="connsiteY3" fmla="*/ 528311 h 528310"/>
              <a:gd name="connsiteX4" fmla="*/ 66048 w 1246749"/>
              <a:gd name="connsiteY4" fmla="*/ 528311 h 528310"/>
              <a:gd name="connsiteX5" fmla="*/ 0 w 1246749"/>
              <a:gd name="connsiteY5" fmla="*/ 462263 h 528310"/>
              <a:gd name="connsiteX6" fmla="*/ 0 w 1246749"/>
              <a:gd name="connsiteY6" fmla="*/ 66048 h 528310"/>
              <a:gd name="connsiteX7" fmla="*/ 66048 w 1246749"/>
              <a:gd name="connsiteY7" fmla="*/ 0 h 5283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46749" h="528310">
                <a:moveTo>
                  <a:pt x="1180702" y="0"/>
                </a:moveTo>
                <a:cubicBezTo>
                  <a:pt x="1217179" y="0"/>
                  <a:pt x="1246750" y="29571"/>
                  <a:pt x="1246750" y="66048"/>
                </a:cubicBezTo>
                <a:lnTo>
                  <a:pt x="1246750" y="462263"/>
                </a:lnTo>
                <a:cubicBezTo>
                  <a:pt x="1246750" y="498740"/>
                  <a:pt x="1217179" y="528311"/>
                  <a:pt x="1180702" y="528311"/>
                </a:cubicBezTo>
                <a:lnTo>
                  <a:pt x="66048" y="528311"/>
                </a:lnTo>
                <a:cubicBezTo>
                  <a:pt x="29571" y="528311"/>
                  <a:pt x="0" y="498740"/>
                  <a:pt x="0" y="462263"/>
                </a:cubicBezTo>
                <a:lnTo>
                  <a:pt x="0" y="66048"/>
                </a:lnTo>
                <a:cubicBezTo>
                  <a:pt x="0" y="29571"/>
                  <a:pt x="29571" y="0"/>
                  <a:pt x="66048" y="0"/>
                </a:cubicBezTo>
                <a:close/>
              </a:path>
            </a:pathLst>
          </a:custGeom>
          <a:solidFill>
            <a:srgbClr val="727171">
              <a:alpha val="70000"/>
            </a:srgbClr>
          </a:solidFill>
          <a:ln w="23283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82A4A7E0-F975-5E13-C345-57C410E214DF}"/>
              </a:ext>
            </a:extLst>
          </p:cNvPr>
          <p:cNvSpPr txBox="1"/>
          <p:nvPr userDrawn="1"/>
        </p:nvSpPr>
        <p:spPr>
          <a:xfrm>
            <a:off x="6963205" y="9379948"/>
            <a:ext cx="814647" cy="543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ja-JP" sz="2935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rPr>
              <a:t>802</a:t>
            </a:r>
            <a:endParaRPr lang="ja-JP" altLang="en-US" sz="2935" spc="0" baseline="0" dirty="0">
              <a:ln/>
              <a:solidFill>
                <a:srgbClr val="FFFFFF"/>
              </a:solidFill>
              <a:latin typeface="Arial"/>
              <a:cs typeface="Arial"/>
              <a:sym typeface="Arial"/>
              <a:rtl val="0"/>
            </a:endParaRPr>
          </a:p>
        </p:txBody>
      </p:sp>
      <p:sp>
        <p:nvSpPr>
          <p:cNvPr id="56" name="フリーフォーム: 図形 55">
            <a:extLst>
              <a:ext uri="{FF2B5EF4-FFF2-40B4-BE49-F238E27FC236}">
                <a16:creationId xmlns:a16="http://schemas.microsoft.com/office/drawing/2014/main" id="{5BC4F41A-58D3-B416-13AD-2BBE7D2987AF}"/>
              </a:ext>
            </a:extLst>
          </p:cNvPr>
          <p:cNvSpPr/>
          <p:nvPr userDrawn="1"/>
        </p:nvSpPr>
        <p:spPr>
          <a:xfrm>
            <a:off x="5249100" y="9481983"/>
            <a:ext cx="995696" cy="389768"/>
          </a:xfrm>
          <a:custGeom>
            <a:avLst/>
            <a:gdLst>
              <a:gd name="connsiteX0" fmla="*/ 1180702 w 1246749"/>
              <a:gd name="connsiteY0" fmla="*/ 0 h 528310"/>
              <a:gd name="connsiteX1" fmla="*/ 1246750 w 1246749"/>
              <a:gd name="connsiteY1" fmla="*/ 66048 h 528310"/>
              <a:gd name="connsiteX2" fmla="*/ 1246750 w 1246749"/>
              <a:gd name="connsiteY2" fmla="*/ 462263 h 528310"/>
              <a:gd name="connsiteX3" fmla="*/ 1180702 w 1246749"/>
              <a:gd name="connsiteY3" fmla="*/ 528311 h 528310"/>
              <a:gd name="connsiteX4" fmla="*/ 66048 w 1246749"/>
              <a:gd name="connsiteY4" fmla="*/ 528311 h 528310"/>
              <a:gd name="connsiteX5" fmla="*/ 0 w 1246749"/>
              <a:gd name="connsiteY5" fmla="*/ 462263 h 528310"/>
              <a:gd name="connsiteX6" fmla="*/ 0 w 1246749"/>
              <a:gd name="connsiteY6" fmla="*/ 66048 h 528310"/>
              <a:gd name="connsiteX7" fmla="*/ 66048 w 1246749"/>
              <a:gd name="connsiteY7" fmla="*/ 0 h 5283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46749" h="528310">
                <a:moveTo>
                  <a:pt x="1180702" y="0"/>
                </a:moveTo>
                <a:cubicBezTo>
                  <a:pt x="1217179" y="0"/>
                  <a:pt x="1246750" y="29571"/>
                  <a:pt x="1246750" y="66048"/>
                </a:cubicBezTo>
                <a:lnTo>
                  <a:pt x="1246750" y="462263"/>
                </a:lnTo>
                <a:cubicBezTo>
                  <a:pt x="1246750" y="498740"/>
                  <a:pt x="1217179" y="528311"/>
                  <a:pt x="1180702" y="528311"/>
                </a:cubicBezTo>
                <a:lnTo>
                  <a:pt x="66048" y="528311"/>
                </a:lnTo>
                <a:cubicBezTo>
                  <a:pt x="29571" y="528311"/>
                  <a:pt x="0" y="498740"/>
                  <a:pt x="0" y="462263"/>
                </a:cubicBezTo>
                <a:lnTo>
                  <a:pt x="0" y="66048"/>
                </a:lnTo>
                <a:cubicBezTo>
                  <a:pt x="0" y="29571"/>
                  <a:pt x="29571" y="0"/>
                  <a:pt x="66048" y="0"/>
                </a:cubicBezTo>
                <a:close/>
              </a:path>
            </a:pathLst>
          </a:custGeom>
          <a:solidFill>
            <a:srgbClr val="727171">
              <a:alpha val="70000"/>
            </a:srgbClr>
          </a:solidFill>
          <a:ln w="23283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4D28EFB3-1F58-F252-99B8-36B404FC5BAF}"/>
              </a:ext>
            </a:extLst>
          </p:cNvPr>
          <p:cNvSpPr txBox="1"/>
          <p:nvPr userDrawn="1"/>
        </p:nvSpPr>
        <p:spPr>
          <a:xfrm>
            <a:off x="5353949" y="9395188"/>
            <a:ext cx="814647" cy="543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ja-JP" sz="2935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rPr>
              <a:t>803</a:t>
            </a:r>
            <a:endParaRPr lang="ja-JP" altLang="en-US" sz="2935" spc="0" baseline="0" dirty="0">
              <a:ln/>
              <a:solidFill>
                <a:srgbClr val="FFFFFF"/>
              </a:solidFill>
              <a:latin typeface="Arial"/>
              <a:cs typeface="Arial"/>
              <a:sym typeface="Arial"/>
              <a:rtl val="0"/>
            </a:endParaRPr>
          </a:p>
        </p:txBody>
      </p:sp>
      <p:sp>
        <p:nvSpPr>
          <p:cNvPr id="58" name="フリーフォーム: 図形 57">
            <a:extLst>
              <a:ext uri="{FF2B5EF4-FFF2-40B4-BE49-F238E27FC236}">
                <a16:creationId xmlns:a16="http://schemas.microsoft.com/office/drawing/2014/main" id="{84F0123E-F783-7673-CA0F-9D8302FB664F}"/>
              </a:ext>
            </a:extLst>
          </p:cNvPr>
          <p:cNvSpPr/>
          <p:nvPr userDrawn="1"/>
        </p:nvSpPr>
        <p:spPr>
          <a:xfrm>
            <a:off x="4107755" y="9488298"/>
            <a:ext cx="995696" cy="389768"/>
          </a:xfrm>
          <a:custGeom>
            <a:avLst/>
            <a:gdLst>
              <a:gd name="connsiteX0" fmla="*/ 1180702 w 1246749"/>
              <a:gd name="connsiteY0" fmla="*/ 0 h 528310"/>
              <a:gd name="connsiteX1" fmla="*/ 1246750 w 1246749"/>
              <a:gd name="connsiteY1" fmla="*/ 66048 h 528310"/>
              <a:gd name="connsiteX2" fmla="*/ 1246750 w 1246749"/>
              <a:gd name="connsiteY2" fmla="*/ 462263 h 528310"/>
              <a:gd name="connsiteX3" fmla="*/ 1180702 w 1246749"/>
              <a:gd name="connsiteY3" fmla="*/ 528311 h 528310"/>
              <a:gd name="connsiteX4" fmla="*/ 66048 w 1246749"/>
              <a:gd name="connsiteY4" fmla="*/ 528311 h 528310"/>
              <a:gd name="connsiteX5" fmla="*/ 0 w 1246749"/>
              <a:gd name="connsiteY5" fmla="*/ 462263 h 528310"/>
              <a:gd name="connsiteX6" fmla="*/ 0 w 1246749"/>
              <a:gd name="connsiteY6" fmla="*/ 66048 h 528310"/>
              <a:gd name="connsiteX7" fmla="*/ 66048 w 1246749"/>
              <a:gd name="connsiteY7" fmla="*/ 0 h 5283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46749" h="528310">
                <a:moveTo>
                  <a:pt x="1180702" y="0"/>
                </a:moveTo>
                <a:cubicBezTo>
                  <a:pt x="1217179" y="0"/>
                  <a:pt x="1246750" y="29571"/>
                  <a:pt x="1246750" y="66048"/>
                </a:cubicBezTo>
                <a:lnTo>
                  <a:pt x="1246750" y="462263"/>
                </a:lnTo>
                <a:cubicBezTo>
                  <a:pt x="1246750" y="498740"/>
                  <a:pt x="1217179" y="528311"/>
                  <a:pt x="1180702" y="528311"/>
                </a:cubicBezTo>
                <a:lnTo>
                  <a:pt x="66048" y="528311"/>
                </a:lnTo>
                <a:cubicBezTo>
                  <a:pt x="29571" y="528311"/>
                  <a:pt x="0" y="498740"/>
                  <a:pt x="0" y="462263"/>
                </a:cubicBezTo>
                <a:lnTo>
                  <a:pt x="0" y="66048"/>
                </a:lnTo>
                <a:cubicBezTo>
                  <a:pt x="0" y="29571"/>
                  <a:pt x="29571" y="0"/>
                  <a:pt x="66048" y="0"/>
                </a:cubicBezTo>
                <a:close/>
              </a:path>
            </a:pathLst>
          </a:custGeom>
          <a:solidFill>
            <a:srgbClr val="727171">
              <a:alpha val="70000"/>
            </a:srgbClr>
          </a:solidFill>
          <a:ln w="23283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A081CC60-BAD7-D21D-25DE-C0E38959D754}"/>
              </a:ext>
            </a:extLst>
          </p:cNvPr>
          <p:cNvSpPr txBox="1"/>
          <p:nvPr userDrawn="1"/>
        </p:nvSpPr>
        <p:spPr>
          <a:xfrm>
            <a:off x="4212604" y="9401503"/>
            <a:ext cx="814647" cy="543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ja-JP" sz="2935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rPr>
              <a:t>804</a:t>
            </a:r>
            <a:endParaRPr lang="ja-JP" altLang="en-US" sz="2935" spc="0" baseline="0" dirty="0">
              <a:ln/>
              <a:solidFill>
                <a:srgbClr val="FFFFFF"/>
              </a:solidFill>
              <a:latin typeface="Arial"/>
              <a:cs typeface="Arial"/>
              <a:sym typeface="Arial"/>
              <a:rtl val="0"/>
            </a:endParaRPr>
          </a:p>
        </p:txBody>
      </p:sp>
      <p:sp>
        <p:nvSpPr>
          <p:cNvPr id="60" name="フリーフォーム: 図形 59">
            <a:extLst>
              <a:ext uri="{FF2B5EF4-FFF2-40B4-BE49-F238E27FC236}">
                <a16:creationId xmlns:a16="http://schemas.microsoft.com/office/drawing/2014/main" id="{AAC01A17-5067-C075-80AB-E4044F5A27DE}"/>
              </a:ext>
            </a:extLst>
          </p:cNvPr>
          <p:cNvSpPr/>
          <p:nvPr userDrawn="1"/>
        </p:nvSpPr>
        <p:spPr>
          <a:xfrm>
            <a:off x="50955" y="8111963"/>
            <a:ext cx="995696" cy="389768"/>
          </a:xfrm>
          <a:custGeom>
            <a:avLst/>
            <a:gdLst>
              <a:gd name="connsiteX0" fmla="*/ 1180702 w 1246749"/>
              <a:gd name="connsiteY0" fmla="*/ 0 h 528310"/>
              <a:gd name="connsiteX1" fmla="*/ 1246750 w 1246749"/>
              <a:gd name="connsiteY1" fmla="*/ 66048 h 528310"/>
              <a:gd name="connsiteX2" fmla="*/ 1246750 w 1246749"/>
              <a:gd name="connsiteY2" fmla="*/ 462263 h 528310"/>
              <a:gd name="connsiteX3" fmla="*/ 1180702 w 1246749"/>
              <a:gd name="connsiteY3" fmla="*/ 528311 h 528310"/>
              <a:gd name="connsiteX4" fmla="*/ 66048 w 1246749"/>
              <a:gd name="connsiteY4" fmla="*/ 528311 h 528310"/>
              <a:gd name="connsiteX5" fmla="*/ 0 w 1246749"/>
              <a:gd name="connsiteY5" fmla="*/ 462263 h 528310"/>
              <a:gd name="connsiteX6" fmla="*/ 0 w 1246749"/>
              <a:gd name="connsiteY6" fmla="*/ 66048 h 528310"/>
              <a:gd name="connsiteX7" fmla="*/ 66048 w 1246749"/>
              <a:gd name="connsiteY7" fmla="*/ 0 h 5283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46749" h="528310">
                <a:moveTo>
                  <a:pt x="1180702" y="0"/>
                </a:moveTo>
                <a:cubicBezTo>
                  <a:pt x="1217179" y="0"/>
                  <a:pt x="1246750" y="29571"/>
                  <a:pt x="1246750" y="66048"/>
                </a:cubicBezTo>
                <a:lnTo>
                  <a:pt x="1246750" y="462263"/>
                </a:lnTo>
                <a:cubicBezTo>
                  <a:pt x="1246750" y="498740"/>
                  <a:pt x="1217179" y="528311"/>
                  <a:pt x="1180702" y="528311"/>
                </a:cubicBezTo>
                <a:lnTo>
                  <a:pt x="66048" y="528311"/>
                </a:lnTo>
                <a:cubicBezTo>
                  <a:pt x="29571" y="528311"/>
                  <a:pt x="0" y="498740"/>
                  <a:pt x="0" y="462263"/>
                </a:cubicBezTo>
                <a:lnTo>
                  <a:pt x="0" y="66048"/>
                </a:lnTo>
                <a:cubicBezTo>
                  <a:pt x="0" y="29571"/>
                  <a:pt x="29571" y="0"/>
                  <a:pt x="66048" y="0"/>
                </a:cubicBezTo>
                <a:close/>
              </a:path>
            </a:pathLst>
          </a:custGeom>
          <a:solidFill>
            <a:srgbClr val="727171">
              <a:alpha val="70000"/>
            </a:srgbClr>
          </a:solidFill>
          <a:ln w="23283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282A0BFA-0D37-5E73-AABB-21123E9E5078}"/>
              </a:ext>
            </a:extLst>
          </p:cNvPr>
          <p:cNvSpPr txBox="1"/>
          <p:nvPr userDrawn="1"/>
        </p:nvSpPr>
        <p:spPr>
          <a:xfrm>
            <a:off x="155804" y="8025168"/>
            <a:ext cx="814647" cy="543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ja-JP" sz="2935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rPr>
              <a:t>805</a:t>
            </a:r>
            <a:endParaRPr lang="ja-JP" altLang="en-US" sz="2935" spc="0" baseline="0" dirty="0">
              <a:ln/>
              <a:solidFill>
                <a:srgbClr val="FFFFFF"/>
              </a:solidFill>
              <a:latin typeface="Arial"/>
              <a:cs typeface="Arial"/>
              <a:sym typeface="Arial"/>
              <a:rtl val="0"/>
            </a:endParaRPr>
          </a:p>
        </p:txBody>
      </p:sp>
      <p:sp>
        <p:nvSpPr>
          <p:cNvPr id="62" name="フリーフォーム: 図形 61">
            <a:extLst>
              <a:ext uri="{FF2B5EF4-FFF2-40B4-BE49-F238E27FC236}">
                <a16:creationId xmlns:a16="http://schemas.microsoft.com/office/drawing/2014/main" id="{6DCF37A7-4F3B-A1E4-02A7-3551AB1C8909}"/>
              </a:ext>
            </a:extLst>
          </p:cNvPr>
          <p:cNvSpPr/>
          <p:nvPr userDrawn="1"/>
        </p:nvSpPr>
        <p:spPr>
          <a:xfrm>
            <a:off x="50955" y="6386201"/>
            <a:ext cx="995696" cy="389768"/>
          </a:xfrm>
          <a:custGeom>
            <a:avLst/>
            <a:gdLst>
              <a:gd name="connsiteX0" fmla="*/ 1180702 w 1246749"/>
              <a:gd name="connsiteY0" fmla="*/ 0 h 528310"/>
              <a:gd name="connsiteX1" fmla="*/ 1246750 w 1246749"/>
              <a:gd name="connsiteY1" fmla="*/ 66048 h 528310"/>
              <a:gd name="connsiteX2" fmla="*/ 1246750 w 1246749"/>
              <a:gd name="connsiteY2" fmla="*/ 462263 h 528310"/>
              <a:gd name="connsiteX3" fmla="*/ 1180702 w 1246749"/>
              <a:gd name="connsiteY3" fmla="*/ 528311 h 528310"/>
              <a:gd name="connsiteX4" fmla="*/ 66048 w 1246749"/>
              <a:gd name="connsiteY4" fmla="*/ 528311 h 528310"/>
              <a:gd name="connsiteX5" fmla="*/ 0 w 1246749"/>
              <a:gd name="connsiteY5" fmla="*/ 462263 h 528310"/>
              <a:gd name="connsiteX6" fmla="*/ 0 w 1246749"/>
              <a:gd name="connsiteY6" fmla="*/ 66048 h 528310"/>
              <a:gd name="connsiteX7" fmla="*/ 66048 w 1246749"/>
              <a:gd name="connsiteY7" fmla="*/ 0 h 5283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46749" h="528310">
                <a:moveTo>
                  <a:pt x="1180702" y="0"/>
                </a:moveTo>
                <a:cubicBezTo>
                  <a:pt x="1217179" y="0"/>
                  <a:pt x="1246750" y="29571"/>
                  <a:pt x="1246750" y="66048"/>
                </a:cubicBezTo>
                <a:lnTo>
                  <a:pt x="1246750" y="462263"/>
                </a:lnTo>
                <a:cubicBezTo>
                  <a:pt x="1246750" y="498740"/>
                  <a:pt x="1217179" y="528311"/>
                  <a:pt x="1180702" y="528311"/>
                </a:cubicBezTo>
                <a:lnTo>
                  <a:pt x="66048" y="528311"/>
                </a:lnTo>
                <a:cubicBezTo>
                  <a:pt x="29571" y="528311"/>
                  <a:pt x="0" y="498740"/>
                  <a:pt x="0" y="462263"/>
                </a:cubicBezTo>
                <a:lnTo>
                  <a:pt x="0" y="66048"/>
                </a:lnTo>
                <a:cubicBezTo>
                  <a:pt x="0" y="29571"/>
                  <a:pt x="29571" y="0"/>
                  <a:pt x="66048" y="0"/>
                </a:cubicBezTo>
                <a:close/>
              </a:path>
            </a:pathLst>
          </a:custGeom>
          <a:solidFill>
            <a:srgbClr val="727171">
              <a:alpha val="70000"/>
            </a:srgbClr>
          </a:solidFill>
          <a:ln w="23283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97BD71FE-3FDF-5C44-B34F-7C537F53BA99}"/>
              </a:ext>
            </a:extLst>
          </p:cNvPr>
          <p:cNvSpPr txBox="1"/>
          <p:nvPr userDrawn="1"/>
        </p:nvSpPr>
        <p:spPr>
          <a:xfrm>
            <a:off x="155804" y="6299406"/>
            <a:ext cx="814647" cy="543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ja-JP" sz="2935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rPr>
              <a:t>806</a:t>
            </a:r>
            <a:endParaRPr lang="ja-JP" altLang="en-US" sz="2935" spc="0" baseline="0" dirty="0">
              <a:ln/>
              <a:solidFill>
                <a:srgbClr val="FFFFFF"/>
              </a:solidFill>
              <a:latin typeface="Arial"/>
              <a:cs typeface="Arial"/>
              <a:sym typeface="Arial"/>
              <a:rtl val="0"/>
            </a:endParaRPr>
          </a:p>
        </p:txBody>
      </p:sp>
      <p:sp>
        <p:nvSpPr>
          <p:cNvPr id="64" name="フリーフォーム: 図形 63">
            <a:extLst>
              <a:ext uri="{FF2B5EF4-FFF2-40B4-BE49-F238E27FC236}">
                <a16:creationId xmlns:a16="http://schemas.microsoft.com/office/drawing/2014/main" id="{5D44A765-8D3B-AD77-170D-3E52E9221615}"/>
              </a:ext>
            </a:extLst>
          </p:cNvPr>
          <p:cNvSpPr/>
          <p:nvPr userDrawn="1"/>
        </p:nvSpPr>
        <p:spPr>
          <a:xfrm>
            <a:off x="894655" y="2412650"/>
            <a:ext cx="995696" cy="389768"/>
          </a:xfrm>
          <a:custGeom>
            <a:avLst/>
            <a:gdLst>
              <a:gd name="connsiteX0" fmla="*/ 1180702 w 1246749"/>
              <a:gd name="connsiteY0" fmla="*/ 0 h 528310"/>
              <a:gd name="connsiteX1" fmla="*/ 1246750 w 1246749"/>
              <a:gd name="connsiteY1" fmla="*/ 66048 h 528310"/>
              <a:gd name="connsiteX2" fmla="*/ 1246750 w 1246749"/>
              <a:gd name="connsiteY2" fmla="*/ 462263 h 528310"/>
              <a:gd name="connsiteX3" fmla="*/ 1180702 w 1246749"/>
              <a:gd name="connsiteY3" fmla="*/ 528311 h 528310"/>
              <a:gd name="connsiteX4" fmla="*/ 66048 w 1246749"/>
              <a:gd name="connsiteY4" fmla="*/ 528311 h 528310"/>
              <a:gd name="connsiteX5" fmla="*/ 0 w 1246749"/>
              <a:gd name="connsiteY5" fmla="*/ 462263 h 528310"/>
              <a:gd name="connsiteX6" fmla="*/ 0 w 1246749"/>
              <a:gd name="connsiteY6" fmla="*/ 66048 h 528310"/>
              <a:gd name="connsiteX7" fmla="*/ 66048 w 1246749"/>
              <a:gd name="connsiteY7" fmla="*/ 0 h 5283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46749" h="528310">
                <a:moveTo>
                  <a:pt x="1180702" y="0"/>
                </a:moveTo>
                <a:cubicBezTo>
                  <a:pt x="1217179" y="0"/>
                  <a:pt x="1246750" y="29571"/>
                  <a:pt x="1246750" y="66048"/>
                </a:cubicBezTo>
                <a:lnTo>
                  <a:pt x="1246750" y="462263"/>
                </a:lnTo>
                <a:cubicBezTo>
                  <a:pt x="1246750" y="498740"/>
                  <a:pt x="1217179" y="528311"/>
                  <a:pt x="1180702" y="528311"/>
                </a:cubicBezTo>
                <a:lnTo>
                  <a:pt x="66048" y="528311"/>
                </a:lnTo>
                <a:cubicBezTo>
                  <a:pt x="29571" y="528311"/>
                  <a:pt x="0" y="498740"/>
                  <a:pt x="0" y="462263"/>
                </a:cubicBezTo>
                <a:lnTo>
                  <a:pt x="0" y="66048"/>
                </a:lnTo>
                <a:cubicBezTo>
                  <a:pt x="0" y="29571"/>
                  <a:pt x="29571" y="0"/>
                  <a:pt x="66048" y="0"/>
                </a:cubicBezTo>
                <a:close/>
              </a:path>
            </a:pathLst>
          </a:custGeom>
          <a:solidFill>
            <a:srgbClr val="727171">
              <a:alpha val="70000"/>
            </a:srgbClr>
          </a:solidFill>
          <a:ln w="23283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7DCB5D47-9EC0-7CCA-0516-7CB5FA7DB0AF}"/>
              </a:ext>
            </a:extLst>
          </p:cNvPr>
          <p:cNvSpPr txBox="1"/>
          <p:nvPr userDrawn="1"/>
        </p:nvSpPr>
        <p:spPr>
          <a:xfrm>
            <a:off x="999504" y="2325855"/>
            <a:ext cx="814647" cy="543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ja-JP" sz="2935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rPr>
              <a:t>807</a:t>
            </a:r>
            <a:endParaRPr lang="ja-JP" altLang="en-US" sz="2935" spc="0" baseline="0" dirty="0">
              <a:ln/>
              <a:solidFill>
                <a:srgbClr val="FFFFFF"/>
              </a:solidFill>
              <a:latin typeface="Arial"/>
              <a:cs typeface="Arial"/>
              <a:sym typeface="Arial"/>
              <a:rtl val="0"/>
            </a:endParaRPr>
          </a:p>
        </p:txBody>
      </p:sp>
      <p:sp>
        <p:nvSpPr>
          <p:cNvPr id="66" name="フリーフォーム: 図形 65">
            <a:extLst>
              <a:ext uri="{FF2B5EF4-FFF2-40B4-BE49-F238E27FC236}">
                <a16:creationId xmlns:a16="http://schemas.microsoft.com/office/drawing/2014/main" id="{8EA5299C-50D2-115C-B79A-0EF4D8706268}"/>
              </a:ext>
            </a:extLst>
          </p:cNvPr>
          <p:cNvSpPr/>
          <p:nvPr userDrawn="1"/>
        </p:nvSpPr>
        <p:spPr>
          <a:xfrm>
            <a:off x="4757669" y="1453463"/>
            <a:ext cx="995696" cy="389768"/>
          </a:xfrm>
          <a:custGeom>
            <a:avLst/>
            <a:gdLst>
              <a:gd name="connsiteX0" fmla="*/ 1180702 w 1246749"/>
              <a:gd name="connsiteY0" fmla="*/ 0 h 528310"/>
              <a:gd name="connsiteX1" fmla="*/ 1246750 w 1246749"/>
              <a:gd name="connsiteY1" fmla="*/ 66048 h 528310"/>
              <a:gd name="connsiteX2" fmla="*/ 1246750 w 1246749"/>
              <a:gd name="connsiteY2" fmla="*/ 462263 h 528310"/>
              <a:gd name="connsiteX3" fmla="*/ 1180702 w 1246749"/>
              <a:gd name="connsiteY3" fmla="*/ 528311 h 528310"/>
              <a:gd name="connsiteX4" fmla="*/ 66048 w 1246749"/>
              <a:gd name="connsiteY4" fmla="*/ 528311 h 528310"/>
              <a:gd name="connsiteX5" fmla="*/ 0 w 1246749"/>
              <a:gd name="connsiteY5" fmla="*/ 462263 h 528310"/>
              <a:gd name="connsiteX6" fmla="*/ 0 w 1246749"/>
              <a:gd name="connsiteY6" fmla="*/ 66048 h 528310"/>
              <a:gd name="connsiteX7" fmla="*/ 66048 w 1246749"/>
              <a:gd name="connsiteY7" fmla="*/ 0 h 5283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46749" h="528310">
                <a:moveTo>
                  <a:pt x="1180702" y="0"/>
                </a:moveTo>
                <a:cubicBezTo>
                  <a:pt x="1217179" y="0"/>
                  <a:pt x="1246750" y="29571"/>
                  <a:pt x="1246750" y="66048"/>
                </a:cubicBezTo>
                <a:lnTo>
                  <a:pt x="1246750" y="462263"/>
                </a:lnTo>
                <a:cubicBezTo>
                  <a:pt x="1246750" y="498740"/>
                  <a:pt x="1217179" y="528311"/>
                  <a:pt x="1180702" y="528311"/>
                </a:cubicBezTo>
                <a:lnTo>
                  <a:pt x="66048" y="528311"/>
                </a:lnTo>
                <a:cubicBezTo>
                  <a:pt x="29571" y="528311"/>
                  <a:pt x="0" y="498740"/>
                  <a:pt x="0" y="462263"/>
                </a:cubicBezTo>
                <a:lnTo>
                  <a:pt x="0" y="66048"/>
                </a:lnTo>
                <a:cubicBezTo>
                  <a:pt x="0" y="29571"/>
                  <a:pt x="29571" y="0"/>
                  <a:pt x="66048" y="0"/>
                </a:cubicBezTo>
                <a:close/>
              </a:path>
            </a:pathLst>
          </a:custGeom>
          <a:solidFill>
            <a:srgbClr val="727171">
              <a:alpha val="70000"/>
            </a:srgbClr>
          </a:solidFill>
          <a:ln w="23283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37BA39C0-CB41-3117-F66A-B856DA1240F9}"/>
              </a:ext>
            </a:extLst>
          </p:cNvPr>
          <p:cNvSpPr txBox="1"/>
          <p:nvPr userDrawn="1"/>
        </p:nvSpPr>
        <p:spPr>
          <a:xfrm>
            <a:off x="4862518" y="1366668"/>
            <a:ext cx="814647" cy="543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ja-JP" sz="2935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rPr>
              <a:t>808</a:t>
            </a:r>
            <a:endParaRPr lang="ja-JP" altLang="en-US" sz="2935" spc="0" baseline="0" dirty="0">
              <a:ln/>
              <a:solidFill>
                <a:srgbClr val="FFFFFF"/>
              </a:solidFill>
              <a:latin typeface="Arial"/>
              <a:cs typeface="Arial"/>
              <a:sym typeface="Arial"/>
              <a:rtl val="0"/>
            </a:endParaRPr>
          </a:p>
        </p:txBody>
      </p:sp>
      <p:sp>
        <p:nvSpPr>
          <p:cNvPr id="68" name="フリーフォーム: 図形 67">
            <a:extLst>
              <a:ext uri="{FF2B5EF4-FFF2-40B4-BE49-F238E27FC236}">
                <a16:creationId xmlns:a16="http://schemas.microsoft.com/office/drawing/2014/main" id="{9405DA57-E0FA-332B-C694-40B06CCD1782}"/>
              </a:ext>
            </a:extLst>
          </p:cNvPr>
          <p:cNvSpPr/>
          <p:nvPr userDrawn="1"/>
        </p:nvSpPr>
        <p:spPr>
          <a:xfrm>
            <a:off x="8397897" y="1451990"/>
            <a:ext cx="995696" cy="389768"/>
          </a:xfrm>
          <a:custGeom>
            <a:avLst/>
            <a:gdLst>
              <a:gd name="connsiteX0" fmla="*/ 1180702 w 1246749"/>
              <a:gd name="connsiteY0" fmla="*/ 0 h 528310"/>
              <a:gd name="connsiteX1" fmla="*/ 1246750 w 1246749"/>
              <a:gd name="connsiteY1" fmla="*/ 66048 h 528310"/>
              <a:gd name="connsiteX2" fmla="*/ 1246750 w 1246749"/>
              <a:gd name="connsiteY2" fmla="*/ 462263 h 528310"/>
              <a:gd name="connsiteX3" fmla="*/ 1180702 w 1246749"/>
              <a:gd name="connsiteY3" fmla="*/ 528311 h 528310"/>
              <a:gd name="connsiteX4" fmla="*/ 66048 w 1246749"/>
              <a:gd name="connsiteY4" fmla="*/ 528311 h 528310"/>
              <a:gd name="connsiteX5" fmla="*/ 0 w 1246749"/>
              <a:gd name="connsiteY5" fmla="*/ 462263 h 528310"/>
              <a:gd name="connsiteX6" fmla="*/ 0 w 1246749"/>
              <a:gd name="connsiteY6" fmla="*/ 66048 h 528310"/>
              <a:gd name="connsiteX7" fmla="*/ 66048 w 1246749"/>
              <a:gd name="connsiteY7" fmla="*/ 0 h 5283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46749" h="528310">
                <a:moveTo>
                  <a:pt x="1180702" y="0"/>
                </a:moveTo>
                <a:cubicBezTo>
                  <a:pt x="1217179" y="0"/>
                  <a:pt x="1246750" y="29571"/>
                  <a:pt x="1246750" y="66048"/>
                </a:cubicBezTo>
                <a:lnTo>
                  <a:pt x="1246750" y="462263"/>
                </a:lnTo>
                <a:cubicBezTo>
                  <a:pt x="1246750" y="498740"/>
                  <a:pt x="1217179" y="528311"/>
                  <a:pt x="1180702" y="528311"/>
                </a:cubicBezTo>
                <a:lnTo>
                  <a:pt x="66048" y="528311"/>
                </a:lnTo>
                <a:cubicBezTo>
                  <a:pt x="29571" y="528311"/>
                  <a:pt x="0" y="498740"/>
                  <a:pt x="0" y="462263"/>
                </a:cubicBezTo>
                <a:lnTo>
                  <a:pt x="0" y="66048"/>
                </a:lnTo>
                <a:cubicBezTo>
                  <a:pt x="0" y="29571"/>
                  <a:pt x="29571" y="0"/>
                  <a:pt x="66048" y="0"/>
                </a:cubicBezTo>
                <a:close/>
              </a:path>
            </a:pathLst>
          </a:custGeom>
          <a:solidFill>
            <a:srgbClr val="727171">
              <a:alpha val="70000"/>
            </a:srgbClr>
          </a:solidFill>
          <a:ln w="23283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5E1B81CB-11ED-4034-4EB6-E969051DBCFB}"/>
              </a:ext>
            </a:extLst>
          </p:cNvPr>
          <p:cNvSpPr txBox="1"/>
          <p:nvPr userDrawn="1"/>
        </p:nvSpPr>
        <p:spPr>
          <a:xfrm>
            <a:off x="8502746" y="1365195"/>
            <a:ext cx="814647" cy="543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ja-JP" sz="2935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rPr>
              <a:t>809</a:t>
            </a:r>
            <a:endParaRPr lang="ja-JP" altLang="en-US" sz="2935" spc="0" baseline="0" dirty="0">
              <a:ln/>
              <a:solidFill>
                <a:srgbClr val="FFFFFF"/>
              </a:solidFill>
              <a:latin typeface="Arial"/>
              <a:cs typeface="Arial"/>
              <a:sym typeface="Arial"/>
              <a:rtl val="0"/>
            </a:endParaRPr>
          </a:p>
        </p:txBody>
      </p:sp>
      <p:sp>
        <p:nvSpPr>
          <p:cNvPr id="70" name="フリーフォーム: 図形 69">
            <a:extLst>
              <a:ext uri="{FF2B5EF4-FFF2-40B4-BE49-F238E27FC236}">
                <a16:creationId xmlns:a16="http://schemas.microsoft.com/office/drawing/2014/main" id="{C4969F54-088E-92FE-3AA7-3342708D440C}"/>
              </a:ext>
            </a:extLst>
          </p:cNvPr>
          <p:cNvSpPr/>
          <p:nvPr userDrawn="1"/>
        </p:nvSpPr>
        <p:spPr>
          <a:xfrm>
            <a:off x="11542413" y="1438729"/>
            <a:ext cx="1551512" cy="389768"/>
          </a:xfrm>
          <a:custGeom>
            <a:avLst/>
            <a:gdLst>
              <a:gd name="connsiteX0" fmla="*/ 1180702 w 1246749"/>
              <a:gd name="connsiteY0" fmla="*/ 0 h 528310"/>
              <a:gd name="connsiteX1" fmla="*/ 1246750 w 1246749"/>
              <a:gd name="connsiteY1" fmla="*/ 66048 h 528310"/>
              <a:gd name="connsiteX2" fmla="*/ 1246750 w 1246749"/>
              <a:gd name="connsiteY2" fmla="*/ 462263 h 528310"/>
              <a:gd name="connsiteX3" fmla="*/ 1180702 w 1246749"/>
              <a:gd name="connsiteY3" fmla="*/ 528311 h 528310"/>
              <a:gd name="connsiteX4" fmla="*/ 66048 w 1246749"/>
              <a:gd name="connsiteY4" fmla="*/ 528311 h 528310"/>
              <a:gd name="connsiteX5" fmla="*/ 0 w 1246749"/>
              <a:gd name="connsiteY5" fmla="*/ 462263 h 528310"/>
              <a:gd name="connsiteX6" fmla="*/ 0 w 1246749"/>
              <a:gd name="connsiteY6" fmla="*/ 66048 h 528310"/>
              <a:gd name="connsiteX7" fmla="*/ 66048 w 1246749"/>
              <a:gd name="connsiteY7" fmla="*/ 0 h 5283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46749" h="528310">
                <a:moveTo>
                  <a:pt x="1180702" y="0"/>
                </a:moveTo>
                <a:cubicBezTo>
                  <a:pt x="1217179" y="0"/>
                  <a:pt x="1246750" y="29571"/>
                  <a:pt x="1246750" y="66048"/>
                </a:cubicBezTo>
                <a:lnTo>
                  <a:pt x="1246750" y="462263"/>
                </a:lnTo>
                <a:cubicBezTo>
                  <a:pt x="1246750" y="498740"/>
                  <a:pt x="1217179" y="528311"/>
                  <a:pt x="1180702" y="528311"/>
                </a:cubicBezTo>
                <a:lnTo>
                  <a:pt x="66048" y="528311"/>
                </a:lnTo>
                <a:cubicBezTo>
                  <a:pt x="29571" y="528311"/>
                  <a:pt x="0" y="498740"/>
                  <a:pt x="0" y="462263"/>
                </a:cubicBezTo>
                <a:lnTo>
                  <a:pt x="0" y="66048"/>
                </a:lnTo>
                <a:cubicBezTo>
                  <a:pt x="0" y="29571"/>
                  <a:pt x="29571" y="0"/>
                  <a:pt x="66048" y="0"/>
                </a:cubicBezTo>
                <a:close/>
              </a:path>
            </a:pathLst>
          </a:custGeom>
          <a:solidFill>
            <a:srgbClr val="727171">
              <a:alpha val="70000"/>
            </a:srgbClr>
          </a:solidFill>
          <a:ln w="23283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51C9F7FE-3D5C-D83B-FDAE-6FFFBF18DCDA}"/>
              </a:ext>
            </a:extLst>
          </p:cNvPr>
          <p:cNvSpPr txBox="1"/>
          <p:nvPr userDrawn="1"/>
        </p:nvSpPr>
        <p:spPr>
          <a:xfrm>
            <a:off x="11571062" y="1364634"/>
            <a:ext cx="1560042" cy="543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ja-JP" sz="2935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rPr>
              <a:t>809 </a:t>
            </a:r>
            <a:r>
              <a:rPr lang="ja-JP" altLang="en-US" sz="2500" b="1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rPr>
              <a:t>控室</a:t>
            </a:r>
            <a:endParaRPr lang="en-US" altLang="ja-JP" sz="2500" b="1" spc="0" baseline="0" dirty="0">
              <a:ln/>
              <a:solidFill>
                <a:srgbClr val="FFFFFF"/>
              </a:solidFill>
              <a:latin typeface="Arial"/>
              <a:cs typeface="Arial"/>
              <a:sym typeface="Arial"/>
              <a:rtl val="0"/>
            </a:endParaRPr>
          </a:p>
        </p:txBody>
      </p:sp>
      <p:sp>
        <p:nvSpPr>
          <p:cNvPr id="72" name="フリーフォーム: 図形 71">
            <a:extLst>
              <a:ext uri="{FF2B5EF4-FFF2-40B4-BE49-F238E27FC236}">
                <a16:creationId xmlns:a16="http://schemas.microsoft.com/office/drawing/2014/main" id="{58F23786-C9C6-9F5B-D9B3-31B5BD6C8862}"/>
              </a:ext>
            </a:extLst>
          </p:cNvPr>
          <p:cNvSpPr/>
          <p:nvPr userDrawn="1"/>
        </p:nvSpPr>
        <p:spPr>
          <a:xfrm>
            <a:off x="9964403" y="7285796"/>
            <a:ext cx="995696" cy="389768"/>
          </a:xfrm>
          <a:custGeom>
            <a:avLst/>
            <a:gdLst>
              <a:gd name="connsiteX0" fmla="*/ 1180702 w 1246749"/>
              <a:gd name="connsiteY0" fmla="*/ 0 h 528310"/>
              <a:gd name="connsiteX1" fmla="*/ 1246750 w 1246749"/>
              <a:gd name="connsiteY1" fmla="*/ 66048 h 528310"/>
              <a:gd name="connsiteX2" fmla="*/ 1246750 w 1246749"/>
              <a:gd name="connsiteY2" fmla="*/ 462263 h 528310"/>
              <a:gd name="connsiteX3" fmla="*/ 1180702 w 1246749"/>
              <a:gd name="connsiteY3" fmla="*/ 528311 h 528310"/>
              <a:gd name="connsiteX4" fmla="*/ 66048 w 1246749"/>
              <a:gd name="connsiteY4" fmla="*/ 528311 h 528310"/>
              <a:gd name="connsiteX5" fmla="*/ 0 w 1246749"/>
              <a:gd name="connsiteY5" fmla="*/ 462263 h 528310"/>
              <a:gd name="connsiteX6" fmla="*/ 0 w 1246749"/>
              <a:gd name="connsiteY6" fmla="*/ 66048 h 528310"/>
              <a:gd name="connsiteX7" fmla="*/ 66048 w 1246749"/>
              <a:gd name="connsiteY7" fmla="*/ 0 h 5283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46749" h="528310">
                <a:moveTo>
                  <a:pt x="1180702" y="0"/>
                </a:moveTo>
                <a:cubicBezTo>
                  <a:pt x="1217179" y="0"/>
                  <a:pt x="1246750" y="29571"/>
                  <a:pt x="1246750" y="66048"/>
                </a:cubicBezTo>
                <a:lnTo>
                  <a:pt x="1246750" y="462263"/>
                </a:lnTo>
                <a:cubicBezTo>
                  <a:pt x="1246750" y="498740"/>
                  <a:pt x="1217179" y="528311"/>
                  <a:pt x="1180702" y="528311"/>
                </a:cubicBezTo>
                <a:lnTo>
                  <a:pt x="66048" y="528311"/>
                </a:lnTo>
                <a:cubicBezTo>
                  <a:pt x="29571" y="528311"/>
                  <a:pt x="0" y="498740"/>
                  <a:pt x="0" y="462263"/>
                </a:cubicBezTo>
                <a:lnTo>
                  <a:pt x="0" y="66048"/>
                </a:lnTo>
                <a:cubicBezTo>
                  <a:pt x="0" y="29571"/>
                  <a:pt x="29571" y="0"/>
                  <a:pt x="66048" y="0"/>
                </a:cubicBezTo>
                <a:close/>
              </a:path>
            </a:pathLst>
          </a:custGeom>
          <a:solidFill>
            <a:srgbClr val="727171">
              <a:alpha val="70000"/>
            </a:srgbClr>
          </a:solidFill>
          <a:ln w="23283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101C46FC-4A15-5D1F-2C8C-E1F44C0A3DEA}"/>
              </a:ext>
            </a:extLst>
          </p:cNvPr>
          <p:cNvSpPr txBox="1"/>
          <p:nvPr userDrawn="1"/>
        </p:nvSpPr>
        <p:spPr>
          <a:xfrm>
            <a:off x="10069252" y="7199001"/>
            <a:ext cx="814647" cy="543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ja-JP" sz="2935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rPr>
              <a:t>810</a:t>
            </a:r>
            <a:endParaRPr lang="ja-JP" altLang="en-US" sz="2935" spc="0" baseline="0" dirty="0">
              <a:ln/>
              <a:solidFill>
                <a:srgbClr val="FFFFFF"/>
              </a:solidFill>
              <a:latin typeface="Arial"/>
              <a:cs typeface="Arial"/>
              <a:sym typeface="Arial"/>
              <a:rtl val="0"/>
            </a:endParaRPr>
          </a:p>
        </p:txBody>
      </p:sp>
      <p:pic>
        <p:nvPicPr>
          <p:cNvPr id="4" name="グラフィックス 3">
            <a:extLst>
              <a:ext uri="{FF2B5EF4-FFF2-40B4-BE49-F238E27FC236}">
                <a16:creationId xmlns:a16="http://schemas.microsoft.com/office/drawing/2014/main" id="{EF7E046B-FE51-38B0-4F74-E5657C70F444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06063" y="126542"/>
            <a:ext cx="3930343" cy="1326921"/>
          </a:xfrm>
          <a:prstGeom prst="rect">
            <a:avLst/>
          </a:prstGeom>
        </p:spPr>
      </p:pic>
      <p:sp>
        <p:nvSpPr>
          <p:cNvPr id="7" name="Rectangle 12">
            <a:extLst>
              <a:ext uri="{FF2B5EF4-FFF2-40B4-BE49-F238E27FC236}">
                <a16:creationId xmlns:a16="http://schemas.microsoft.com/office/drawing/2014/main" id="{6F86316E-49A7-E5AA-2905-01C1AF0EC93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40438" y="1549914"/>
            <a:ext cx="268363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※ </a:t>
            </a:r>
            <a:r>
              <a:rPr kumimoji="0" lang="ja-JP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有料備品については、ホームページにて</a:t>
            </a:r>
            <a:endParaRPr kumimoji="0" lang="en-US" altLang="ja-JP" sz="10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000" b="1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 </a:t>
            </a:r>
            <a:r>
              <a:rPr kumimoji="0" lang="ja-JP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ご確認ください。</a:t>
            </a:r>
            <a:endParaRPr kumimoji="0" lang="ja-JP" altLang="ja-JP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145511C9-11F4-B594-AEE6-66AF0FB0C1E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519592" y="672584"/>
            <a:ext cx="384721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スクリーン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12">
            <a:extLst>
              <a:ext uri="{FF2B5EF4-FFF2-40B4-BE49-F238E27FC236}">
                <a16:creationId xmlns:a16="http://schemas.microsoft.com/office/drawing/2014/main" id="{1E3F472C-A797-A315-F0BF-FBE563A84C1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457242" y="1111141"/>
            <a:ext cx="53860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ホワイトボード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12">
            <a:extLst>
              <a:ext uri="{FF2B5EF4-FFF2-40B4-BE49-F238E27FC236}">
                <a16:creationId xmlns:a16="http://schemas.microsoft.com/office/drawing/2014/main" id="{E26264AE-7EF2-574C-D892-7D828DD36CC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60996" y="1078377"/>
            <a:ext cx="153888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演台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12">
            <a:extLst>
              <a:ext uri="{FF2B5EF4-FFF2-40B4-BE49-F238E27FC236}">
                <a16:creationId xmlns:a16="http://schemas.microsoft.com/office/drawing/2014/main" id="{2B459B02-75D8-E44F-6752-2A8BE097742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81938" y="703053"/>
            <a:ext cx="50654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2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12">
            <a:extLst>
              <a:ext uri="{FF2B5EF4-FFF2-40B4-BE49-F238E27FC236}">
                <a16:creationId xmlns:a16="http://schemas.microsoft.com/office/drawing/2014/main" id="{661965A7-9A63-50C7-3101-DC6BEE02604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600505" y="374477"/>
            <a:ext cx="53860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机（椅子なし）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12">
            <a:extLst>
              <a:ext uri="{FF2B5EF4-FFF2-40B4-BE49-F238E27FC236}">
                <a16:creationId xmlns:a16="http://schemas.microsoft.com/office/drawing/2014/main" id="{2206A2E2-C93A-F31C-9DE2-1DCF96CC4E1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70319" y="722216"/>
            <a:ext cx="230754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椅子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Rectangle 12">
            <a:extLst>
              <a:ext uri="{FF2B5EF4-FFF2-40B4-BE49-F238E27FC236}">
                <a16:creationId xmlns:a16="http://schemas.microsoft.com/office/drawing/2014/main" id="{CF36C4EC-44A3-CD5E-2A7C-0C0AA0F5920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88034" y="1069813"/>
            <a:ext cx="50654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Rectangle 12">
            <a:extLst>
              <a:ext uri="{FF2B5EF4-FFF2-40B4-BE49-F238E27FC236}">
                <a16:creationId xmlns:a16="http://schemas.microsoft.com/office/drawing/2014/main" id="{E292635F-E3AF-11A4-4572-512A7360221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81921" y="345652"/>
            <a:ext cx="50654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600" b="1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1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9" name="グラフィックス 18">
            <a:extLst>
              <a:ext uri="{FF2B5EF4-FFF2-40B4-BE49-F238E27FC236}">
                <a16:creationId xmlns:a16="http://schemas.microsoft.com/office/drawing/2014/main" id="{ED631800-3045-F75B-15E1-F7276346E032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629114" y="496987"/>
            <a:ext cx="123825" cy="104775"/>
          </a:xfrm>
          <a:prstGeom prst="rect">
            <a:avLst/>
          </a:prstGeom>
        </p:spPr>
      </p:pic>
      <p:sp>
        <p:nvSpPr>
          <p:cNvPr id="21" name="Rectangle 12">
            <a:extLst>
              <a:ext uri="{FF2B5EF4-FFF2-40B4-BE49-F238E27FC236}">
                <a16:creationId xmlns:a16="http://schemas.microsoft.com/office/drawing/2014/main" id="{E6FDCD77-9BE8-AA1E-2C62-A37CC39B333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527979" y="377493"/>
            <a:ext cx="307777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ミキサー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Rectangle 12">
            <a:extLst>
              <a:ext uri="{FF2B5EF4-FFF2-40B4-BE49-F238E27FC236}">
                <a16:creationId xmlns:a16="http://schemas.microsoft.com/office/drawing/2014/main" id="{E2F91CA8-9601-6886-8E07-B55ED73B79D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381027" y="698394"/>
            <a:ext cx="615553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天吊りスクリーン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2" name="Rectangle 12">
            <a:extLst>
              <a:ext uri="{FF2B5EF4-FFF2-40B4-BE49-F238E27FC236}">
                <a16:creationId xmlns:a16="http://schemas.microsoft.com/office/drawing/2014/main" id="{9DDDB560-9FA2-1B4E-B922-80F42158400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449374" y="378353"/>
            <a:ext cx="53860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プロジェクター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3" name="グラフィックス 32">
            <a:extLst>
              <a:ext uri="{FF2B5EF4-FFF2-40B4-BE49-F238E27FC236}">
                <a16:creationId xmlns:a16="http://schemas.microsoft.com/office/drawing/2014/main" id="{181D6A31-CC9F-4E95-3D4E-D40081D3AB87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2405063" y="2198715"/>
            <a:ext cx="898957" cy="61250"/>
          </a:xfrm>
          <a:prstGeom prst="rect">
            <a:avLst/>
          </a:prstGeom>
        </p:spPr>
      </p:pic>
      <p:pic>
        <p:nvPicPr>
          <p:cNvPr id="41" name="グラフィックス 40">
            <a:extLst>
              <a:ext uri="{FF2B5EF4-FFF2-40B4-BE49-F238E27FC236}">
                <a16:creationId xmlns:a16="http://schemas.microsoft.com/office/drawing/2014/main" id="{D0359EC1-D05B-C76B-2624-06C22BA40E7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358116" y="1943786"/>
            <a:ext cx="123825" cy="104775"/>
          </a:xfrm>
          <a:prstGeom prst="rect">
            <a:avLst/>
          </a:prstGeom>
        </p:spPr>
      </p:pic>
      <p:pic>
        <p:nvPicPr>
          <p:cNvPr id="42" name="グラフィックス 41">
            <a:extLst>
              <a:ext uri="{FF2B5EF4-FFF2-40B4-BE49-F238E27FC236}">
                <a16:creationId xmlns:a16="http://schemas.microsoft.com/office/drawing/2014/main" id="{2F7D2A06-AA70-D988-6E91-81F945A6E327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16200000">
            <a:off x="989979" y="5896632"/>
            <a:ext cx="123825" cy="104775"/>
          </a:xfrm>
          <a:prstGeom prst="rect">
            <a:avLst/>
          </a:prstGeom>
        </p:spPr>
      </p:pic>
      <p:pic>
        <p:nvPicPr>
          <p:cNvPr id="43" name="グラフィックス 42">
            <a:extLst>
              <a:ext uri="{FF2B5EF4-FFF2-40B4-BE49-F238E27FC236}">
                <a16:creationId xmlns:a16="http://schemas.microsoft.com/office/drawing/2014/main" id="{B2908216-4C20-48A5-9840-DB515886BFCC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053254" y="7527757"/>
            <a:ext cx="123825" cy="104775"/>
          </a:xfrm>
          <a:prstGeom prst="rect">
            <a:avLst/>
          </a:prstGeom>
        </p:spPr>
      </p:pic>
      <p:pic>
        <p:nvPicPr>
          <p:cNvPr id="44" name="グラフィックス 43">
            <a:extLst>
              <a:ext uri="{FF2B5EF4-FFF2-40B4-BE49-F238E27FC236}">
                <a16:creationId xmlns:a16="http://schemas.microsoft.com/office/drawing/2014/main" id="{280EDB7F-E21B-5703-78C3-39275021EB48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4904470" y="2226712"/>
            <a:ext cx="995696" cy="67841"/>
          </a:xfrm>
          <a:prstGeom prst="rect">
            <a:avLst/>
          </a:prstGeom>
        </p:spPr>
      </p:pic>
      <p:pic>
        <p:nvPicPr>
          <p:cNvPr id="45" name="グラフィックス 44">
            <a:extLst>
              <a:ext uri="{FF2B5EF4-FFF2-40B4-BE49-F238E27FC236}">
                <a16:creationId xmlns:a16="http://schemas.microsoft.com/office/drawing/2014/main" id="{0A41C939-C12B-A4E5-51FD-F64B45360EC8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7454512" y="2233751"/>
            <a:ext cx="995696" cy="67841"/>
          </a:xfrm>
          <a:prstGeom prst="rect">
            <a:avLst/>
          </a:prstGeom>
        </p:spPr>
      </p:pic>
      <p:pic>
        <p:nvPicPr>
          <p:cNvPr id="46" name="グラフィックス 45">
            <a:extLst>
              <a:ext uri="{FF2B5EF4-FFF2-40B4-BE49-F238E27FC236}">
                <a16:creationId xmlns:a16="http://schemas.microsoft.com/office/drawing/2014/main" id="{0B35A778-20CB-C41C-F091-901ACD98DC95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9514473" y="2226044"/>
            <a:ext cx="995696" cy="67841"/>
          </a:xfrm>
          <a:prstGeom prst="rect">
            <a:avLst/>
          </a:prstGeom>
        </p:spPr>
      </p:pic>
      <p:pic>
        <p:nvPicPr>
          <p:cNvPr id="47" name="グラフィックス 46">
            <a:extLst>
              <a:ext uri="{FF2B5EF4-FFF2-40B4-BE49-F238E27FC236}">
                <a16:creationId xmlns:a16="http://schemas.microsoft.com/office/drawing/2014/main" id="{FE96D0D9-DAA6-428B-D891-383A105C8CC0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810722" y="1901717"/>
            <a:ext cx="123825" cy="104775"/>
          </a:xfrm>
          <a:prstGeom prst="rect">
            <a:avLst/>
          </a:prstGeom>
        </p:spPr>
      </p:pic>
      <p:pic>
        <p:nvPicPr>
          <p:cNvPr id="48" name="グラフィックス 47">
            <a:extLst>
              <a:ext uri="{FF2B5EF4-FFF2-40B4-BE49-F238E27FC236}">
                <a16:creationId xmlns:a16="http://schemas.microsoft.com/office/drawing/2014/main" id="{7A866644-2580-E0F5-90EF-E8BB84200ABE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640449" y="2056866"/>
            <a:ext cx="123825" cy="104775"/>
          </a:xfrm>
          <a:prstGeom prst="rect">
            <a:avLst/>
          </a:prstGeom>
        </p:spPr>
      </p:pic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1C9CF5F0-B98C-1C63-E55C-56245ED10039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10800000">
            <a:off x="4497427" y="9298239"/>
            <a:ext cx="123825" cy="104775"/>
          </a:xfrm>
          <a:prstGeom prst="rect">
            <a:avLst/>
          </a:prstGeom>
        </p:spPr>
      </p:pic>
      <p:pic>
        <p:nvPicPr>
          <p:cNvPr id="23" name="グラフィックス 22">
            <a:extLst>
              <a:ext uri="{FF2B5EF4-FFF2-40B4-BE49-F238E27FC236}">
                <a16:creationId xmlns:a16="http://schemas.microsoft.com/office/drawing/2014/main" id="{D8901865-6FFF-A716-CB74-62E3948788E2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10800000">
            <a:off x="5022237" y="9319940"/>
            <a:ext cx="123825" cy="104775"/>
          </a:xfrm>
          <a:prstGeom prst="rect">
            <a:avLst/>
          </a:prstGeom>
        </p:spPr>
      </p:pic>
      <p:pic>
        <p:nvPicPr>
          <p:cNvPr id="24" name="グラフィックス 23">
            <a:extLst>
              <a:ext uri="{FF2B5EF4-FFF2-40B4-BE49-F238E27FC236}">
                <a16:creationId xmlns:a16="http://schemas.microsoft.com/office/drawing/2014/main" id="{1A779225-EFCE-5C9E-1D62-C49D11F5E04D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10800000">
            <a:off x="6422412" y="9124678"/>
            <a:ext cx="123825" cy="104775"/>
          </a:xfrm>
          <a:prstGeom prst="rect">
            <a:avLst/>
          </a:prstGeom>
        </p:spPr>
      </p:pic>
      <p:pic>
        <p:nvPicPr>
          <p:cNvPr id="25" name="グラフィックス 24">
            <a:extLst>
              <a:ext uri="{FF2B5EF4-FFF2-40B4-BE49-F238E27FC236}">
                <a16:creationId xmlns:a16="http://schemas.microsoft.com/office/drawing/2014/main" id="{C2038EC8-B4C9-D148-433B-5D4DED9184AD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10800000">
            <a:off x="10099350" y="9124678"/>
            <a:ext cx="123825" cy="104775"/>
          </a:xfrm>
          <a:prstGeom prst="rect">
            <a:avLst/>
          </a:prstGeom>
        </p:spPr>
      </p:pic>
      <p:pic>
        <p:nvPicPr>
          <p:cNvPr id="26" name="グラフィックス 25">
            <a:extLst>
              <a:ext uri="{FF2B5EF4-FFF2-40B4-BE49-F238E27FC236}">
                <a16:creationId xmlns:a16="http://schemas.microsoft.com/office/drawing/2014/main" id="{828954EB-93CB-D968-0390-D6A9CFFD20CC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0631613" y="5496514"/>
            <a:ext cx="123825" cy="104775"/>
          </a:xfrm>
          <a:prstGeom prst="rect">
            <a:avLst/>
          </a:prstGeom>
        </p:spPr>
      </p:pic>
      <p:pic>
        <p:nvPicPr>
          <p:cNvPr id="27" name="グラフィックス 26">
            <a:extLst>
              <a:ext uri="{FF2B5EF4-FFF2-40B4-BE49-F238E27FC236}">
                <a16:creationId xmlns:a16="http://schemas.microsoft.com/office/drawing/2014/main" id="{4E6F2D97-3040-2B7C-DAF5-2BF7D29011DE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3184285" y="860070"/>
            <a:ext cx="995696" cy="67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8577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" name="図 347">
            <a:extLst>
              <a:ext uri="{FF2B5EF4-FFF2-40B4-BE49-F238E27FC236}">
                <a16:creationId xmlns:a16="http://schemas.microsoft.com/office/drawing/2014/main" id="{5EC1EFC1-BEA0-9440-C2E0-F1031824D96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4378" y="2290626"/>
            <a:ext cx="452793" cy="132897"/>
          </a:xfrm>
          <a:prstGeom prst="rect">
            <a:avLst/>
          </a:prstGeom>
        </p:spPr>
      </p:pic>
      <p:grpSp>
        <p:nvGrpSpPr>
          <p:cNvPr id="477" name="グループ化 476">
            <a:extLst>
              <a:ext uri="{FF2B5EF4-FFF2-40B4-BE49-F238E27FC236}">
                <a16:creationId xmlns:a16="http://schemas.microsoft.com/office/drawing/2014/main" id="{E8410FC1-117A-D7BC-03E4-A1E56D86D666}"/>
              </a:ext>
            </a:extLst>
          </p:cNvPr>
          <p:cNvGrpSpPr/>
          <p:nvPr/>
        </p:nvGrpSpPr>
        <p:grpSpPr>
          <a:xfrm>
            <a:off x="4295847" y="2865577"/>
            <a:ext cx="2057686" cy="2267525"/>
            <a:chOff x="4351764" y="2953912"/>
            <a:chExt cx="2057686" cy="2267525"/>
          </a:xfrm>
        </p:grpSpPr>
        <p:pic>
          <p:nvPicPr>
            <p:cNvPr id="769" name="図 768">
              <a:extLst>
                <a:ext uri="{FF2B5EF4-FFF2-40B4-BE49-F238E27FC236}">
                  <a16:creationId xmlns:a16="http://schemas.microsoft.com/office/drawing/2014/main" id="{A45B56CD-6356-C48F-B8F4-F29830AC089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51764" y="2953912"/>
              <a:ext cx="436959" cy="178475"/>
            </a:xfrm>
            <a:prstGeom prst="rect">
              <a:avLst/>
            </a:prstGeom>
          </p:spPr>
        </p:pic>
        <p:pic>
          <p:nvPicPr>
            <p:cNvPr id="770" name="図 769">
              <a:extLst>
                <a:ext uri="{FF2B5EF4-FFF2-40B4-BE49-F238E27FC236}">
                  <a16:creationId xmlns:a16="http://schemas.microsoft.com/office/drawing/2014/main" id="{466D67EC-575D-6CB9-A1B1-6A7F03C26FC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51764" y="3187012"/>
              <a:ext cx="436959" cy="178475"/>
            </a:xfrm>
            <a:prstGeom prst="rect">
              <a:avLst/>
            </a:prstGeom>
          </p:spPr>
        </p:pic>
        <p:pic>
          <p:nvPicPr>
            <p:cNvPr id="773" name="図 772">
              <a:extLst>
                <a:ext uri="{FF2B5EF4-FFF2-40B4-BE49-F238E27FC236}">
                  <a16:creationId xmlns:a16="http://schemas.microsoft.com/office/drawing/2014/main" id="{9AC11D16-8F95-6B4E-7637-E72391274AF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51764" y="3422931"/>
              <a:ext cx="436959" cy="178475"/>
            </a:xfrm>
            <a:prstGeom prst="rect">
              <a:avLst/>
            </a:prstGeom>
          </p:spPr>
        </p:pic>
        <p:pic>
          <p:nvPicPr>
            <p:cNvPr id="774" name="図 773">
              <a:extLst>
                <a:ext uri="{FF2B5EF4-FFF2-40B4-BE49-F238E27FC236}">
                  <a16:creationId xmlns:a16="http://schemas.microsoft.com/office/drawing/2014/main" id="{D573E756-DF1C-132B-83B7-0BDE0884980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51764" y="3655250"/>
              <a:ext cx="436959" cy="178475"/>
            </a:xfrm>
            <a:prstGeom prst="rect">
              <a:avLst/>
            </a:prstGeom>
          </p:spPr>
        </p:pic>
        <p:pic>
          <p:nvPicPr>
            <p:cNvPr id="780" name="図 779">
              <a:extLst>
                <a:ext uri="{FF2B5EF4-FFF2-40B4-BE49-F238E27FC236}">
                  <a16:creationId xmlns:a16="http://schemas.microsoft.com/office/drawing/2014/main" id="{D107A1EE-7ADE-F5CC-5994-B683F607F91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51764" y="3882932"/>
              <a:ext cx="436959" cy="178475"/>
            </a:xfrm>
            <a:prstGeom prst="rect">
              <a:avLst/>
            </a:prstGeom>
          </p:spPr>
        </p:pic>
        <p:pic>
          <p:nvPicPr>
            <p:cNvPr id="786" name="図 785">
              <a:extLst>
                <a:ext uri="{FF2B5EF4-FFF2-40B4-BE49-F238E27FC236}">
                  <a16:creationId xmlns:a16="http://schemas.microsoft.com/office/drawing/2014/main" id="{B58FE650-80DC-42A9-7B25-83D1743023E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51764" y="4112862"/>
              <a:ext cx="436959" cy="178475"/>
            </a:xfrm>
            <a:prstGeom prst="rect">
              <a:avLst/>
            </a:prstGeom>
          </p:spPr>
        </p:pic>
        <p:pic>
          <p:nvPicPr>
            <p:cNvPr id="787" name="図 786">
              <a:extLst>
                <a:ext uri="{FF2B5EF4-FFF2-40B4-BE49-F238E27FC236}">
                  <a16:creationId xmlns:a16="http://schemas.microsoft.com/office/drawing/2014/main" id="{5170E3AD-112E-7B3A-BDE7-0A1EB8752A3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51764" y="4345649"/>
              <a:ext cx="436959" cy="178475"/>
            </a:xfrm>
            <a:prstGeom prst="rect">
              <a:avLst/>
            </a:prstGeom>
          </p:spPr>
        </p:pic>
        <p:pic>
          <p:nvPicPr>
            <p:cNvPr id="788" name="図 787">
              <a:extLst>
                <a:ext uri="{FF2B5EF4-FFF2-40B4-BE49-F238E27FC236}">
                  <a16:creationId xmlns:a16="http://schemas.microsoft.com/office/drawing/2014/main" id="{92E4DC45-29A9-C698-60DE-AF7F179C8E5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51764" y="4577494"/>
              <a:ext cx="436959" cy="178475"/>
            </a:xfrm>
            <a:prstGeom prst="rect">
              <a:avLst/>
            </a:prstGeom>
          </p:spPr>
        </p:pic>
        <p:pic>
          <p:nvPicPr>
            <p:cNvPr id="720" name="図 719">
              <a:extLst>
                <a:ext uri="{FF2B5EF4-FFF2-40B4-BE49-F238E27FC236}">
                  <a16:creationId xmlns:a16="http://schemas.microsoft.com/office/drawing/2014/main" id="{2274C592-3094-25A5-B396-E9877B86CB4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51764" y="4809324"/>
              <a:ext cx="436959" cy="178475"/>
            </a:xfrm>
            <a:prstGeom prst="rect">
              <a:avLst/>
            </a:prstGeom>
          </p:spPr>
        </p:pic>
        <p:pic>
          <p:nvPicPr>
            <p:cNvPr id="4" name="図 3">
              <a:extLst>
                <a:ext uri="{FF2B5EF4-FFF2-40B4-BE49-F238E27FC236}">
                  <a16:creationId xmlns:a16="http://schemas.microsoft.com/office/drawing/2014/main" id="{311C22C5-FBFA-E37E-4443-F612E548127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51764" y="5042962"/>
              <a:ext cx="436959" cy="178475"/>
            </a:xfrm>
            <a:prstGeom prst="rect">
              <a:avLst/>
            </a:prstGeom>
          </p:spPr>
        </p:pic>
        <p:pic>
          <p:nvPicPr>
            <p:cNvPr id="722" name="図 721">
              <a:extLst>
                <a:ext uri="{FF2B5EF4-FFF2-40B4-BE49-F238E27FC236}">
                  <a16:creationId xmlns:a16="http://schemas.microsoft.com/office/drawing/2014/main" id="{C54AFD35-5F65-522C-C68D-15F8E114ADF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05976" y="2953912"/>
              <a:ext cx="436959" cy="178475"/>
            </a:xfrm>
            <a:prstGeom prst="rect">
              <a:avLst/>
            </a:prstGeom>
          </p:spPr>
        </p:pic>
        <p:pic>
          <p:nvPicPr>
            <p:cNvPr id="723" name="図 722">
              <a:extLst>
                <a:ext uri="{FF2B5EF4-FFF2-40B4-BE49-F238E27FC236}">
                  <a16:creationId xmlns:a16="http://schemas.microsoft.com/office/drawing/2014/main" id="{78EB7755-BF7C-6BAB-9BC6-E81A8D5D346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05976" y="3187012"/>
              <a:ext cx="436959" cy="178475"/>
            </a:xfrm>
            <a:prstGeom prst="rect">
              <a:avLst/>
            </a:prstGeom>
          </p:spPr>
        </p:pic>
        <p:pic>
          <p:nvPicPr>
            <p:cNvPr id="724" name="図 723">
              <a:extLst>
                <a:ext uri="{FF2B5EF4-FFF2-40B4-BE49-F238E27FC236}">
                  <a16:creationId xmlns:a16="http://schemas.microsoft.com/office/drawing/2014/main" id="{144324C8-1A0E-94DE-20EB-E9D159CEB66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05976" y="3422931"/>
              <a:ext cx="436959" cy="178475"/>
            </a:xfrm>
            <a:prstGeom prst="rect">
              <a:avLst/>
            </a:prstGeom>
          </p:spPr>
        </p:pic>
        <p:pic>
          <p:nvPicPr>
            <p:cNvPr id="725" name="図 724">
              <a:extLst>
                <a:ext uri="{FF2B5EF4-FFF2-40B4-BE49-F238E27FC236}">
                  <a16:creationId xmlns:a16="http://schemas.microsoft.com/office/drawing/2014/main" id="{0D769BE5-7C0D-5820-8035-F25E7068FC2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05976" y="3655250"/>
              <a:ext cx="436959" cy="178475"/>
            </a:xfrm>
            <a:prstGeom prst="rect">
              <a:avLst/>
            </a:prstGeom>
          </p:spPr>
        </p:pic>
        <p:pic>
          <p:nvPicPr>
            <p:cNvPr id="726" name="図 725">
              <a:extLst>
                <a:ext uri="{FF2B5EF4-FFF2-40B4-BE49-F238E27FC236}">
                  <a16:creationId xmlns:a16="http://schemas.microsoft.com/office/drawing/2014/main" id="{FA416DFC-6B71-97D9-7C09-88958258E8B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05976" y="3882932"/>
              <a:ext cx="436959" cy="178475"/>
            </a:xfrm>
            <a:prstGeom prst="rect">
              <a:avLst/>
            </a:prstGeom>
          </p:spPr>
        </p:pic>
        <p:pic>
          <p:nvPicPr>
            <p:cNvPr id="727" name="図 726">
              <a:extLst>
                <a:ext uri="{FF2B5EF4-FFF2-40B4-BE49-F238E27FC236}">
                  <a16:creationId xmlns:a16="http://schemas.microsoft.com/office/drawing/2014/main" id="{60909A75-0B06-F30A-263B-F91831D7D51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05976" y="4112862"/>
              <a:ext cx="436959" cy="178475"/>
            </a:xfrm>
            <a:prstGeom prst="rect">
              <a:avLst/>
            </a:prstGeom>
          </p:spPr>
        </p:pic>
        <p:pic>
          <p:nvPicPr>
            <p:cNvPr id="758" name="図 757">
              <a:extLst>
                <a:ext uri="{FF2B5EF4-FFF2-40B4-BE49-F238E27FC236}">
                  <a16:creationId xmlns:a16="http://schemas.microsoft.com/office/drawing/2014/main" id="{C0A8ED69-4DBB-6C01-389F-81A3A11E17B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05976" y="4345649"/>
              <a:ext cx="436959" cy="178475"/>
            </a:xfrm>
            <a:prstGeom prst="rect">
              <a:avLst/>
            </a:prstGeom>
          </p:spPr>
        </p:pic>
        <p:pic>
          <p:nvPicPr>
            <p:cNvPr id="759" name="図 758">
              <a:extLst>
                <a:ext uri="{FF2B5EF4-FFF2-40B4-BE49-F238E27FC236}">
                  <a16:creationId xmlns:a16="http://schemas.microsoft.com/office/drawing/2014/main" id="{B5AFA151-F961-656D-E8E2-D9E8E6BE826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05976" y="4577494"/>
              <a:ext cx="436959" cy="178475"/>
            </a:xfrm>
            <a:prstGeom prst="rect">
              <a:avLst/>
            </a:prstGeom>
          </p:spPr>
        </p:pic>
        <p:pic>
          <p:nvPicPr>
            <p:cNvPr id="718" name="図 717">
              <a:extLst>
                <a:ext uri="{FF2B5EF4-FFF2-40B4-BE49-F238E27FC236}">
                  <a16:creationId xmlns:a16="http://schemas.microsoft.com/office/drawing/2014/main" id="{E81DDBE6-93E5-3274-1CE8-5C222494FBF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05976" y="4807670"/>
              <a:ext cx="436959" cy="178475"/>
            </a:xfrm>
            <a:prstGeom prst="rect">
              <a:avLst/>
            </a:prstGeom>
          </p:spPr>
        </p:pic>
        <p:pic>
          <p:nvPicPr>
            <p:cNvPr id="7" name="図 6">
              <a:extLst>
                <a:ext uri="{FF2B5EF4-FFF2-40B4-BE49-F238E27FC236}">
                  <a16:creationId xmlns:a16="http://schemas.microsoft.com/office/drawing/2014/main" id="{1CF6CEE0-6FC9-5AE5-6FF4-C759378F5D4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05976" y="5041308"/>
              <a:ext cx="436959" cy="178475"/>
            </a:xfrm>
            <a:prstGeom prst="rect">
              <a:avLst/>
            </a:prstGeom>
          </p:spPr>
        </p:pic>
        <p:pic>
          <p:nvPicPr>
            <p:cNvPr id="728" name="図 727">
              <a:extLst>
                <a:ext uri="{FF2B5EF4-FFF2-40B4-BE49-F238E27FC236}">
                  <a16:creationId xmlns:a16="http://schemas.microsoft.com/office/drawing/2014/main" id="{BC102101-2E16-44B7-4507-549C75FEEF6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40650" y="2953912"/>
              <a:ext cx="436959" cy="178475"/>
            </a:xfrm>
            <a:prstGeom prst="rect">
              <a:avLst/>
            </a:prstGeom>
          </p:spPr>
        </p:pic>
        <p:pic>
          <p:nvPicPr>
            <p:cNvPr id="729" name="図 728">
              <a:extLst>
                <a:ext uri="{FF2B5EF4-FFF2-40B4-BE49-F238E27FC236}">
                  <a16:creationId xmlns:a16="http://schemas.microsoft.com/office/drawing/2014/main" id="{820342B4-50F6-F61B-1894-74F14647966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40650" y="3187012"/>
              <a:ext cx="436959" cy="178475"/>
            </a:xfrm>
            <a:prstGeom prst="rect">
              <a:avLst/>
            </a:prstGeom>
          </p:spPr>
        </p:pic>
        <p:pic>
          <p:nvPicPr>
            <p:cNvPr id="730" name="図 729">
              <a:extLst>
                <a:ext uri="{FF2B5EF4-FFF2-40B4-BE49-F238E27FC236}">
                  <a16:creationId xmlns:a16="http://schemas.microsoft.com/office/drawing/2014/main" id="{A52E7FED-3C29-F5AA-D78E-7702E03501B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40650" y="3422931"/>
              <a:ext cx="436959" cy="178475"/>
            </a:xfrm>
            <a:prstGeom prst="rect">
              <a:avLst/>
            </a:prstGeom>
          </p:spPr>
        </p:pic>
        <p:pic>
          <p:nvPicPr>
            <p:cNvPr id="733" name="図 732">
              <a:extLst>
                <a:ext uri="{FF2B5EF4-FFF2-40B4-BE49-F238E27FC236}">
                  <a16:creationId xmlns:a16="http://schemas.microsoft.com/office/drawing/2014/main" id="{649A40AA-1FFB-E6E5-562A-A9276DBB84D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40650" y="3655250"/>
              <a:ext cx="436959" cy="178475"/>
            </a:xfrm>
            <a:prstGeom prst="rect">
              <a:avLst/>
            </a:prstGeom>
          </p:spPr>
        </p:pic>
        <p:pic>
          <p:nvPicPr>
            <p:cNvPr id="734" name="図 733">
              <a:extLst>
                <a:ext uri="{FF2B5EF4-FFF2-40B4-BE49-F238E27FC236}">
                  <a16:creationId xmlns:a16="http://schemas.microsoft.com/office/drawing/2014/main" id="{CE390FA3-F4E4-A3EA-6AAD-E6891120AAE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40650" y="3882932"/>
              <a:ext cx="436959" cy="178475"/>
            </a:xfrm>
            <a:prstGeom prst="rect">
              <a:avLst/>
            </a:prstGeom>
          </p:spPr>
        </p:pic>
        <p:pic>
          <p:nvPicPr>
            <p:cNvPr id="735" name="図 734">
              <a:extLst>
                <a:ext uri="{FF2B5EF4-FFF2-40B4-BE49-F238E27FC236}">
                  <a16:creationId xmlns:a16="http://schemas.microsoft.com/office/drawing/2014/main" id="{C81C1BF1-0A08-C15E-49DA-54F11CF3E7F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40650" y="4112862"/>
              <a:ext cx="436959" cy="178475"/>
            </a:xfrm>
            <a:prstGeom prst="rect">
              <a:avLst/>
            </a:prstGeom>
          </p:spPr>
        </p:pic>
        <p:pic>
          <p:nvPicPr>
            <p:cNvPr id="760" name="図 759">
              <a:extLst>
                <a:ext uri="{FF2B5EF4-FFF2-40B4-BE49-F238E27FC236}">
                  <a16:creationId xmlns:a16="http://schemas.microsoft.com/office/drawing/2014/main" id="{E4052F06-46DB-CEE5-3F86-F7B20915FDD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40650" y="4345649"/>
              <a:ext cx="436959" cy="178475"/>
            </a:xfrm>
            <a:prstGeom prst="rect">
              <a:avLst/>
            </a:prstGeom>
          </p:spPr>
        </p:pic>
        <p:pic>
          <p:nvPicPr>
            <p:cNvPr id="761" name="図 760">
              <a:extLst>
                <a:ext uri="{FF2B5EF4-FFF2-40B4-BE49-F238E27FC236}">
                  <a16:creationId xmlns:a16="http://schemas.microsoft.com/office/drawing/2014/main" id="{5FEED6E2-EAE7-F4A2-11EE-B101532D03D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40650" y="4577494"/>
              <a:ext cx="436959" cy="178475"/>
            </a:xfrm>
            <a:prstGeom prst="rect">
              <a:avLst/>
            </a:prstGeom>
          </p:spPr>
        </p:pic>
        <p:pic>
          <p:nvPicPr>
            <p:cNvPr id="716" name="図 715">
              <a:extLst>
                <a:ext uri="{FF2B5EF4-FFF2-40B4-BE49-F238E27FC236}">
                  <a16:creationId xmlns:a16="http://schemas.microsoft.com/office/drawing/2014/main" id="{AD464AA5-B36E-84C0-AC4C-3585EAA3689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40650" y="4808919"/>
              <a:ext cx="436959" cy="178475"/>
            </a:xfrm>
            <a:prstGeom prst="rect">
              <a:avLst/>
            </a:prstGeom>
          </p:spPr>
        </p:pic>
        <p:pic>
          <p:nvPicPr>
            <p:cNvPr id="8" name="図 7">
              <a:extLst>
                <a:ext uri="{FF2B5EF4-FFF2-40B4-BE49-F238E27FC236}">
                  <a16:creationId xmlns:a16="http://schemas.microsoft.com/office/drawing/2014/main" id="{E69A1F90-8CCC-549C-E0D9-DEFD473579A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40650" y="5042557"/>
              <a:ext cx="436959" cy="178475"/>
            </a:xfrm>
            <a:prstGeom prst="rect">
              <a:avLst/>
            </a:prstGeom>
          </p:spPr>
        </p:pic>
        <p:pic>
          <p:nvPicPr>
            <p:cNvPr id="736" name="図 735">
              <a:extLst>
                <a:ext uri="{FF2B5EF4-FFF2-40B4-BE49-F238E27FC236}">
                  <a16:creationId xmlns:a16="http://schemas.microsoft.com/office/drawing/2014/main" id="{9D9E0ADD-0830-57AA-8223-3CBCB3379A1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72491" y="2953912"/>
              <a:ext cx="436959" cy="178475"/>
            </a:xfrm>
            <a:prstGeom prst="rect">
              <a:avLst/>
            </a:prstGeom>
          </p:spPr>
        </p:pic>
        <p:pic>
          <p:nvPicPr>
            <p:cNvPr id="737" name="図 736">
              <a:extLst>
                <a:ext uri="{FF2B5EF4-FFF2-40B4-BE49-F238E27FC236}">
                  <a16:creationId xmlns:a16="http://schemas.microsoft.com/office/drawing/2014/main" id="{A1DB20DA-FAF4-DCAE-AE5D-EEBEED58236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72491" y="3187012"/>
              <a:ext cx="436959" cy="178475"/>
            </a:xfrm>
            <a:prstGeom prst="rect">
              <a:avLst/>
            </a:prstGeom>
          </p:spPr>
        </p:pic>
        <p:pic>
          <p:nvPicPr>
            <p:cNvPr id="738" name="図 737">
              <a:extLst>
                <a:ext uri="{FF2B5EF4-FFF2-40B4-BE49-F238E27FC236}">
                  <a16:creationId xmlns:a16="http://schemas.microsoft.com/office/drawing/2014/main" id="{BAE244D0-B71E-FF3B-CA99-2543A59C5D1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72491" y="3422931"/>
              <a:ext cx="436959" cy="178475"/>
            </a:xfrm>
            <a:prstGeom prst="rect">
              <a:avLst/>
            </a:prstGeom>
          </p:spPr>
        </p:pic>
        <p:pic>
          <p:nvPicPr>
            <p:cNvPr id="747" name="図 746">
              <a:extLst>
                <a:ext uri="{FF2B5EF4-FFF2-40B4-BE49-F238E27FC236}">
                  <a16:creationId xmlns:a16="http://schemas.microsoft.com/office/drawing/2014/main" id="{DF69A58A-8042-BC02-24D3-F7931B98CBC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72491" y="3655250"/>
              <a:ext cx="436959" cy="178475"/>
            </a:xfrm>
            <a:prstGeom prst="rect">
              <a:avLst/>
            </a:prstGeom>
          </p:spPr>
        </p:pic>
        <p:pic>
          <p:nvPicPr>
            <p:cNvPr id="749" name="図 748">
              <a:extLst>
                <a:ext uri="{FF2B5EF4-FFF2-40B4-BE49-F238E27FC236}">
                  <a16:creationId xmlns:a16="http://schemas.microsoft.com/office/drawing/2014/main" id="{C927901A-A289-AA48-05D2-CA54711E31A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72491" y="3882932"/>
              <a:ext cx="436959" cy="178475"/>
            </a:xfrm>
            <a:prstGeom prst="rect">
              <a:avLst/>
            </a:prstGeom>
          </p:spPr>
        </p:pic>
        <p:pic>
          <p:nvPicPr>
            <p:cNvPr id="750" name="図 749">
              <a:extLst>
                <a:ext uri="{FF2B5EF4-FFF2-40B4-BE49-F238E27FC236}">
                  <a16:creationId xmlns:a16="http://schemas.microsoft.com/office/drawing/2014/main" id="{83AA68F4-19C2-9B41-FACB-40161829AA6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72491" y="4112862"/>
              <a:ext cx="436959" cy="178475"/>
            </a:xfrm>
            <a:prstGeom prst="rect">
              <a:avLst/>
            </a:prstGeom>
          </p:spPr>
        </p:pic>
        <p:pic>
          <p:nvPicPr>
            <p:cNvPr id="762" name="図 761">
              <a:extLst>
                <a:ext uri="{FF2B5EF4-FFF2-40B4-BE49-F238E27FC236}">
                  <a16:creationId xmlns:a16="http://schemas.microsoft.com/office/drawing/2014/main" id="{FFB34A7B-AE95-537A-6637-791EF37C6FC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72491" y="4345649"/>
              <a:ext cx="436959" cy="178475"/>
            </a:xfrm>
            <a:prstGeom prst="rect">
              <a:avLst/>
            </a:prstGeom>
          </p:spPr>
        </p:pic>
        <p:pic>
          <p:nvPicPr>
            <p:cNvPr id="763" name="図 762">
              <a:extLst>
                <a:ext uri="{FF2B5EF4-FFF2-40B4-BE49-F238E27FC236}">
                  <a16:creationId xmlns:a16="http://schemas.microsoft.com/office/drawing/2014/main" id="{3BBA6B20-37BA-8EF4-9B0A-FDABEC69194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72491" y="4577494"/>
              <a:ext cx="436959" cy="178475"/>
            </a:xfrm>
            <a:prstGeom prst="rect">
              <a:avLst/>
            </a:prstGeom>
          </p:spPr>
        </p:pic>
        <p:pic>
          <p:nvPicPr>
            <p:cNvPr id="714" name="図 713">
              <a:extLst>
                <a:ext uri="{FF2B5EF4-FFF2-40B4-BE49-F238E27FC236}">
                  <a16:creationId xmlns:a16="http://schemas.microsoft.com/office/drawing/2014/main" id="{2A9942E9-3FFF-DA1A-8CD6-C2D27DB3A54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72491" y="4807265"/>
              <a:ext cx="436959" cy="178475"/>
            </a:xfrm>
            <a:prstGeom prst="rect">
              <a:avLst/>
            </a:prstGeom>
          </p:spPr>
        </p:pic>
        <p:pic>
          <p:nvPicPr>
            <p:cNvPr id="9" name="図 8">
              <a:extLst>
                <a:ext uri="{FF2B5EF4-FFF2-40B4-BE49-F238E27FC236}">
                  <a16:creationId xmlns:a16="http://schemas.microsoft.com/office/drawing/2014/main" id="{51425759-0B54-0AC0-234E-6573A41DEE2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72491" y="5040903"/>
              <a:ext cx="436959" cy="178475"/>
            </a:xfrm>
            <a:prstGeom prst="rect">
              <a:avLst/>
            </a:prstGeom>
          </p:spPr>
        </p:pic>
      </p:grpSp>
      <p:grpSp>
        <p:nvGrpSpPr>
          <p:cNvPr id="1176" name="グループ化 1175">
            <a:extLst>
              <a:ext uri="{FF2B5EF4-FFF2-40B4-BE49-F238E27FC236}">
                <a16:creationId xmlns:a16="http://schemas.microsoft.com/office/drawing/2014/main" id="{24E9DAC8-6C8D-EBC6-456F-A48CEF9AFC14}"/>
              </a:ext>
            </a:extLst>
          </p:cNvPr>
          <p:cNvGrpSpPr/>
          <p:nvPr/>
        </p:nvGrpSpPr>
        <p:grpSpPr>
          <a:xfrm>
            <a:off x="11929686" y="2290627"/>
            <a:ext cx="790575" cy="1011814"/>
            <a:chOff x="11948736" y="2214427"/>
            <a:chExt cx="790575" cy="1011814"/>
          </a:xfrm>
        </p:grpSpPr>
        <p:grpSp>
          <p:nvGrpSpPr>
            <p:cNvPr id="571" name="グループ化 570">
              <a:extLst>
                <a:ext uri="{FF2B5EF4-FFF2-40B4-BE49-F238E27FC236}">
                  <a16:creationId xmlns:a16="http://schemas.microsoft.com/office/drawing/2014/main" id="{200B5729-61F5-B73B-58CC-67FC4697690A}"/>
                </a:ext>
              </a:extLst>
            </p:cNvPr>
            <p:cNvGrpSpPr/>
            <p:nvPr/>
          </p:nvGrpSpPr>
          <p:grpSpPr>
            <a:xfrm rot="5400000">
              <a:off x="11601220" y="2631301"/>
              <a:ext cx="873508" cy="178475"/>
              <a:chOff x="7372604" y="625348"/>
              <a:chExt cx="873508" cy="178475"/>
            </a:xfrm>
          </p:grpSpPr>
          <p:pic>
            <p:nvPicPr>
              <p:cNvPr id="521" name="図 520">
                <a:extLst>
                  <a:ext uri="{FF2B5EF4-FFF2-40B4-BE49-F238E27FC236}">
                    <a16:creationId xmlns:a16="http://schemas.microsoft.com/office/drawing/2014/main" id="{1FAAFC9D-93F8-CC1D-DBCF-D6A2F59A8CE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372604" y="625348"/>
                <a:ext cx="436959" cy="178475"/>
              </a:xfrm>
              <a:prstGeom prst="rect">
                <a:avLst/>
              </a:prstGeom>
            </p:spPr>
          </p:pic>
          <p:pic>
            <p:nvPicPr>
              <p:cNvPr id="531" name="図 530">
                <a:extLst>
                  <a:ext uri="{FF2B5EF4-FFF2-40B4-BE49-F238E27FC236}">
                    <a16:creationId xmlns:a16="http://schemas.microsoft.com/office/drawing/2014/main" id="{204FB552-2453-85DF-F645-A411292561F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809153" y="625348"/>
                <a:ext cx="436959" cy="178475"/>
              </a:xfrm>
              <a:prstGeom prst="rect">
                <a:avLst/>
              </a:prstGeom>
            </p:spPr>
          </p:pic>
        </p:grpSp>
        <p:pic>
          <p:nvPicPr>
            <p:cNvPr id="532" name="図 531">
              <a:extLst>
                <a:ext uri="{FF2B5EF4-FFF2-40B4-BE49-F238E27FC236}">
                  <a16:creationId xmlns:a16="http://schemas.microsoft.com/office/drawing/2014/main" id="{433E179F-7A68-B825-F7F0-AA61CC10022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127698" y="3047766"/>
              <a:ext cx="436959" cy="178475"/>
            </a:xfrm>
            <a:prstGeom prst="rect">
              <a:avLst/>
            </a:prstGeom>
          </p:spPr>
        </p:pic>
        <p:grpSp>
          <p:nvGrpSpPr>
            <p:cNvPr id="572" name="グループ化 571">
              <a:extLst>
                <a:ext uri="{FF2B5EF4-FFF2-40B4-BE49-F238E27FC236}">
                  <a16:creationId xmlns:a16="http://schemas.microsoft.com/office/drawing/2014/main" id="{7E29FA64-BF10-3A93-FD97-6A862F027FC5}"/>
                </a:ext>
              </a:extLst>
            </p:cNvPr>
            <p:cNvGrpSpPr/>
            <p:nvPr/>
          </p:nvGrpSpPr>
          <p:grpSpPr>
            <a:xfrm rot="16200000">
              <a:off x="12213320" y="2631096"/>
              <a:ext cx="873508" cy="178475"/>
              <a:chOff x="7372604" y="625348"/>
              <a:chExt cx="873508" cy="178475"/>
            </a:xfrm>
          </p:grpSpPr>
          <p:pic>
            <p:nvPicPr>
              <p:cNvPr id="573" name="図 572">
                <a:extLst>
                  <a:ext uri="{FF2B5EF4-FFF2-40B4-BE49-F238E27FC236}">
                    <a16:creationId xmlns:a16="http://schemas.microsoft.com/office/drawing/2014/main" id="{60FA31CD-34D3-FD3C-A511-DA72272BC06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372604" y="625348"/>
                <a:ext cx="436959" cy="178475"/>
              </a:xfrm>
              <a:prstGeom prst="rect">
                <a:avLst/>
              </a:prstGeom>
            </p:spPr>
          </p:pic>
          <p:pic>
            <p:nvPicPr>
              <p:cNvPr id="574" name="図 573">
                <a:extLst>
                  <a:ext uri="{FF2B5EF4-FFF2-40B4-BE49-F238E27FC236}">
                    <a16:creationId xmlns:a16="http://schemas.microsoft.com/office/drawing/2014/main" id="{3B8986C0-DE63-7351-66FD-94B884F313A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809153" y="625348"/>
                <a:ext cx="436959" cy="178475"/>
              </a:xfrm>
              <a:prstGeom prst="rect">
                <a:avLst/>
              </a:prstGeom>
            </p:spPr>
          </p:pic>
        </p:grpSp>
        <p:pic>
          <p:nvPicPr>
            <p:cNvPr id="575" name="図 574">
              <a:extLst>
                <a:ext uri="{FF2B5EF4-FFF2-40B4-BE49-F238E27FC236}">
                  <a16:creationId xmlns:a16="http://schemas.microsoft.com/office/drawing/2014/main" id="{C077A27B-DE6D-7E39-0663-2EE4BBEA594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12127697" y="2214427"/>
              <a:ext cx="436959" cy="178475"/>
            </a:xfrm>
            <a:prstGeom prst="rect">
              <a:avLst/>
            </a:prstGeom>
          </p:spPr>
        </p:pic>
      </p:grpSp>
      <p:pic>
        <p:nvPicPr>
          <p:cNvPr id="30" name="図 29">
            <a:extLst>
              <a:ext uri="{FF2B5EF4-FFF2-40B4-BE49-F238E27FC236}">
                <a16:creationId xmlns:a16="http://schemas.microsoft.com/office/drawing/2014/main" id="{FEB29DA8-0DDF-0D7B-7372-59B99AC2A13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1613" y="2212734"/>
            <a:ext cx="452793" cy="132897"/>
          </a:xfrm>
          <a:prstGeom prst="rect">
            <a:avLst/>
          </a:prstGeom>
        </p:spPr>
      </p:pic>
      <p:grpSp>
        <p:nvGrpSpPr>
          <p:cNvPr id="31" name="グループ化 30">
            <a:extLst>
              <a:ext uri="{FF2B5EF4-FFF2-40B4-BE49-F238E27FC236}">
                <a16:creationId xmlns:a16="http://schemas.microsoft.com/office/drawing/2014/main" id="{F87B967B-BBA7-DEAD-686C-B85B8B5319C4}"/>
              </a:ext>
            </a:extLst>
          </p:cNvPr>
          <p:cNvGrpSpPr/>
          <p:nvPr/>
        </p:nvGrpSpPr>
        <p:grpSpPr>
          <a:xfrm>
            <a:off x="1477530" y="3054160"/>
            <a:ext cx="2590571" cy="2274504"/>
            <a:chOff x="1635255" y="2935965"/>
            <a:chExt cx="2590571" cy="2274504"/>
          </a:xfrm>
        </p:grpSpPr>
        <p:pic>
          <p:nvPicPr>
            <p:cNvPr id="32" name="図 31">
              <a:extLst>
                <a:ext uri="{FF2B5EF4-FFF2-40B4-BE49-F238E27FC236}">
                  <a16:creationId xmlns:a16="http://schemas.microsoft.com/office/drawing/2014/main" id="{28C41A0A-137A-896D-8981-B374CAFA96C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35255" y="2935965"/>
              <a:ext cx="436959" cy="178475"/>
            </a:xfrm>
            <a:prstGeom prst="rect">
              <a:avLst/>
            </a:prstGeom>
          </p:spPr>
        </p:pic>
        <p:pic>
          <p:nvPicPr>
            <p:cNvPr id="33" name="図 32">
              <a:extLst>
                <a:ext uri="{FF2B5EF4-FFF2-40B4-BE49-F238E27FC236}">
                  <a16:creationId xmlns:a16="http://schemas.microsoft.com/office/drawing/2014/main" id="{15831299-5567-6786-4E8F-0198ACA85FC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35255" y="3169065"/>
              <a:ext cx="436959" cy="178475"/>
            </a:xfrm>
            <a:prstGeom prst="rect">
              <a:avLst/>
            </a:prstGeom>
          </p:spPr>
        </p:pic>
        <p:pic>
          <p:nvPicPr>
            <p:cNvPr id="34" name="図 33">
              <a:extLst>
                <a:ext uri="{FF2B5EF4-FFF2-40B4-BE49-F238E27FC236}">
                  <a16:creationId xmlns:a16="http://schemas.microsoft.com/office/drawing/2014/main" id="{552363AE-3DE1-4C8A-E218-7E22ADB5D00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35255" y="3404984"/>
              <a:ext cx="436959" cy="178475"/>
            </a:xfrm>
            <a:prstGeom prst="rect">
              <a:avLst/>
            </a:prstGeom>
          </p:spPr>
        </p:pic>
        <p:pic>
          <p:nvPicPr>
            <p:cNvPr id="35" name="図 34">
              <a:extLst>
                <a:ext uri="{FF2B5EF4-FFF2-40B4-BE49-F238E27FC236}">
                  <a16:creationId xmlns:a16="http://schemas.microsoft.com/office/drawing/2014/main" id="{96714AF5-7C47-42B3-D915-97A6FD15601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35255" y="3637303"/>
              <a:ext cx="436959" cy="178475"/>
            </a:xfrm>
            <a:prstGeom prst="rect">
              <a:avLst/>
            </a:prstGeom>
          </p:spPr>
        </p:pic>
        <p:pic>
          <p:nvPicPr>
            <p:cNvPr id="36" name="図 35">
              <a:extLst>
                <a:ext uri="{FF2B5EF4-FFF2-40B4-BE49-F238E27FC236}">
                  <a16:creationId xmlns:a16="http://schemas.microsoft.com/office/drawing/2014/main" id="{C4FC5BBC-EF61-F10F-00D3-315D514F9A3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35255" y="3864985"/>
              <a:ext cx="436959" cy="178475"/>
            </a:xfrm>
            <a:prstGeom prst="rect">
              <a:avLst/>
            </a:prstGeom>
          </p:spPr>
        </p:pic>
        <p:pic>
          <p:nvPicPr>
            <p:cNvPr id="37" name="図 36">
              <a:extLst>
                <a:ext uri="{FF2B5EF4-FFF2-40B4-BE49-F238E27FC236}">
                  <a16:creationId xmlns:a16="http://schemas.microsoft.com/office/drawing/2014/main" id="{8AD72A4E-AD6B-585A-4D8B-0C2F561406E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35255" y="4094915"/>
              <a:ext cx="436959" cy="178475"/>
            </a:xfrm>
            <a:prstGeom prst="rect">
              <a:avLst/>
            </a:prstGeom>
          </p:spPr>
        </p:pic>
        <p:pic>
          <p:nvPicPr>
            <p:cNvPr id="38" name="図 37">
              <a:extLst>
                <a:ext uri="{FF2B5EF4-FFF2-40B4-BE49-F238E27FC236}">
                  <a16:creationId xmlns:a16="http://schemas.microsoft.com/office/drawing/2014/main" id="{931475DD-DAB6-4BC5-CAED-B9144B512B7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35255" y="4327702"/>
              <a:ext cx="436959" cy="178475"/>
            </a:xfrm>
            <a:prstGeom prst="rect">
              <a:avLst/>
            </a:prstGeom>
          </p:spPr>
        </p:pic>
        <p:pic>
          <p:nvPicPr>
            <p:cNvPr id="39" name="図 38">
              <a:extLst>
                <a:ext uri="{FF2B5EF4-FFF2-40B4-BE49-F238E27FC236}">
                  <a16:creationId xmlns:a16="http://schemas.microsoft.com/office/drawing/2014/main" id="{3158997C-3907-024D-D1F4-D0E644D5E31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35255" y="4559547"/>
              <a:ext cx="436959" cy="178475"/>
            </a:xfrm>
            <a:prstGeom prst="rect">
              <a:avLst/>
            </a:prstGeom>
          </p:spPr>
        </p:pic>
        <p:pic>
          <p:nvPicPr>
            <p:cNvPr id="40" name="図 39">
              <a:extLst>
                <a:ext uri="{FF2B5EF4-FFF2-40B4-BE49-F238E27FC236}">
                  <a16:creationId xmlns:a16="http://schemas.microsoft.com/office/drawing/2014/main" id="{1C914AE2-B89A-22B8-FB50-172C6750381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35255" y="4791377"/>
              <a:ext cx="436959" cy="178475"/>
            </a:xfrm>
            <a:prstGeom prst="rect">
              <a:avLst/>
            </a:prstGeom>
          </p:spPr>
        </p:pic>
        <p:pic>
          <p:nvPicPr>
            <p:cNvPr id="41" name="図 40">
              <a:extLst>
                <a:ext uri="{FF2B5EF4-FFF2-40B4-BE49-F238E27FC236}">
                  <a16:creationId xmlns:a16="http://schemas.microsoft.com/office/drawing/2014/main" id="{3923F589-9795-6FBE-B036-231AED9B230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35255" y="5025015"/>
              <a:ext cx="436959" cy="178475"/>
            </a:xfrm>
            <a:prstGeom prst="rect">
              <a:avLst/>
            </a:prstGeom>
          </p:spPr>
        </p:pic>
        <p:pic>
          <p:nvPicPr>
            <p:cNvPr id="42" name="図 41">
              <a:extLst>
                <a:ext uri="{FF2B5EF4-FFF2-40B4-BE49-F238E27FC236}">
                  <a16:creationId xmlns:a16="http://schemas.microsoft.com/office/drawing/2014/main" id="{3CD6A477-201E-D2D2-FD41-9192DF3D7E7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89467" y="2935965"/>
              <a:ext cx="436959" cy="178475"/>
            </a:xfrm>
            <a:prstGeom prst="rect">
              <a:avLst/>
            </a:prstGeom>
          </p:spPr>
        </p:pic>
        <p:pic>
          <p:nvPicPr>
            <p:cNvPr id="43" name="図 42">
              <a:extLst>
                <a:ext uri="{FF2B5EF4-FFF2-40B4-BE49-F238E27FC236}">
                  <a16:creationId xmlns:a16="http://schemas.microsoft.com/office/drawing/2014/main" id="{2C515A4A-4A35-8AA5-825C-CD2D132339D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89467" y="3169065"/>
              <a:ext cx="436959" cy="178475"/>
            </a:xfrm>
            <a:prstGeom prst="rect">
              <a:avLst/>
            </a:prstGeom>
          </p:spPr>
        </p:pic>
        <p:pic>
          <p:nvPicPr>
            <p:cNvPr id="44" name="図 43">
              <a:extLst>
                <a:ext uri="{FF2B5EF4-FFF2-40B4-BE49-F238E27FC236}">
                  <a16:creationId xmlns:a16="http://schemas.microsoft.com/office/drawing/2014/main" id="{C6DE4D89-0909-738D-8DB7-8CF50F5B067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89467" y="3404984"/>
              <a:ext cx="436959" cy="178475"/>
            </a:xfrm>
            <a:prstGeom prst="rect">
              <a:avLst/>
            </a:prstGeom>
          </p:spPr>
        </p:pic>
        <p:pic>
          <p:nvPicPr>
            <p:cNvPr id="45" name="図 44">
              <a:extLst>
                <a:ext uri="{FF2B5EF4-FFF2-40B4-BE49-F238E27FC236}">
                  <a16:creationId xmlns:a16="http://schemas.microsoft.com/office/drawing/2014/main" id="{828C9F47-D1CD-FA4B-89BC-B48D751880E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89467" y="3637303"/>
              <a:ext cx="436959" cy="178475"/>
            </a:xfrm>
            <a:prstGeom prst="rect">
              <a:avLst/>
            </a:prstGeom>
          </p:spPr>
        </p:pic>
        <p:pic>
          <p:nvPicPr>
            <p:cNvPr id="46" name="図 45">
              <a:extLst>
                <a:ext uri="{FF2B5EF4-FFF2-40B4-BE49-F238E27FC236}">
                  <a16:creationId xmlns:a16="http://schemas.microsoft.com/office/drawing/2014/main" id="{D0826F3D-AC20-B8CA-0CE9-1ED6962901B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89467" y="3864985"/>
              <a:ext cx="436959" cy="178475"/>
            </a:xfrm>
            <a:prstGeom prst="rect">
              <a:avLst/>
            </a:prstGeom>
          </p:spPr>
        </p:pic>
        <p:pic>
          <p:nvPicPr>
            <p:cNvPr id="47" name="図 46">
              <a:extLst>
                <a:ext uri="{FF2B5EF4-FFF2-40B4-BE49-F238E27FC236}">
                  <a16:creationId xmlns:a16="http://schemas.microsoft.com/office/drawing/2014/main" id="{1CABCDE4-9A33-3E6F-2AFB-FADC5D736D3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89467" y="4094915"/>
              <a:ext cx="436959" cy="178475"/>
            </a:xfrm>
            <a:prstGeom prst="rect">
              <a:avLst/>
            </a:prstGeom>
          </p:spPr>
        </p:pic>
        <p:pic>
          <p:nvPicPr>
            <p:cNvPr id="48" name="図 47">
              <a:extLst>
                <a:ext uri="{FF2B5EF4-FFF2-40B4-BE49-F238E27FC236}">
                  <a16:creationId xmlns:a16="http://schemas.microsoft.com/office/drawing/2014/main" id="{812F98A0-9BE8-D20E-3FEB-1A0C159546E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89467" y="4327702"/>
              <a:ext cx="436959" cy="178475"/>
            </a:xfrm>
            <a:prstGeom prst="rect">
              <a:avLst/>
            </a:prstGeom>
          </p:spPr>
        </p:pic>
        <p:pic>
          <p:nvPicPr>
            <p:cNvPr id="49" name="図 48">
              <a:extLst>
                <a:ext uri="{FF2B5EF4-FFF2-40B4-BE49-F238E27FC236}">
                  <a16:creationId xmlns:a16="http://schemas.microsoft.com/office/drawing/2014/main" id="{C5B1EA65-E8B3-191C-AD49-A2E3B9BF3DD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89467" y="4559547"/>
              <a:ext cx="436959" cy="178475"/>
            </a:xfrm>
            <a:prstGeom prst="rect">
              <a:avLst/>
            </a:prstGeom>
          </p:spPr>
        </p:pic>
        <p:pic>
          <p:nvPicPr>
            <p:cNvPr id="50" name="図 49">
              <a:extLst>
                <a:ext uri="{FF2B5EF4-FFF2-40B4-BE49-F238E27FC236}">
                  <a16:creationId xmlns:a16="http://schemas.microsoft.com/office/drawing/2014/main" id="{0CB47EF8-1E66-6BC2-92AD-F76D24EBEC8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89467" y="4789723"/>
              <a:ext cx="436959" cy="178475"/>
            </a:xfrm>
            <a:prstGeom prst="rect">
              <a:avLst/>
            </a:prstGeom>
          </p:spPr>
        </p:pic>
        <p:pic>
          <p:nvPicPr>
            <p:cNvPr id="51" name="図 50">
              <a:extLst>
                <a:ext uri="{FF2B5EF4-FFF2-40B4-BE49-F238E27FC236}">
                  <a16:creationId xmlns:a16="http://schemas.microsoft.com/office/drawing/2014/main" id="{215F46B6-5465-3701-0214-BE2378FBD77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89467" y="5023361"/>
              <a:ext cx="436959" cy="178475"/>
            </a:xfrm>
            <a:prstGeom prst="rect">
              <a:avLst/>
            </a:prstGeom>
          </p:spPr>
        </p:pic>
        <p:pic>
          <p:nvPicPr>
            <p:cNvPr id="52" name="図 51">
              <a:extLst>
                <a:ext uri="{FF2B5EF4-FFF2-40B4-BE49-F238E27FC236}">
                  <a16:creationId xmlns:a16="http://schemas.microsoft.com/office/drawing/2014/main" id="{77273FAA-400C-D08C-BC8E-A19C5F25214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24141" y="2935965"/>
              <a:ext cx="436959" cy="178475"/>
            </a:xfrm>
            <a:prstGeom prst="rect">
              <a:avLst/>
            </a:prstGeom>
          </p:spPr>
        </p:pic>
        <p:pic>
          <p:nvPicPr>
            <p:cNvPr id="53" name="図 52">
              <a:extLst>
                <a:ext uri="{FF2B5EF4-FFF2-40B4-BE49-F238E27FC236}">
                  <a16:creationId xmlns:a16="http://schemas.microsoft.com/office/drawing/2014/main" id="{A49B260C-8673-D38C-6B4A-102D3EAE547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24141" y="3169065"/>
              <a:ext cx="436959" cy="178475"/>
            </a:xfrm>
            <a:prstGeom prst="rect">
              <a:avLst/>
            </a:prstGeom>
          </p:spPr>
        </p:pic>
        <p:pic>
          <p:nvPicPr>
            <p:cNvPr id="54" name="図 53">
              <a:extLst>
                <a:ext uri="{FF2B5EF4-FFF2-40B4-BE49-F238E27FC236}">
                  <a16:creationId xmlns:a16="http://schemas.microsoft.com/office/drawing/2014/main" id="{A0FA2A61-68D6-EA8D-60E2-918F37B3369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24141" y="3404984"/>
              <a:ext cx="436959" cy="178475"/>
            </a:xfrm>
            <a:prstGeom prst="rect">
              <a:avLst/>
            </a:prstGeom>
          </p:spPr>
        </p:pic>
        <p:pic>
          <p:nvPicPr>
            <p:cNvPr id="55" name="図 54">
              <a:extLst>
                <a:ext uri="{FF2B5EF4-FFF2-40B4-BE49-F238E27FC236}">
                  <a16:creationId xmlns:a16="http://schemas.microsoft.com/office/drawing/2014/main" id="{C597B68D-5213-1F22-C0F4-3025E47219A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24141" y="3637303"/>
              <a:ext cx="436959" cy="178475"/>
            </a:xfrm>
            <a:prstGeom prst="rect">
              <a:avLst/>
            </a:prstGeom>
          </p:spPr>
        </p:pic>
        <p:pic>
          <p:nvPicPr>
            <p:cNvPr id="56" name="図 55">
              <a:extLst>
                <a:ext uri="{FF2B5EF4-FFF2-40B4-BE49-F238E27FC236}">
                  <a16:creationId xmlns:a16="http://schemas.microsoft.com/office/drawing/2014/main" id="{42A4D9C4-021B-D4C3-6215-C3368378D28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24141" y="3864985"/>
              <a:ext cx="436959" cy="178475"/>
            </a:xfrm>
            <a:prstGeom prst="rect">
              <a:avLst/>
            </a:prstGeom>
          </p:spPr>
        </p:pic>
        <p:pic>
          <p:nvPicPr>
            <p:cNvPr id="57" name="図 56">
              <a:extLst>
                <a:ext uri="{FF2B5EF4-FFF2-40B4-BE49-F238E27FC236}">
                  <a16:creationId xmlns:a16="http://schemas.microsoft.com/office/drawing/2014/main" id="{61892233-D16A-450F-D30E-FDD42263255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24141" y="4094915"/>
              <a:ext cx="436959" cy="178475"/>
            </a:xfrm>
            <a:prstGeom prst="rect">
              <a:avLst/>
            </a:prstGeom>
          </p:spPr>
        </p:pic>
        <p:pic>
          <p:nvPicPr>
            <p:cNvPr id="58" name="図 57">
              <a:extLst>
                <a:ext uri="{FF2B5EF4-FFF2-40B4-BE49-F238E27FC236}">
                  <a16:creationId xmlns:a16="http://schemas.microsoft.com/office/drawing/2014/main" id="{D9D0A2F6-A4F2-2834-ACAC-AC167DD98DF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24141" y="4327702"/>
              <a:ext cx="436959" cy="178475"/>
            </a:xfrm>
            <a:prstGeom prst="rect">
              <a:avLst/>
            </a:prstGeom>
          </p:spPr>
        </p:pic>
        <p:pic>
          <p:nvPicPr>
            <p:cNvPr id="59" name="図 58">
              <a:extLst>
                <a:ext uri="{FF2B5EF4-FFF2-40B4-BE49-F238E27FC236}">
                  <a16:creationId xmlns:a16="http://schemas.microsoft.com/office/drawing/2014/main" id="{64524151-22BF-FC26-7246-F725DAED568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24141" y="4559547"/>
              <a:ext cx="436959" cy="178475"/>
            </a:xfrm>
            <a:prstGeom prst="rect">
              <a:avLst/>
            </a:prstGeom>
          </p:spPr>
        </p:pic>
        <p:pic>
          <p:nvPicPr>
            <p:cNvPr id="60" name="図 59">
              <a:extLst>
                <a:ext uri="{FF2B5EF4-FFF2-40B4-BE49-F238E27FC236}">
                  <a16:creationId xmlns:a16="http://schemas.microsoft.com/office/drawing/2014/main" id="{B32EDC49-1019-346D-8998-DAF0F5D7495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24141" y="4790972"/>
              <a:ext cx="436959" cy="178475"/>
            </a:xfrm>
            <a:prstGeom prst="rect">
              <a:avLst/>
            </a:prstGeom>
          </p:spPr>
        </p:pic>
        <p:pic>
          <p:nvPicPr>
            <p:cNvPr id="61" name="図 60">
              <a:extLst>
                <a:ext uri="{FF2B5EF4-FFF2-40B4-BE49-F238E27FC236}">
                  <a16:creationId xmlns:a16="http://schemas.microsoft.com/office/drawing/2014/main" id="{64C2A4EB-8DC2-971F-6CA3-8C6DBE27CC2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24141" y="5024610"/>
              <a:ext cx="436959" cy="178475"/>
            </a:xfrm>
            <a:prstGeom prst="rect">
              <a:avLst/>
            </a:prstGeom>
          </p:spPr>
        </p:pic>
        <p:pic>
          <p:nvPicPr>
            <p:cNvPr id="62" name="図 61">
              <a:extLst>
                <a:ext uri="{FF2B5EF4-FFF2-40B4-BE49-F238E27FC236}">
                  <a16:creationId xmlns:a16="http://schemas.microsoft.com/office/drawing/2014/main" id="{B18AEA09-F56B-EFC3-6668-20576901769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55982" y="2935965"/>
              <a:ext cx="436959" cy="178475"/>
            </a:xfrm>
            <a:prstGeom prst="rect">
              <a:avLst/>
            </a:prstGeom>
          </p:spPr>
        </p:pic>
        <p:pic>
          <p:nvPicPr>
            <p:cNvPr id="63" name="図 62">
              <a:extLst>
                <a:ext uri="{FF2B5EF4-FFF2-40B4-BE49-F238E27FC236}">
                  <a16:creationId xmlns:a16="http://schemas.microsoft.com/office/drawing/2014/main" id="{74F74F05-88B0-B34D-E8EF-EB4FA0568D6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55982" y="3169065"/>
              <a:ext cx="436959" cy="178475"/>
            </a:xfrm>
            <a:prstGeom prst="rect">
              <a:avLst/>
            </a:prstGeom>
          </p:spPr>
        </p:pic>
        <p:pic>
          <p:nvPicPr>
            <p:cNvPr id="256" name="図 255">
              <a:extLst>
                <a:ext uri="{FF2B5EF4-FFF2-40B4-BE49-F238E27FC236}">
                  <a16:creationId xmlns:a16="http://schemas.microsoft.com/office/drawing/2014/main" id="{342B1945-AAAA-547C-0B07-B5BC2709208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55982" y="3404984"/>
              <a:ext cx="436959" cy="178475"/>
            </a:xfrm>
            <a:prstGeom prst="rect">
              <a:avLst/>
            </a:prstGeom>
          </p:spPr>
        </p:pic>
        <p:pic>
          <p:nvPicPr>
            <p:cNvPr id="257" name="図 256">
              <a:extLst>
                <a:ext uri="{FF2B5EF4-FFF2-40B4-BE49-F238E27FC236}">
                  <a16:creationId xmlns:a16="http://schemas.microsoft.com/office/drawing/2014/main" id="{20A3ACC2-7590-54B2-0220-E4B4960C7FB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55982" y="3637303"/>
              <a:ext cx="436959" cy="178475"/>
            </a:xfrm>
            <a:prstGeom prst="rect">
              <a:avLst/>
            </a:prstGeom>
          </p:spPr>
        </p:pic>
        <p:pic>
          <p:nvPicPr>
            <p:cNvPr id="258" name="図 257">
              <a:extLst>
                <a:ext uri="{FF2B5EF4-FFF2-40B4-BE49-F238E27FC236}">
                  <a16:creationId xmlns:a16="http://schemas.microsoft.com/office/drawing/2014/main" id="{01506B0E-9878-541A-0212-B993DABC2E3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55982" y="3864985"/>
              <a:ext cx="436959" cy="178475"/>
            </a:xfrm>
            <a:prstGeom prst="rect">
              <a:avLst/>
            </a:prstGeom>
          </p:spPr>
        </p:pic>
        <p:pic>
          <p:nvPicPr>
            <p:cNvPr id="259" name="図 258">
              <a:extLst>
                <a:ext uri="{FF2B5EF4-FFF2-40B4-BE49-F238E27FC236}">
                  <a16:creationId xmlns:a16="http://schemas.microsoft.com/office/drawing/2014/main" id="{F320CE43-F51B-FDAF-A1DA-7D649313D31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55982" y="4094915"/>
              <a:ext cx="436959" cy="178475"/>
            </a:xfrm>
            <a:prstGeom prst="rect">
              <a:avLst/>
            </a:prstGeom>
          </p:spPr>
        </p:pic>
        <p:pic>
          <p:nvPicPr>
            <p:cNvPr id="260" name="図 259">
              <a:extLst>
                <a:ext uri="{FF2B5EF4-FFF2-40B4-BE49-F238E27FC236}">
                  <a16:creationId xmlns:a16="http://schemas.microsoft.com/office/drawing/2014/main" id="{E7CFED29-BCFA-2E8D-6E70-52551FA6AE2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55982" y="4327702"/>
              <a:ext cx="436959" cy="178475"/>
            </a:xfrm>
            <a:prstGeom prst="rect">
              <a:avLst/>
            </a:prstGeom>
          </p:spPr>
        </p:pic>
        <p:pic>
          <p:nvPicPr>
            <p:cNvPr id="273" name="図 272">
              <a:extLst>
                <a:ext uri="{FF2B5EF4-FFF2-40B4-BE49-F238E27FC236}">
                  <a16:creationId xmlns:a16="http://schemas.microsoft.com/office/drawing/2014/main" id="{5016F435-713C-2C60-3CE4-8EBE075621B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55982" y="4559547"/>
              <a:ext cx="436959" cy="178475"/>
            </a:xfrm>
            <a:prstGeom prst="rect">
              <a:avLst/>
            </a:prstGeom>
          </p:spPr>
        </p:pic>
        <p:pic>
          <p:nvPicPr>
            <p:cNvPr id="274" name="図 273">
              <a:extLst>
                <a:ext uri="{FF2B5EF4-FFF2-40B4-BE49-F238E27FC236}">
                  <a16:creationId xmlns:a16="http://schemas.microsoft.com/office/drawing/2014/main" id="{20C3326A-6113-26C8-A8F6-92B8985E057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55982" y="4789318"/>
              <a:ext cx="436959" cy="178475"/>
            </a:xfrm>
            <a:prstGeom prst="rect">
              <a:avLst/>
            </a:prstGeom>
          </p:spPr>
        </p:pic>
        <p:pic>
          <p:nvPicPr>
            <p:cNvPr id="301" name="図 300">
              <a:extLst>
                <a:ext uri="{FF2B5EF4-FFF2-40B4-BE49-F238E27FC236}">
                  <a16:creationId xmlns:a16="http://schemas.microsoft.com/office/drawing/2014/main" id="{FC9F6822-A023-AF53-CD52-BE55A1C8CB7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55982" y="5022956"/>
              <a:ext cx="436959" cy="178475"/>
            </a:xfrm>
            <a:prstGeom prst="rect">
              <a:avLst/>
            </a:prstGeom>
          </p:spPr>
        </p:pic>
        <p:pic>
          <p:nvPicPr>
            <p:cNvPr id="302" name="図 301">
              <a:extLst>
                <a:ext uri="{FF2B5EF4-FFF2-40B4-BE49-F238E27FC236}">
                  <a16:creationId xmlns:a16="http://schemas.microsoft.com/office/drawing/2014/main" id="{B5DAF3BF-B36E-52DC-EDD5-24FF603D79B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88867" y="2935965"/>
              <a:ext cx="436959" cy="178475"/>
            </a:xfrm>
            <a:prstGeom prst="rect">
              <a:avLst/>
            </a:prstGeom>
          </p:spPr>
        </p:pic>
        <p:pic>
          <p:nvPicPr>
            <p:cNvPr id="304" name="図 303">
              <a:extLst>
                <a:ext uri="{FF2B5EF4-FFF2-40B4-BE49-F238E27FC236}">
                  <a16:creationId xmlns:a16="http://schemas.microsoft.com/office/drawing/2014/main" id="{03AB1312-6A42-13C4-0168-A8AFF56095C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88867" y="3169065"/>
              <a:ext cx="436959" cy="178475"/>
            </a:xfrm>
            <a:prstGeom prst="rect">
              <a:avLst/>
            </a:prstGeom>
          </p:spPr>
        </p:pic>
        <p:pic>
          <p:nvPicPr>
            <p:cNvPr id="305" name="図 304">
              <a:extLst>
                <a:ext uri="{FF2B5EF4-FFF2-40B4-BE49-F238E27FC236}">
                  <a16:creationId xmlns:a16="http://schemas.microsoft.com/office/drawing/2014/main" id="{6EFDFA78-D7A0-5943-CD34-0D85E511882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88867" y="3404984"/>
              <a:ext cx="436959" cy="178475"/>
            </a:xfrm>
            <a:prstGeom prst="rect">
              <a:avLst/>
            </a:prstGeom>
          </p:spPr>
        </p:pic>
        <p:pic>
          <p:nvPicPr>
            <p:cNvPr id="317" name="図 316">
              <a:extLst>
                <a:ext uri="{FF2B5EF4-FFF2-40B4-BE49-F238E27FC236}">
                  <a16:creationId xmlns:a16="http://schemas.microsoft.com/office/drawing/2014/main" id="{D2FEA66B-69B3-A5DC-6109-347606E3273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88867" y="3637303"/>
              <a:ext cx="436959" cy="178475"/>
            </a:xfrm>
            <a:prstGeom prst="rect">
              <a:avLst/>
            </a:prstGeom>
          </p:spPr>
        </p:pic>
        <p:pic>
          <p:nvPicPr>
            <p:cNvPr id="471" name="図 470">
              <a:extLst>
                <a:ext uri="{FF2B5EF4-FFF2-40B4-BE49-F238E27FC236}">
                  <a16:creationId xmlns:a16="http://schemas.microsoft.com/office/drawing/2014/main" id="{AF2FADE5-174D-C6D7-F237-BB91956345C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88867" y="3864985"/>
              <a:ext cx="436959" cy="178475"/>
            </a:xfrm>
            <a:prstGeom prst="rect">
              <a:avLst/>
            </a:prstGeom>
          </p:spPr>
        </p:pic>
        <p:pic>
          <p:nvPicPr>
            <p:cNvPr id="472" name="図 471">
              <a:extLst>
                <a:ext uri="{FF2B5EF4-FFF2-40B4-BE49-F238E27FC236}">
                  <a16:creationId xmlns:a16="http://schemas.microsoft.com/office/drawing/2014/main" id="{3556FC67-DCB0-DBAF-6741-E42435A1D6D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88867" y="4094915"/>
              <a:ext cx="436959" cy="178475"/>
            </a:xfrm>
            <a:prstGeom prst="rect">
              <a:avLst/>
            </a:prstGeom>
          </p:spPr>
        </p:pic>
        <p:pic>
          <p:nvPicPr>
            <p:cNvPr id="473" name="図 472">
              <a:extLst>
                <a:ext uri="{FF2B5EF4-FFF2-40B4-BE49-F238E27FC236}">
                  <a16:creationId xmlns:a16="http://schemas.microsoft.com/office/drawing/2014/main" id="{74237451-9C93-8621-0785-1762368880E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88867" y="4327705"/>
              <a:ext cx="436959" cy="178475"/>
            </a:xfrm>
            <a:prstGeom prst="rect">
              <a:avLst/>
            </a:prstGeom>
          </p:spPr>
        </p:pic>
        <p:pic>
          <p:nvPicPr>
            <p:cNvPr id="474" name="図 473">
              <a:extLst>
                <a:ext uri="{FF2B5EF4-FFF2-40B4-BE49-F238E27FC236}">
                  <a16:creationId xmlns:a16="http://schemas.microsoft.com/office/drawing/2014/main" id="{6BCA4803-5960-963E-1F60-3072B520777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88867" y="4559552"/>
              <a:ext cx="436959" cy="178475"/>
            </a:xfrm>
            <a:prstGeom prst="rect">
              <a:avLst/>
            </a:prstGeom>
          </p:spPr>
        </p:pic>
        <p:pic>
          <p:nvPicPr>
            <p:cNvPr id="475" name="図 474">
              <a:extLst>
                <a:ext uri="{FF2B5EF4-FFF2-40B4-BE49-F238E27FC236}">
                  <a16:creationId xmlns:a16="http://schemas.microsoft.com/office/drawing/2014/main" id="{2DDD81F7-F197-75F3-6401-2C6191C61D5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88867" y="4798356"/>
              <a:ext cx="436959" cy="178475"/>
            </a:xfrm>
            <a:prstGeom prst="rect">
              <a:avLst/>
            </a:prstGeom>
          </p:spPr>
        </p:pic>
        <p:pic>
          <p:nvPicPr>
            <p:cNvPr id="476" name="図 475">
              <a:extLst>
                <a:ext uri="{FF2B5EF4-FFF2-40B4-BE49-F238E27FC236}">
                  <a16:creationId xmlns:a16="http://schemas.microsoft.com/office/drawing/2014/main" id="{AF671779-BA9E-5D56-F4DA-FD9354506F2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88867" y="5031994"/>
              <a:ext cx="436959" cy="178475"/>
            </a:xfrm>
            <a:prstGeom prst="rect">
              <a:avLst/>
            </a:prstGeom>
          </p:spPr>
        </p:pic>
      </p:grpSp>
      <p:pic>
        <p:nvPicPr>
          <p:cNvPr id="478" name="図 477">
            <a:extLst>
              <a:ext uri="{FF2B5EF4-FFF2-40B4-BE49-F238E27FC236}">
                <a16:creationId xmlns:a16="http://schemas.microsoft.com/office/drawing/2014/main" id="{D150E838-780D-2155-8675-ED6400E0910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0115" y="2212734"/>
            <a:ext cx="452793" cy="132897"/>
          </a:xfrm>
          <a:prstGeom prst="rect">
            <a:avLst/>
          </a:prstGeom>
        </p:spPr>
      </p:pic>
      <p:grpSp>
        <p:nvGrpSpPr>
          <p:cNvPr id="650" name="グループ化 649">
            <a:extLst>
              <a:ext uri="{FF2B5EF4-FFF2-40B4-BE49-F238E27FC236}">
                <a16:creationId xmlns:a16="http://schemas.microsoft.com/office/drawing/2014/main" id="{D8E4B54F-F246-B91B-9780-F99D37919E1A}"/>
              </a:ext>
            </a:extLst>
          </p:cNvPr>
          <p:cNvGrpSpPr/>
          <p:nvPr/>
        </p:nvGrpSpPr>
        <p:grpSpPr>
          <a:xfrm>
            <a:off x="6526703" y="2853672"/>
            <a:ext cx="4773460" cy="2269584"/>
            <a:chOff x="6559936" y="2953912"/>
            <a:chExt cx="4773460" cy="2269584"/>
          </a:xfrm>
        </p:grpSpPr>
        <p:pic>
          <p:nvPicPr>
            <p:cNvPr id="480" name="図 479">
              <a:extLst>
                <a:ext uri="{FF2B5EF4-FFF2-40B4-BE49-F238E27FC236}">
                  <a16:creationId xmlns:a16="http://schemas.microsoft.com/office/drawing/2014/main" id="{A0105D1E-04E1-1003-EAF1-6A859E2F362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59936" y="2955971"/>
              <a:ext cx="436959" cy="178475"/>
            </a:xfrm>
            <a:prstGeom prst="rect">
              <a:avLst/>
            </a:prstGeom>
          </p:spPr>
        </p:pic>
        <p:pic>
          <p:nvPicPr>
            <p:cNvPr id="481" name="図 480">
              <a:extLst>
                <a:ext uri="{FF2B5EF4-FFF2-40B4-BE49-F238E27FC236}">
                  <a16:creationId xmlns:a16="http://schemas.microsoft.com/office/drawing/2014/main" id="{4E70C969-CC55-9946-87EA-648C6D3BFD5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59936" y="3189071"/>
              <a:ext cx="436959" cy="178475"/>
            </a:xfrm>
            <a:prstGeom prst="rect">
              <a:avLst/>
            </a:prstGeom>
          </p:spPr>
        </p:pic>
        <p:pic>
          <p:nvPicPr>
            <p:cNvPr id="482" name="図 481">
              <a:extLst>
                <a:ext uri="{FF2B5EF4-FFF2-40B4-BE49-F238E27FC236}">
                  <a16:creationId xmlns:a16="http://schemas.microsoft.com/office/drawing/2014/main" id="{3C53F078-D733-15DB-6D11-4C3A13B1D1A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59936" y="3424990"/>
              <a:ext cx="436959" cy="178475"/>
            </a:xfrm>
            <a:prstGeom prst="rect">
              <a:avLst/>
            </a:prstGeom>
          </p:spPr>
        </p:pic>
        <p:pic>
          <p:nvPicPr>
            <p:cNvPr id="483" name="図 482">
              <a:extLst>
                <a:ext uri="{FF2B5EF4-FFF2-40B4-BE49-F238E27FC236}">
                  <a16:creationId xmlns:a16="http://schemas.microsoft.com/office/drawing/2014/main" id="{0EC47834-454E-C269-DE34-B1D98755B7C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59936" y="3657309"/>
              <a:ext cx="436959" cy="178475"/>
            </a:xfrm>
            <a:prstGeom prst="rect">
              <a:avLst/>
            </a:prstGeom>
          </p:spPr>
        </p:pic>
        <p:pic>
          <p:nvPicPr>
            <p:cNvPr id="484" name="図 483">
              <a:extLst>
                <a:ext uri="{FF2B5EF4-FFF2-40B4-BE49-F238E27FC236}">
                  <a16:creationId xmlns:a16="http://schemas.microsoft.com/office/drawing/2014/main" id="{AE69F078-D6DA-A028-74E9-41F0997C8F4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59936" y="3884991"/>
              <a:ext cx="436959" cy="178475"/>
            </a:xfrm>
            <a:prstGeom prst="rect">
              <a:avLst/>
            </a:prstGeom>
          </p:spPr>
        </p:pic>
        <p:pic>
          <p:nvPicPr>
            <p:cNvPr id="485" name="図 484">
              <a:extLst>
                <a:ext uri="{FF2B5EF4-FFF2-40B4-BE49-F238E27FC236}">
                  <a16:creationId xmlns:a16="http://schemas.microsoft.com/office/drawing/2014/main" id="{513162E3-0C78-38B6-AB52-22C2B6DB2D7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59936" y="4114921"/>
              <a:ext cx="436959" cy="178475"/>
            </a:xfrm>
            <a:prstGeom prst="rect">
              <a:avLst/>
            </a:prstGeom>
          </p:spPr>
        </p:pic>
        <p:pic>
          <p:nvPicPr>
            <p:cNvPr id="486" name="図 485">
              <a:extLst>
                <a:ext uri="{FF2B5EF4-FFF2-40B4-BE49-F238E27FC236}">
                  <a16:creationId xmlns:a16="http://schemas.microsoft.com/office/drawing/2014/main" id="{39883018-D785-DD26-ED14-0B5581772E6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59936" y="4347708"/>
              <a:ext cx="436959" cy="178475"/>
            </a:xfrm>
            <a:prstGeom prst="rect">
              <a:avLst/>
            </a:prstGeom>
          </p:spPr>
        </p:pic>
        <p:pic>
          <p:nvPicPr>
            <p:cNvPr id="487" name="図 486">
              <a:extLst>
                <a:ext uri="{FF2B5EF4-FFF2-40B4-BE49-F238E27FC236}">
                  <a16:creationId xmlns:a16="http://schemas.microsoft.com/office/drawing/2014/main" id="{D8996DB5-038F-174A-B72F-FCAD76C7AAE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59936" y="4579553"/>
              <a:ext cx="436959" cy="178475"/>
            </a:xfrm>
            <a:prstGeom prst="rect">
              <a:avLst/>
            </a:prstGeom>
          </p:spPr>
        </p:pic>
        <p:pic>
          <p:nvPicPr>
            <p:cNvPr id="488" name="図 487">
              <a:extLst>
                <a:ext uri="{FF2B5EF4-FFF2-40B4-BE49-F238E27FC236}">
                  <a16:creationId xmlns:a16="http://schemas.microsoft.com/office/drawing/2014/main" id="{132E5FFA-BA9C-CC40-FCC2-A5ADBFA7C54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59936" y="4811383"/>
              <a:ext cx="436959" cy="178475"/>
            </a:xfrm>
            <a:prstGeom prst="rect">
              <a:avLst/>
            </a:prstGeom>
          </p:spPr>
        </p:pic>
        <p:pic>
          <p:nvPicPr>
            <p:cNvPr id="489" name="図 488">
              <a:extLst>
                <a:ext uri="{FF2B5EF4-FFF2-40B4-BE49-F238E27FC236}">
                  <a16:creationId xmlns:a16="http://schemas.microsoft.com/office/drawing/2014/main" id="{E0594D30-01A6-C348-3319-41B8622BF81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59936" y="5045021"/>
              <a:ext cx="436959" cy="178475"/>
            </a:xfrm>
            <a:prstGeom prst="rect">
              <a:avLst/>
            </a:prstGeom>
          </p:spPr>
        </p:pic>
        <p:pic>
          <p:nvPicPr>
            <p:cNvPr id="490" name="図 489">
              <a:extLst>
                <a:ext uri="{FF2B5EF4-FFF2-40B4-BE49-F238E27FC236}">
                  <a16:creationId xmlns:a16="http://schemas.microsoft.com/office/drawing/2014/main" id="{AAECDE60-50D0-0F58-9F94-0C78AB76EEC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14148" y="2955971"/>
              <a:ext cx="436959" cy="178475"/>
            </a:xfrm>
            <a:prstGeom prst="rect">
              <a:avLst/>
            </a:prstGeom>
          </p:spPr>
        </p:pic>
        <p:pic>
          <p:nvPicPr>
            <p:cNvPr id="491" name="図 490">
              <a:extLst>
                <a:ext uri="{FF2B5EF4-FFF2-40B4-BE49-F238E27FC236}">
                  <a16:creationId xmlns:a16="http://schemas.microsoft.com/office/drawing/2014/main" id="{B4706810-68CC-2EEC-14CA-FC1DB5EB27E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14148" y="3189071"/>
              <a:ext cx="436959" cy="178475"/>
            </a:xfrm>
            <a:prstGeom prst="rect">
              <a:avLst/>
            </a:prstGeom>
          </p:spPr>
        </p:pic>
        <p:pic>
          <p:nvPicPr>
            <p:cNvPr id="492" name="図 491">
              <a:extLst>
                <a:ext uri="{FF2B5EF4-FFF2-40B4-BE49-F238E27FC236}">
                  <a16:creationId xmlns:a16="http://schemas.microsoft.com/office/drawing/2014/main" id="{F061FFB2-71A1-27C6-1DB4-6B859F7DD63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14148" y="3424990"/>
              <a:ext cx="436959" cy="178475"/>
            </a:xfrm>
            <a:prstGeom prst="rect">
              <a:avLst/>
            </a:prstGeom>
          </p:spPr>
        </p:pic>
        <p:pic>
          <p:nvPicPr>
            <p:cNvPr id="493" name="図 492">
              <a:extLst>
                <a:ext uri="{FF2B5EF4-FFF2-40B4-BE49-F238E27FC236}">
                  <a16:creationId xmlns:a16="http://schemas.microsoft.com/office/drawing/2014/main" id="{25CD4AC4-3223-55FD-883A-BC789D45ADD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14148" y="3657309"/>
              <a:ext cx="436959" cy="178475"/>
            </a:xfrm>
            <a:prstGeom prst="rect">
              <a:avLst/>
            </a:prstGeom>
          </p:spPr>
        </p:pic>
        <p:pic>
          <p:nvPicPr>
            <p:cNvPr id="494" name="図 493">
              <a:extLst>
                <a:ext uri="{FF2B5EF4-FFF2-40B4-BE49-F238E27FC236}">
                  <a16:creationId xmlns:a16="http://schemas.microsoft.com/office/drawing/2014/main" id="{51B19E83-70DC-E0E5-9791-E0001BB90BD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14148" y="3884991"/>
              <a:ext cx="436959" cy="178475"/>
            </a:xfrm>
            <a:prstGeom prst="rect">
              <a:avLst/>
            </a:prstGeom>
          </p:spPr>
        </p:pic>
        <p:pic>
          <p:nvPicPr>
            <p:cNvPr id="495" name="図 494">
              <a:extLst>
                <a:ext uri="{FF2B5EF4-FFF2-40B4-BE49-F238E27FC236}">
                  <a16:creationId xmlns:a16="http://schemas.microsoft.com/office/drawing/2014/main" id="{90248113-973C-B7C9-643B-572CB045D59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14148" y="4114921"/>
              <a:ext cx="436959" cy="178475"/>
            </a:xfrm>
            <a:prstGeom prst="rect">
              <a:avLst/>
            </a:prstGeom>
          </p:spPr>
        </p:pic>
        <p:pic>
          <p:nvPicPr>
            <p:cNvPr id="496" name="図 495">
              <a:extLst>
                <a:ext uri="{FF2B5EF4-FFF2-40B4-BE49-F238E27FC236}">
                  <a16:creationId xmlns:a16="http://schemas.microsoft.com/office/drawing/2014/main" id="{BB0FA523-9030-7D00-0C22-2446F690011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14148" y="4347708"/>
              <a:ext cx="436959" cy="178475"/>
            </a:xfrm>
            <a:prstGeom prst="rect">
              <a:avLst/>
            </a:prstGeom>
          </p:spPr>
        </p:pic>
        <p:pic>
          <p:nvPicPr>
            <p:cNvPr id="497" name="図 496">
              <a:extLst>
                <a:ext uri="{FF2B5EF4-FFF2-40B4-BE49-F238E27FC236}">
                  <a16:creationId xmlns:a16="http://schemas.microsoft.com/office/drawing/2014/main" id="{135481B1-C2DB-B7D4-487B-24F1074100A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14148" y="4579553"/>
              <a:ext cx="436959" cy="178475"/>
            </a:xfrm>
            <a:prstGeom prst="rect">
              <a:avLst/>
            </a:prstGeom>
          </p:spPr>
        </p:pic>
        <p:pic>
          <p:nvPicPr>
            <p:cNvPr id="498" name="図 497">
              <a:extLst>
                <a:ext uri="{FF2B5EF4-FFF2-40B4-BE49-F238E27FC236}">
                  <a16:creationId xmlns:a16="http://schemas.microsoft.com/office/drawing/2014/main" id="{D73BA8DD-75D8-366A-6A6F-7FAE9B25F9B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14148" y="4809729"/>
              <a:ext cx="436959" cy="178475"/>
            </a:xfrm>
            <a:prstGeom prst="rect">
              <a:avLst/>
            </a:prstGeom>
          </p:spPr>
        </p:pic>
        <p:pic>
          <p:nvPicPr>
            <p:cNvPr id="499" name="図 498">
              <a:extLst>
                <a:ext uri="{FF2B5EF4-FFF2-40B4-BE49-F238E27FC236}">
                  <a16:creationId xmlns:a16="http://schemas.microsoft.com/office/drawing/2014/main" id="{9BE01C96-A0A0-74A8-57A8-38CFA8823A2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14148" y="5043367"/>
              <a:ext cx="436959" cy="178475"/>
            </a:xfrm>
            <a:prstGeom prst="rect">
              <a:avLst/>
            </a:prstGeom>
          </p:spPr>
        </p:pic>
        <p:pic>
          <p:nvPicPr>
            <p:cNvPr id="500" name="図 499">
              <a:extLst>
                <a:ext uri="{FF2B5EF4-FFF2-40B4-BE49-F238E27FC236}">
                  <a16:creationId xmlns:a16="http://schemas.microsoft.com/office/drawing/2014/main" id="{B51132D3-954C-1AF1-396F-41499B7D23C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48822" y="2955971"/>
              <a:ext cx="436959" cy="178475"/>
            </a:xfrm>
            <a:prstGeom prst="rect">
              <a:avLst/>
            </a:prstGeom>
          </p:spPr>
        </p:pic>
        <p:pic>
          <p:nvPicPr>
            <p:cNvPr id="501" name="図 500">
              <a:extLst>
                <a:ext uri="{FF2B5EF4-FFF2-40B4-BE49-F238E27FC236}">
                  <a16:creationId xmlns:a16="http://schemas.microsoft.com/office/drawing/2014/main" id="{C0267766-928F-1B7B-32B7-A2EAC696DFD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48822" y="3189071"/>
              <a:ext cx="436959" cy="178475"/>
            </a:xfrm>
            <a:prstGeom prst="rect">
              <a:avLst/>
            </a:prstGeom>
          </p:spPr>
        </p:pic>
        <p:pic>
          <p:nvPicPr>
            <p:cNvPr id="502" name="図 501">
              <a:extLst>
                <a:ext uri="{FF2B5EF4-FFF2-40B4-BE49-F238E27FC236}">
                  <a16:creationId xmlns:a16="http://schemas.microsoft.com/office/drawing/2014/main" id="{63994787-C040-F499-1096-FFBFA4936BC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48822" y="3424990"/>
              <a:ext cx="436959" cy="178475"/>
            </a:xfrm>
            <a:prstGeom prst="rect">
              <a:avLst/>
            </a:prstGeom>
          </p:spPr>
        </p:pic>
        <p:pic>
          <p:nvPicPr>
            <p:cNvPr id="503" name="図 502">
              <a:extLst>
                <a:ext uri="{FF2B5EF4-FFF2-40B4-BE49-F238E27FC236}">
                  <a16:creationId xmlns:a16="http://schemas.microsoft.com/office/drawing/2014/main" id="{3B871C68-4545-6229-A72A-0038C46B337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48822" y="3657309"/>
              <a:ext cx="436959" cy="178475"/>
            </a:xfrm>
            <a:prstGeom prst="rect">
              <a:avLst/>
            </a:prstGeom>
          </p:spPr>
        </p:pic>
        <p:pic>
          <p:nvPicPr>
            <p:cNvPr id="504" name="図 503">
              <a:extLst>
                <a:ext uri="{FF2B5EF4-FFF2-40B4-BE49-F238E27FC236}">
                  <a16:creationId xmlns:a16="http://schemas.microsoft.com/office/drawing/2014/main" id="{F0479EF3-15FA-4A1B-FCA7-497188AFE9F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48822" y="3884991"/>
              <a:ext cx="436959" cy="178475"/>
            </a:xfrm>
            <a:prstGeom prst="rect">
              <a:avLst/>
            </a:prstGeom>
          </p:spPr>
        </p:pic>
        <p:pic>
          <p:nvPicPr>
            <p:cNvPr id="505" name="図 504">
              <a:extLst>
                <a:ext uri="{FF2B5EF4-FFF2-40B4-BE49-F238E27FC236}">
                  <a16:creationId xmlns:a16="http://schemas.microsoft.com/office/drawing/2014/main" id="{232D5059-4259-8CD7-5FC0-72FBD55F2D6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48822" y="4114921"/>
              <a:ext cx="436959" cy="178475"/>
            </a:xfrm>
            <a:prstGeom prst="rect">
              <a:avLst/>
            </a:prstGeom>
          </p:spPr>
        </p:pic>
        <p:pic>
          <p:nvPicPr>
            <p:cNvPr id="506" name="図 505">
              <a:extLst>
                <a:ext uri="{FF2B5EF4-FFF2-40B4-BE49-F238E27FC236}">
                  <a16:creationId xmlns:a16="http://schemas.microsoft.com/office/drawing/2014/main" id="{3CF996C3-FB6F-7B3A-9F96-7C05D5424ED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48822" y="4347708"/>
              <a:ext cx="436959" cy="178475"/>
            </a:xfrm>
            <a:prstGeom prst="rect">
              <a:avLst/>
            </a:prstGeom>
          </p:spPr>
        </p:pic>
        <p:pic>
          <p:nvPicPr>
            <p:cNvPr id="512" name="図 511">
              <a:extLst>
                <a:ext uri="{FF2B5EF4-FFF2-40B4-BE49-F238E27FC236}">
                  <a16:creationId xmlns:a16="http://schemas.microsoft.com/office/drawing/2014/main" id="{19AE62D1-BA26-756D-DC39-26019B08285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48822" y="4579553"/>
              <a:ext cx="436959" cy="178475"/>
            </a:xfrm>
            <a:prstGeom prst="rect">
              <a:avLst/>
            </a:prstGeom>
          </p:spPr>
        </p:pic>
        <p:pic>
          <p:nvPicPr>
            <p:cNvPr id="513" name="図 512">
              <a:extLst>
                <a:ext uri="{FF2B5EF4-FFF2-40B4-BE49-F238E27FC236}">
                  <a16:creationId xmlns:a16="http://schemas.microsoft.com/office/drawing/2014/main" id="{E75F50F7-10A7-8DC0-471E-C7BE35F5761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48822" y="4810978"/>
              <a:ext cx="436959" cy="178475"/>
            </a:xfrm>
            <a:prstGeom prst="rect">
              <a:avLst/>
            </a:prstGeom>
          </p:spPr>
        </p:pic>
        <p:pic>
          <p:nvPicPr>
            <p:cNvPr id="514" name="図 513">
              <a:extLst>
                <a:ext uri="{FF2B5EF4-FFF2-40B4-BE49-F238E27FC236}">
                  <a16:creationId xmlns:a16="http://schemas.microsoft.com/office/drawing/2014/main" id="{C37C6435-20B0-4220-177D-1E76385EE78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48822" y="5044616"/>
              <a:ext cx="436959" cy="178475"/>
            </a:xfrm>
            <a:prstGeom prst="rect">
              <a:avLst/>
            </a:prstGeom>
          </p:spPr>
        </p:pic>
        <p:pic>
          <p:nvPicPr>
            <p:cNvPr id="515" name="図 514">
              <a:extLst>
                <a:ext uri="{FF2B5EF4-FFF2-40B4-BE49-F238E27FC236}">
                  <a16:creationId xmlns:a16="http://schemas.microsoft.com/office/drawing/2014/main" id="{045251BC-60D9-5DC7-0539-F30955E77FA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80663" y="2955971"/>
              <a:ext cx="436959" cy="178475"/>
            </a:xfrm>
            <a:prstGeom prst="rect">
              <a:avLst/>
            </a:prstGeom>
          </p:spPr>
        </p:pic>
        <p:pic>
          <p:nvPicPr>
            <p:cNvPr id="516" name="図 515">
              <a:extLst>
                <a:ext uri="{FF2B5EF4-FFF2-40B4-BE49-F238E27FC236}">
                  <a16:creationId xmlns:a16="http://schemas.microsoft.com/office/drawing/2014/main" id="{54EAEE6B-7133-DAD6-776F-8604B007987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80663" y="3189071"/>
              <a:ext cx="436959" cy="178475"/>
            </a:xfrm>
            <a:prstGeom prst="rect">
              <a:avLst/>
            </a:prstGeom>
          </p:spPr>
        </p:pic>
        <p:pic>
          <p:nvPicPr>
            <p:cNvPr id="519" name="図 518">
              <a:extLst>
                <a:ext uri="{FF2B5EF4-FFF2-40B4-BE49-F238E27FC236}">
                  <a16:creationId xmlns:a16="http://schemas.microsoft.com/office/drawing/2014/main" id="{B04CBD87-D7F7-BA61-390F-8A6FA054758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80663" y="3424990"/>
              <a:ext cx="436959" cy="178475"/>
            </a:xfrm>
            <a:prstGeom prst="rect">
              <a:avLst/>
            </a:prstGeom>
          </p:spPr>
        </p:pic>
        <p:pic>
          <p:nvPicPr>
            <p:cNvPr id="520" name="図 519">
              <a:extLst>
                <a:ext uri="{FF2B5EF4-FFF2-40B4-BE49-F238E27FC236}">
                  <a16:creationId xmlns:a16="http://schemas.microsoft.com/office/drawing/2014/main" id="{81C4889C-F5F4-0B65-50F4-22B880C648B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80663" y="3657309"/>
              <a:ext cx="436959" cy="178475"/>
            </a:xfrm>
            <a:prstGeom prst="rect">
              <a:avLst/>
            </a:prstGeom>
          </p:spPr>
        </p:pic>
        <p:pic>
          <p:nvPicPr>
            <p:cNvPr id="522" name="図 521">
              <a:extLst>
                <a:ext uri="{FF2B5EF4-FFF2-40B4-BE49-F238E27FC236}">
                  <a16:creationId xmlns:a16="http://schemas.microsoft.com/office/drawing/2014/main" id="{8E6F106D-035A-99C1-C25F-C5F5EDB01FF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80663" y="3884991"/>
              <a:ext cx="436959" cy="178475"/>
            </a:xfrm>
            <a:prstGeom prst="rect">
              <a:avLst/>
            </a:prstGeom>
          </p:spPr>
        </p:pic>
        <p:pic>
          <p:nvPicPr>
            <p:cNvPr id="523" name="図 522">
              <a:extLst>
                <a:ext uri="{FF2B5EF4-FFF2-40B4-BE49-F238E27FC236}">
                  <a16:creationId xmlns:a16="http://schemas.microsoft.com/office/drawing/2014/main" id="{4E60678D-F096-D5C4-D0FE-14FB5A93945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80663" y="4114921"/>
              <a:ext cx="436959" cy="178475"/>
            </a:xfrm>
            <a:prstGeom prst="rect">
              <a:avLst/>
            </a:prstGeom>
          </p:spPr>
        </p:pic>
        <p:pic>
          <p:nvPicPr>
            <p:cNvPr id="524" name="図 523">
              <a:extLst>
                <a:ext uri="{FF2B5EF4-FFF2-40B4-BE49-F238E27FC236}">
                  <a16:creationId xmlns:a16="http://schemas.microsoft.com/office/drawing/2014/main" id="{1CD94121-96C0-0BA8-7B8C-4157E1FCE37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80663" y="4347708"/>
              <a:ext cx="436959" cy="178475"/>
            </a:xfrm>
            <a:prstGeom prst="rect">
              <a:avLst/>
            </a:prstGeom>
          </p:spPr>
        </p:pic>
        <p:pic>
          <p:nvPicPr>
            <p:cNvPr id="525" name="図 524">
              <a:extLst>
                <a:ext uri="{FF2B5EF4-FFF2-40B4-BE49-F238E27FC236}">
                  <a16:creationId xmlns:a16="http://schemas.microsoft.com/office/drawing/2014/main" id="{C6E3D0EC-A3AF-2E24-5DDD-A03D9EF5D4A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80663" y="4579553"/>
              <a:ext cx="436959" cy="178475"/>
            </a:xfrm>
            <a:prstGeom prst="rect">
              <a:avLst/>
            </a:prstGeom>
          </p:spPr>
        </p:pic>
        <p:pic>
          <p:nvPicPr>
            <p:cNvPr id="526" name="図 525">
              <a:extLst>
                <a:ext uri="{FF2B5EF4-FFF2-40B4-BE49-F238E27FC236}">
                  <a16:creationId xmlns:a16="http://schemas.microsoft.com/office/drawing/2014/main" id="{7AD23476-38AB-03E6-F7F4-7A7FEC2C1F0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80663" y="4809324"/>
              <a:ext cx="436959" cy="178475"/>
            </a:xfrm>
            <a:prstGeom prst="rect">
              <a:avLst/>
            </a:prstGeom>
          </p:spPr>
        </p:pic>
        <p:pic>
          <p:nvPicPr>
            <p:cNvPr id="527" name="図 526">
              <a:extLst>
                <a:ext uri="{FF2B5EF4-FFF2-40B4-BE49-F238E27FC236}">
                  <a16:creationId xmlns:a16="http://schemas.microsoft.com/office/drawing/2014/main" id="{45A66359-9116-951F-1295-0487C09AD8C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80663" y="5042962"/>
              <a:ext cx="436959" cy="178475"/>
            </a:xfrm>
            <a:prstGeom prst="rect">
              <a:avLst/>
            </a:prstGeom>
          </p:spPr>
        </p:pic>
        <p:pic>
          <p:nvPicPr>
            <p:cNvPr id="529" name="図 528">
              <a:extLst>
                <a:ext uri="{FF2B5EF4-FFF2-40B4-BE49-F238E27FC236}">
                  <a16:creationId xmlns:a16="http://schemas.microsoft.com/office/drawing/2014/main" id="{95FFD8D6-4AF2-FF33-C36E-1BC265E6F26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30749" y="2953912"/>
              <a:ext cx="436959" cy="178475"/>
            </a:xfrm>
            <a:prstGeom prst="rect">
              <a:avLst/>
            </a:prstGeom>
          </p:spPr>
        </p:pic>
        <p:pic>
          <p:nvPicPr>
            <p:cNvPr id="530" name="図 529">
              <a:extLst>
                <a:ext uri="{FF2B5EF4-FFF2-40B4-BE49-F238E27FC236}">
                  <a16:creationId xmlns:a16="http://schemas.microsoft.com/office/drawing/2014/main" id="{6BF4FAF4-0B55-4ABE-599C-4B477866E31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30749" y="3187012"/>
              <a:ext cx="436959" cy="178475"/>
            </a:xfrm>
            <a:prstGeom prst="rect">
              <a:avLst/>
            </a:prstGeom>
          </p:spPr>
        </p:pic>
        <p:pic>
          <p:nvPicPr>
            <p:cNvPr id="533" name="図 532">
              <a:extLst>
                <a:ext uri="{FF2B5EF4-FFF2-40B4-BE49-F238E27FC236}">
                  <a16:creationId xmlns:a16="http://schemas.microsoft.com/office/drawing/2014/main" id="{BD5CF42F-D0D6-C026-9CC8-4EE2280059A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30749" y="3422931"/>
              <a:ext cx="436959" cy="178475"/>
            </a:xfrm>
            <a:prstGeom prst="rect">
              <a:avLst/>
            </a:prstGeom>
          </p:spPr>
        </p:pic>
        <p:pic>
          <p:nvPicPr>
            <p:cNvPr id="534" name="図 533">
              <a:extLst>
                <a:ext uri="{FF2B5EF4-FFF2-40B4-BE49-F238E27FC236}">
                  <a16:creationId xmlns:a16="http://schemas.microsoft.com/office/drawing/2014/main" id="{3001615E-90CA-C503-764A-19F89B11BB2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30749" y="3655250"/>
              <a:ext cx="436959" cy="178475"/>
            </a:xfrm>
            <a:prstGeom prst="rect">
              <a:avLst/>
            </a:prstGeom>
          </p:spPr>
        </p:pic>
        <p:pic>
          <p:nvPicPr>
            <p:cNvPr id="535" name="図 534">
              <a:extLst>
                <a:ext uri="{FF2B5EF4-FFF2-40B4-BE49-F238E27FC236}">
                  <a16:creationId xmlns:a16="http://schemas.microsoft.com/office/drawing/2014/main" id="{AC4BD743-4FD6-7E6D-A535-0CDDA8F943F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30749" y="3882932"/>
              <a:ext cx="436959" cy="178475"/>
            </a:xfrm>
            <a:prstGeom prst="rect">
              <a:avLst/>
            </a:prstGeom>
          </p:spPr>
        </p:pic>
        <p:pic>
          <p:nvPicPr>
            <p:cNvPr id="536" name="図 535">
              <a:extLst>
                <a:ext uri="{FF2B5EF4-FFF2-40B4-BE49-F238E27FC236}">
                  <a16:creationId xmlns:a16="http://schemas.microsoft.com/office/drawing/2014/main" id="{2289113A-D475-AA0B-F1AE-1040B0C25D9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30749" y="4112862"/>
              <a:ext cx="436959" cy="178475"/>
            </a:xfrm>
            <a:prstGeom prst="rect">
              <a:avLst/>
            </a:prstGeom>
          </p:spPr>
        </p:pic>
        <p:pic>
          <p:nvPicPr>
            <p:cNvPr id="537" name="図 536">
              <a:extLst>
                <a:ext uri="{FF2B5EF4-FFF2-40B4-BE49-F238E27FC236}">
                  <a16:creationId xmlns:a16="http://schemas.microsoft.com/office/drawing/2014/main" id="{AD07720E-C901-4C3B-AA21-813001D3EE1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30749" y="4345649"/>
              <a:ext cx="436959" cy="178475"/>
            </a:xfrm>
            <a:prstGeom prst="rect">
              <a:avLst/>
            </a:prstGeom>
          </p:spPr>
        </p:pic>
        <p:pic>
          <p:nvPicPr>
            <p:cNvPr id="538" name="図 537">
              <a:extLst>
                <a:ext uri="{FF2B5EF4-FFF2-40B4-BE49-F238E27FC236}">
                  <a16:creationId xmlns:a16="http://schemas.microsoft.com/office/drawing/2014/main" id="{D4B907F1-4FC4-8E6E-2306-09544149671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30749" y="4577494"/>
              <a:ext cx="436959" cy="178475"/>
            </a:xfrm>
            <a:prstGeom prst="rect">
              <a:avLst/>
            </a:prstGeom>
          </p:spPr>
        </p:pic>
        <p:pic>
          <p:nvPicPr>
            <p:cNvPr id="539" name="図 538">
              <a:extLst>
                <a:ext uri="{FF2B5EF4-FFF2-40B4-BE49-F238E27FC236}">
                  <a16:creationId xmlns:a16="http://schemas.microsoft.com/office/drawing/2014/main" id="{B1411456-7B2E-B9BF-2055-AC60E943704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30749" y="4809324"/>
              <a:ext cx="436959" cy="178475"/>
            </a:xfrm>
            <a:prstGeom prst="rect">
              <a:avLst/>
            </a:prstGeom>
          </p:spPr>
        </p:pic>
        <p:pic>
          <p:nvPicPr>
            <p:cNvPr id="540" name="図 539">
              <a:extLst>
                <a:ext uri="{FF2B5EF4-FFF2-40B4-BE49-F238E27FC236}">
                  <a16:creationId xmlns:a16="http://schemas.microsoft.com/office/drawing/2014/main" id="{F2675F05-405A-1B1C-CBA7-D169EA120BC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30749" y="5042962"/>
              <a:ext cx="436959" cy="178475"/>
            </a:xfrm>
            <a:prstGeom prst="rect">
              <a:avLst/>
            </a:prstGeom>
          </p:spPr>
        </p:pic>
        <p:pic>
          <p:nvPicPr>
            <p:cNvPr id="541" name="図 540">
              <a:extLst>
                <a:ext uri="{FF2B5EF4-FFF2-40B4-BE49-F238E27FC236}">
                  <a16:creationId xmlns:a16="http://schemas.microsoft.com/office/drawing/2014/main" id="{FFB773F1-C94F-34CA-58A5-BC6886A1A43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84961" y="2953912"/>
              <a:ext cx="436959" cy="178475"/>
            </a:xfrm>
            <a:prstGeom prst="rect">
              <a:avLst/>
            </a:prstGeom>
          </p:spPr>
        </p:pic>
        <p:pic>
          <p:nvPicPr>
            <p:cNvPr id="542" name="図 541">
              <a:extLst>
                <a:ext uri="{FF2B5EF4-FFF2-40B4-BE49-F238E27FC236}">
                  <a16:creationId xmlns:a16="http://schemas.microsoft.com/office/drawing/2014/main" id="{46EB9CEC-9A5E-0FF0-D7F5-83E65CBF94B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84961" y="3187012"/>
              <a:ext cx="436959" cy="178475"/>
            </a:xfrm>
            <a:prstGeom prst="rect">
              <a:avLst/>
            </a:prstGeom>
          </p:spPr>
        </p:pic>
        <p:pic>
          <p:nvPicPr>
            <p:cNvPr id="543" name="図 542">
              <a:extLst>
                <a:ext uri="{FF2B5EF4-FFF2-40B4-BE49-F238E27FC236}">
                  <a16:creationId xmlns:a16="http://schemas.microsoft.com/office/drawing/2014/main" id="{52B7924F-5695-F057-F383-3DE89FDDA56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84961" y="3422931"/>
              <a:ext cx="436959" cy="178475"/>
            </a:xfrm>
            <a:prstGeom prst="rect">
              <a:avLst/>
            </a:prstGeom>
          </p:spPr>
        </p:pic>
        <p:pic>
          <p:nvPicPr>
            <p:cNvPr id="544" name="図 543">
              <a:extLst>
                <a:ext uri="{FF2B5EF4-FFF2-40B4-BE49-F238E27FC236}">
                  <a16:creationId xmlns:a16="http://schemas.microsoft.com/office/drawing/2014/main" id="{F4A4718D-5AA1-1284-4CBF-9FD0A55A916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84961" y="3655250"/>
              <a:ext cx="436959" cy="178475"/>
            </a:xfrm>
            <a:prstGeom prst="rect">
              <a:avLst/>
            </a:prstGeom>
          </p:spPr>
        </p:pic>
        <p:pic>
          <p:nvPicPr>
            <p:cNvPr id="545" name="図 544">
              <a:extLst>
                <a:ext uri="{FF2B5EF4-FFF2-40B4-BE49-F238E27FC236}">
                  <a16:creationId xmlns:a16="http://schemas.microsoft.com/office/drawing/2014/main" id="{B4104D4B-5824-2FED-2727-7FB8770654F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84961" y="3882932"/>
              <a:ext cx="436959" cy="178475"/>
            </a:xfrm>
            <a:prstGeom prst="rect">
              <a:avLst/>
            </a:prstGeom>
          </p:spPr>
        </p:pic>
        <p:pic>
          <p:nvPicPr>
            <p:cNvPr id="546" name="図 545">
              <a:extLst>
                <a:ext uri="{FF2B5EF4-FFF2-40B4-BE49-F238E27FC236}">
                  <a16:creationId xmlns:a16="http://schemas.microsoft.com/office/drawing/2014/main" id="{F23BE373-7660-806F-5E3B-7FB38498202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84961" y="4112862"/>
              <a:ext cx="436959" cy="178475"/>
            </a:xfrm>
            <a:prstGeom prst="rect">
              <a:avLst/>
            </a:prstGeom>
          </p:spPr>
        </p:pic>
        <p:pic>
          <p:nvPicPr>
            <p:cNvPr id="547" name="図 546">
              <a:extLst>
                <a:ext uri="{FF2B5EF4-FFF2-40B4-BE49-F238E27FC236}">
                  <a16:creationId xmlns:a16="http://schemas.microsoft.com/office/drawing/2014/main" id="{D4AE7F0F-2B32-6959-FCCC-DB2B5894459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84961" y="4345649"/>
              <a:ext cx="436959" cy="178475"/>
            </a:xfrm>
            <a:prstGeom prst="rect">
              <a:avLst/>
            </a:prstGeom>
          </p:spPr>
        </p:pic>
        <p:pic>
          <p:nvPicPr>
            <p:cNvPr id="548" name="図 547">
              <a:extLst>
                <a:ext uri="{FF2B5EF4-FFF2-40B4-BE49-F238E27FC236}">
                  <a16:creationId xmlns:a16="http://schemas.microsoft.com/office/drawing/2014/main" id="{138DD580-02F1-6340-0FF6-000F9AE8C08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84961" y="4577494"/>
              <a:ext cx="436959" cy="178475"/>
            </a:xfrm>
            <a:prstGeom prst="rect">
              <a:avLst/>
            </a:prstGeom>
          </p:spPr>
        </p:pic>
        <p:pic>
          <p:nvPicPr>
            <p:cNvPr id="549" name="図 548">
              <a:extLst>
                <a:ext uri="{FF2B5EF4-FFF2-40B4-BE49-F238E27FC236}">
                  <a16:creationId xmlns:a16="http://schemas.microsoft.com/office/drawing/2014/main" id="{6E8BB59E-018C-FE31-3FDA-2D18DA5C830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84961" y="4807670"/>
              <a:ext cx="436959" cy="178475"/>
            </a:xfrm>
            <a:prstGeom prst="rect">
              <a:avLst/>
            </a:prstGeom>
          </p:spPr>
        </p:pic>
        <p:pic>
          <p:nvPicPr>
            <p:cNvPr id="550" name="図 549">
              <a:extLst>
                <a:ext uri="{FF2B5EF4-FFF2-40B4-BE49-F238E27FC236}">
                  <a16:creationId xmlns:a16="http://schemas.microsoft.com/office/drawing/2014/main" id="{A36CFF3A-F625-7EF2-3763-6A247D3C1B0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84961" y="5041308"/>
              <a:ext cx="436959" cy="178475"/>
            </a:xfrm>
            <a:prstGeom prst="rect">
              <a:avLst/>
            </a:prstGeom>
          </p:spPr>
        </p:pic>
        <p:pic>
          <p:nvPicPr>
            <p:cNvPr id="551" name="図 550">
              <a:extLst>
                <a:ext uri="{FF2B5EF4-FFF2-40B4-BE49-F238E27FC236}">
                  <a16:creationId xmlns:a16="http://schemas.microsoft.com/office/drawing/2014/main" id="{121D2033-B449-8435-5E46-28F2952BF40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819635" y="2953912"/>
              <a:ext cx="436959" cy="178475"/>
            </a:xfrm>
            <a:prstGeom prst="rect">
              <a:avLst/>
            </a:prstGeom>
          </p:spPr>
        </p:pic>
        <p:pic>
          <p:nvPicPr>
            <p:cNvPr id="552" name="図 551">
              <a:extLst>
                <a:ext uri="{FF2B5EF4-FFF2-40B4-BE49-F238E27FC236}">
                  <a16:creationId xmlns:a16="http://schemas.microsoft.com/office/drawing/2014/main" id="{9FB77B62-82EB-09FC-D17F-5A19B0FBC37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819635" y="3187012"/>
              <a:ext cx="436959" cy="178475"/>
            </a:xfrm>
            <a:prstGeom prst="rect">
              <a:avLst/>
            </a:prstGeom>
          </p:spPr>
        </p:pic>
        <p:pic>
          <p:nvPicPr>
            <p:cNvPr id="553" name="図 552">
              <a:extLst>
                <a:ext uri="{FF2B5EF4-FFF2-40B4-BE49-F238E27FC236}">
                  <a16:creationId xmlns:a16="http://schemas.microsoft.com/office/drawing/2014/main" id="{EA6A609F-E306-5915-2430-2EAF9A9C3D4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819635" y="3422931"/>
              <a:ext cx="436959" cy="178475"/>
            </a:xfrm>
            <a:prstGeom prst="rect">
              <a:avLst/>
            </a:prstGeom>
          </p:spPr>
        </p:pic>
        <p:pic>
          <p:nvPicPr>
            <p:cNvPr id="554" name="図 553">
              <a:extLst>
                <a:ext uri="{FF2B5EF4-FFF2-40B4-BE49-F238E27FC236}">
                  <a16:creationId xmlns:a16="http://schemas.microsoft.com/office/drawing/2014/main" id="{956A875B-1588-C813-2ACB-95705093476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819635" y="3655250"/>
              <a:ext cx="436959" cy="178475"/>
            </a:xfrm>
            <a:prstGeom prst="rect">
              <a:avLst/>
            </a:prstGeom>
          </p:spPr>
        </p:pic>
        <p:pic>
          <p:nvPicPr>
            <p:cNvPr id="555" name="図 554">
              <a:extLst>
                <a:ext uri="{FF2B5EF4-FFF2-40B4-BE49-F238E27FC236}">
                  <a16:creationId xmlns:a16="http://schemas.microsoft.com/office/drawing/2014/main" id="{0F8DC58F-C2B8-C19A-4B22-6535E160499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819635" y="3882932"/>
              <a:ext cx="436959" cy="178475"/>
            </a:xfrm>
            <a:prstGeom prst="rect">
              <a:avLst/>
            </a:prstGeom>
          </p:spPr>
        </p:pic>
        <p:pic>
          <p:nvPicPr>
            <p:cNvPr id="556" name="図 555">
              <a:extLst>
                <a:ext uri="{FF2B5EF4-FFF2-40B4-BE49-F238E27FC236}">
                  <a16:creationId xmlns:a16="http://schemas.microsoft.com/office/drawing/2014/main" id="{AE2249AD-B0C9-C1E7-554B-46D913ECE5C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819635" y="4112862"/>
              <a:ext cx="436959" cy="178475"/>
            </a:xfrm>
            <a:prstGeom prst="rect">
              <a:avLst/>
            </a:prstGeom>
          </p:spPr>
        </p:pic>
        <p:pic>
          <p:nvPicPr>
            <p:cNvPr id="557" name="図 556">
              <a:extLst>
                <a:ext uri="{FF2B5EF4-FFF2-40B4-BE49-F238E27FC236}">
                  <a16:creationId xmlns:a16="http://schemas.microsoft.com/office/drawing/2014/main" id="{6B322158-EE6E-1E07-64F1-83047E26270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819635" y="4345649"/>
              <a:ext cx="436959" cy="178475"/>
            </a:xfrm>
            <a:prstGeom prst="rect">
              <a:avLst/>
            </a:prstGeom>
          </p:spPr>
        </p:pic>
        <p:pic>
          <p:nvPicPr>
            <p:cNvPr id="558" name="図 557">
              <a:extLst>
                <a:ext uri="{FF2B5EF4-FFF2-40B4-BE49-F238E27FC236}">
                  <a16:creationId xmlns:a16="http://schemas.microsoft.com/office/drawing/2014/main" id="{2E4DA690-E40D-6D25-A2DA-884A8279A63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819635" y="4577494"/>
              <a:ext cx="436959" cy="178475"/>
            </a:xfrm>
            <a:prstGeom prst="rect">
              <a:avLst/>
            </a:prstGeom>
          </p:spPr>
        </p:pic>
        <p:pic>
          <p:nvPicPr>
            <p:cNvPr id="559" name="図 558">
              <a:extLst>
                <a:ext uri="{FF2B5EF4-FFF2-40B4-BE49-F238E27FC236}">
                  <a16:creationId xmlns:a16="http://schemas.microsoft.com/office/drawing/2014/main" id="{8B05A8E2-85BF-A0EE-F068-EBBDCDC2F78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819635" y="4808919"/>
              <a:ext cx="436959" cy="178475"/>
            </a:xfrm>
            <a:prstGeom prst="rect">
              <a:avLst/>
            </a:prstGeom>
          </p:spPr>
        </p:pic>
        <p:pic>
          <p:nvPicPr>
            <p:cNvPr id="560" name="図 559">
              <a:extLst>
                <a:ext uri="{FF2B5EF4-FFF2-40B4-BE49-F238E27FC236}">
                  <a16:creationId xmlns:a16="http://schemas.microsoft.com/office/drawing/2014/main" id="{E05455D9-E16B-6EF1-2D73-47D65BDCE8A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819635" y="5042557"/>
              <a:ext cx="436959" cy="178475"/>
            </a:xfrm>
            <a:prstGeom prst="rect">
              <a:avLst/>
            </a:prstGeom>
          </p:spPr>
        </p:pic>
        <p:pic>
          <p:nvPicPr>
            <p:cNvPr id="561" name="図 560">
              <a:extLst>
                <a:ext uri="{FF2B5EF4-FFF2-40B4-BE49-F238E27FC236}">
                  <a16:creationId xmlns:a16="http://schemas.microsoft.com/office/drawing/2014/main" id="{4F6D5E9E-FE4F-8F76-3234-F9804E9E77B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51476" y="2953912"/>
              <a:ext cx="436959" cy="178475"/>
            </a:xfrm>
            <a:prstGeom prst="rect">
              <a:avLst/>
            </a:prstGeom>
          </p:spPr>
        </p:pic>
        <p:pic>
          <p:nvPicPr>
            <p:cNvPr id="562" name="図 561">
              <a:extLst>
                <a:ext uri="{FF2B5EF4-FFF2-40B4-BE49-F238E27FC236}">
                  <a16:creationId xmlns:a16="http://schemas.microsoft.com/office/drawing/2014/main" id="{60F773C8-EE05-5CE1-6AD1-00ABBF4A612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51476" y="3187012"/>
              <a:ext cx="436959" cy="178475"/>
            </a:xfrm>
            <a:prstGeom prst="rect">
              <a:avLst/>
            </a:prstGeom>
          </p:spPr>
        </p:pic>
        <p:pic>
          <p:nvPicPr>
            <p:cNvPr id="563" name="図 562">
              <a:extLst>
                <a:ext uri="{FF2B5EF4-FFF2-40B4-BE49-F238E27FC236}">
                  <a16:creationId xmlns:a16="http://schemas.microsoft.com/office/drawing/2014/main" id="{D71E7BE6-EBA5-A22B-7479-CADD563BD23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51476" y="3422931"/>
              <a:ext cx="436959" cy="178475"/>
            </a:xfrm>
            <a:prstGeom prst="rect">
              <a:avLst/>
            </a:prstGeom>
          </p:spPr>
        </p:pic>
        <p:pic>
          <p:nvPicPr>
            <p:cNvPr id="564" name="図 563">
              <a:extLst>
                <a:ext uri="{FF2B5EF4-FFF2-40B4-BE49-F238E27FC236}">
                  <a16:creationId xmlns:a16="http://schemas.microsoft.com/office/drawing/2014/main" id="{BA4D585A-9494-DBF3-78A3-0479991555C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51476" y="3655250"/>
              <a:ext cx="436959" cy="178475"/>
            </a:xfrm>
            <a:prstGeom prst="rect">
              <a:avLst/>
            </a:prstGeom>
          </p:spPr>
        </p:pic>
        <p:pic>
          <p:nvPicPr>
            <p:cNvPr id="565" name="図 564">
              <a:extLst>
                <a:ext uri="{FF2B5EF4-FFF2-40B4-BE49-F238E27FC236}">
                  <a16:creationId xmlns:a16="http://schemas.microsoft.com/office/drawing/2014/main" id="{3B5DB7D0-A75B-C58B-2096-E230650B98F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51476" y="3882932"/>
              <a:ext cx="436959" cy="178475"/>
            </a:xfrm>
            <a:prstGeom prst="rect">
              <a:avLst/>
            </a:prstGeom>
          </p:spPr>
        </p:pic>
        <p:pic>
          <p:nvPicPr>
            <p:cNvPr id="566" name="図 565">
              <a:extLst>
                <a:ext uri="{FF2B5EF4-FFF2-40B4-BE49-F238E27FC236}">
                  <a16:creationId xmlns:a16="http://schemas.microsoft.com/office/drawing/2014/main" id="{5D38F62A-5F94-12DB-20CB-FE10580D7F0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51476" y="4112862"/>
              <a:ext cx="436959" cy="178475"/>
            </a:xfrm>
            <a:prstGeom prst="rect">
              <a:avLst/>
            </a:prstGeom>
          </p:spPr>
        </p:pic>
        <p:pic>
          <p:nvPicPr>
            <p:cNvPr id="567" name="図 566">
              <a:extLst>
                <a:ext uri="{FF2B5EF4-FFF2-40B4-BE49-F238E27FC236}">
                  <a16:creationId xmlns:a16="http://schemas.microsoft.com/office/drawing/2014/main" id="{42324A46-2407-F071-960D-CF39944A8F6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51476" y="4345649"/>
              <a:ext cx="436959" cy="178475"/>
            </a:xfrm>
            <a:prstGeom prst="rect">
              <a:avLst/>
            </a:prstGeom>
          </p:spPr>
        </p:pic>
        <p:pic>
          <p:nvPicPr>
            <p:cNvPr id="568" name="図 567">
              <a:extLst>
                <a:ext uri="{FF2B5EF4-FFF2-40B4-BE49-F238E27FC236}">
                  <a16:creationId xmlns:a16="http://schemas.microsoft.com/office/drawing/2014/main" id="{D0A9BD12-822B-5E45-F57C-972A0DC2158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51476" y="4577494"/>
              <a:ext cx="436959" cy="178475"/>
            </a:xfrm>
            <a:prstGeom prst="rect">
              <a:avLst/>
            </a:prstGeom>
          </p:spPr>
        </p:pic>
        <p:pic>
          <p:nvPicPr>
            <p:cNvPr id="569" name="図 568">
              <a:extLst>
                <a:ext uri="{FF2B5EF4-FFF2-40B4-BE49-F238E27FC236}">
                  <a16:creationId xmlns:a16="http://schemas.microsoft.com/office/drawing/2014/main" id="{A74F76B1-63D4-661D-C859-261857FA2B1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51476" y="4807265"/>
              <a:ext cx="436959" cy="178475"/>
            </a:xfrm>
            <a:prstGeom prst="rect">
              <a:avLst/>
            </a:prstGeom>
          </p:spPr>
        </p:pic>
        <p:pic>
          <p:nvPicPr>
            <p:cNvPr id="570" name="図 569">
              <a:extLst>
                <a:ext uri="{FF2B5EF4-FFF2-40B4-BE49-F238E27FC236}">
                  <a16:creationId xmlns:a16="http://schemas.microsoft.com/office/drawing/2014/main" id="{419C10E6-7B16-5D98-1ADB-4B957D857FB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51476" y="5040903"/>
              <a:ext cx="436959" cy="178475"/>
            </a:xfrm>
            <a:prstGeom prst="rect">
              <a:avLst/>
            </a:prstGeom>
          </p:spPr>
        </p:pic>
        <p:pic>
          <p:nvPicPr>
            <p:cNvPr id="640" name="図 639">
              <a:extLst>
                <a:ext uri="{FF2B5EF4-FFF2-40B4-BE49-F238E27FC236}">
                  <a16:creationId xmlns:a16="http://schemas.microsoft.com/office/drawing/2014/main" id="{7A7E4E80-8F9C-AC54-309D-50E8C9C81A7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96437" y="2953912"/>
              <a:ext cx="436959" cy="178475"/>
            </a:xfrm>
            <a:prstGeom prst="rect">
              <a:avLst/>
            </a:prstGeom>
          </p:spPr>
        </p:pic>
        <p:pic>
          <p:nvPicPr>
            <p:cNvPr id="641" name="図 640">
              <a:extLst>
                <a:ext uri="{FF2B5EF4-FFF2-40B4-BE49-F238E27FC236}">
                  <a16:creationId xmlns:a16="http://schemas.microsoft.com/office/drawing/2014/main" id="{720C9524-6741-9C4C-7B3C-3F6434C0FB9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96437" y="3187012"/>
              <a:ext cx="436959" cy="178475"/>
            </a:xfrm>
            <a:prstGeom prst="rect">
              <a:avLst/>
            </a:prstGeom>
          </p:spPr>
        </p:pic>
        <p:pic>
          <p:nvPicPr>
            <p:cNvPr id="642" name="図 641">
              <a:extLst>
                <a:ext uri="{FF2B5EF4-FFF2-40B4-BE49-F238E27FC236}">
                  <a16:creationId xmlns:a16="http://schemas.microsoft.com/office/drawing/2014/main" id="{6F371EF1-49EC-B28E-9368-9FECF81EA3F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96437" y="3422931"/>
              <a:ext cx="436959" cy="178475"/>
            </a:xfrm>
            <a:prstGeom prst="rect">
              <a:avLst/>
            </a:prstGeom>
          </p:spPr>
        </p:pic>
        <p:pic>
          <p:nvPicPr>
            <p:cNvPr id="643" name="図 642">
              <a:extLst>
                <a:ext uri="{FF2B5EF4-FFF2-40B4-BE49-F238E27FC236}">
                  <a16:creationId xmlns:a16="http://schemas.microsoft.com/office/drawing/2014/main" id="{A6DEC7AB-472D-4C90-098A-7745E5FAD3D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96437" y="3655250"/>
              <a:ext cx="436959" cy="178475"/>
            </a:xfrm>
            <a:prstGeom prst="rect">
              <a:avLst/>
            </a:prstGeom>
          </p:spPr>
        </p:pic>
        <p:pic>
          <p:nvPicPr>
            <p:cNvPr id="644" name="図 643">
              <a:extLst>
                <a:ext uri="{FF2B5EF4-FFF2-40B4-BE49-F238E27FC236}">
                  <a16:creationId xmlns:a16="http://schemas.microsoft.com/office/drawing/2014/main" id="{4E1A8717-86F7-CAA8-D6D0-C7E307631BD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96437" y="3882932"/>
              <a:ext cx="436959" cy="178475"/>
            </a:xfrm>
            <a:prstGeom prst="rect">
              <a:avLst/>
            </a:prstGeom>
          </p:spPr>
        </p:pic>
        <p:pic>
          <p:nvPicPr>
            <p:cNvPr id="645" name="図 644">
              <a:extLst>
                <a:ext uri="{FF2B5EF4-FFF2-40B4-BE49-F238E27FC236}">
                  <a16:creationId xmlns:a16="http://schemas.microsoft.com/office/drawing/2014/main" id="{9EBD3319-50F6-019A-DA2E-7AF9E6EFFAA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96437" y="4112862"/>
              <a:ext cx="436959" cy="178475"/>
            </a:xfrm>
            <a:prstGeom prst="rect">
              <a:avLst/>
            </a:prstGeom>
          </p:spPr>
        </p:pic>
        <p:pic>
          <p:nvPicPr>
            <p:cNvPr id="646" name="図 645">
              <a:extLst>
                <a:ext uri="{FF2B5EF4-FFF2-40B4-BE49-F238E27FC236}">
                  <a16:creationId xmlns:a16="http://schemas.microsoft.com/office/drawing/2014/main" id="{2EC38E6F-D16B-EEB2-D708-478903328D5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96437" y="4345649"/>
              <a:ext cx="436959" cy="178475"/>
            </a:xfrm>
            <a:prstGeom prst="rect">
              <a:avLst/>
            </a:prstGeom>
          </p:spPr>
        </p:pic>
        <p:pic>
          <p:nvPicPr>
            <p:cNvPr id="647" name="図 646">
              <a:extLst>
                <a:ext uri="{FF2B5EF4-FFF2-40B4-BE49-F238E27FC236}">
                  <a16:creationId xmlns:a16="http://schemas.microsoft.com/office/drawing/2014/main" id="{8289CEBE-92D2-133B-FCF3-A5C3CBDC288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96437" y="4577494"/>
              <a:ext cx="436959" cy="178475"/>
            </a:xfrm>
            <a:prstGeom prst="rect">
              <a:avLst/>
            </a:prstGeom>
          </p:spPr>
        </p:pic>
        <p:pic>
          <p:nvPicPr>
            <p:cNvPr id="648" name="図 647">
              <a:extLst>
                <a:ext uri="{FF2B5EF4-FFF2-40B4-BE49-F238E27FC236}">
                  <a16:creationId xmlns:a16="http://schemas.microsoft.com/office/drawing/2014/main" id="{2FE50A97-718B-F49A-0420-E85D9607F3E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96437" y="4807265"/>
              <a:ext cx="436959" cy="178475"/>
            </a:xfrm>
            <a:prstGeom prst="rect">
              <a:avLst/>
            </a:prstGeom>
          </p:spPr>
        </p:pic>
        <p:pic>
          <p:nvPicPr>
            <p:cNvPr id="649" name="図 648">
              <a:extLst>
                <a:ext uri="{FF2B5EF4-FFF2-40B4-BE49-F238E27FC236}">
                  <a16:creationId xmlns:a16="http://schemas.microsoft.com/office/drawing/2014/main" id="{DF587E85-5209-E643-8FB8-6C4B314C636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96437" y="5040903"/>
              <a:ext cx="436959" cy="178475"/>
            </a:xfrm>
            <a:prstGeom prst="rect">
              <a:avLst/>
            </a:prstGeom>
          </p:spPr>
        </p:pic>
      </p:grpSp>
      <p:pic>
        <p:nvPicPr>
          <p:cNvPr id="651" name="図 650">
            <a:extLst>
              <a:ext uri="{FF2B5EF4-FFF2-40B4-BE49-F238E27FC236}">
                <a16:creationId xmlns:a16="http://schemas.microsoft.com/office/drawing/2014/main" id="{1F4CB9C5-98B8-4D9A-F067-C76AB3EC32A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124410" y="7032703"/>
            <a:ext cx="452793" cy="132897"/>
          </a:xfrm>
          <a:prstGeom prst="rect">
            <a:avLst/>
          </a:prstGeom>
        </p:spPr>
      </p:pic>
      <p:grpSp>
        <p:nvGrpSpPr>
          <p:cNvPr id="794" name="グループ化 793">
            <a:extLst>
              <a:ext uri="{FF2B5EF4-FFF2-40B4-BE49-F238E27FC236}">
                <a16:creationId xmlns:a16="http://schemas.microsoft.com/office/drawing/2014/main" id="{02CFE9DC-4453-F13D-EE54-AAA94AB3D80C}"/>
              </a:ext>
            </a:extLst>
          </p:cNvPr>
          <p:cNvGrpSpPr/>
          <p:nvPr/>
        </p:nvGrpSpPr>
        <p:grpSpPr>
          <a:xfrm>
            <a:off x="1708033" y="5651392"/>
            <a:ext cx="1802062" cy="2036360"/>
            <a:chOff x="1754333" y="5681872"/>
            <a:chExt cx="1802062" cy="2036360"/>
          </a:xfrm>
        </p:grpSpPr>
        <p:pic>
          <p:nvPicPr>
            <p:cNvPr id="668" name="図 667">
              <a:extLst>
                <a:ext uri="{FF2B5EF4-FFF2-40B4-BE49-F238E27FC236}">
                  <a16:creationId xmlns:a16="http://schemas.microsoft.com/office/drawing/2014/main" id="{EE49F6B4-8B93-306D-254F-4301634EA53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625092" y="7410515"/>
              <a:ext cx="436959" cy="178475"/>
            </a:xfrm>
            <a:prstGeom prst="rect">
              <a:avLst/>
            </a:prstGeom>
          </p:spPr>
        </p:pic>
        <p:pic>
          <p:nvPicPr>
            <p:cNvPr id="669" name="図 668">
              <a:extLst>
                <a:ext uri="{FF2B5EF4-FFF2-40B4-BE49-F238E27FC236}">
                  <a16:creationId xmlns:a16="http://schemas.microsoft.com/office/drawing/2014/main" id="{A07C3703-948F-F514-0AC2-8B5F4DF55F0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858192" y="7410515"/>
              <a:ext cx="436959" cy="178475"/>
            </a:xfrm>
            <a:prstGeom prst="rect">
              <a:avLst/>
            </a:prstGeom>
          </p:spPr>
        </p:pic>
        <p:pic>
          <p:nvPicPr>
            <p:cNvPr id="670" name="図 669">
              <a:extLst>
                <a:ext uri="{FF2B5EF4-FFF2-40B4-BE49-F238E27FC236}">
                  <a16:creationId xmlns:a16="http://schemas.microsoft.com/office/drawing/2014/main" id="{6F6F1BEF-408B-708C-B3CF-411A7AC73F3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094111" y="7410515"/>
              <a:ext cx="436959" cy="178475"/>
            </a:xfrm>
            <a:prstGeom prst="rect">
              <a:avLst/>
            </a:prstGeom>
          </p:spPr>
        </p:pic>
        <p:pic>
          <p:nvPicPr>
            <p:cNvPr id="671" name="図 670">
              <a:extLst>
                <a:ext uri="{FF2B5EF4-FFF2-40B4-BE49-F238E27FC236}">
                  <a16:creationId xmlns:a16="http://schemas.microsoft.com/office/drawing/2014/main" id="{CD1C9C7B-193E-7FB7-92D9-DC73464CA31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326430" y="7410515"/>
              <a:ext cx="436959" cy="178475"/>
            </a:xfrm>
            <a:prstGeom prst="rect">
              <a:avLst/>
            </a:prstGeom>
          </p:spPr>
        </p:pic>
        <p:pic>
          <p:nvPicPr>
            <p:cNvPr id="672" name="図 671">
              <a:extLst>
                <a:ext uri="{FF2B5EF4-FFF2-40B4-BE49-F238E27FC236}">
                  <a16:creationId xmlns:a16="http://schemas.microsoft.com/office/drawing/2014/main" id="{322AFDD2-438E-28DA-D63D-F586F6E648F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554112" y="7410514"/>
              <a:ext cx="436959" cy="178475"/>
            </a:xfrm>
            <a:prstGeom prst="rect">
              <a:avLst/>
            </a:prstGeom>
          </p:spPr>
        </p:pic>
        <p:pic>
          <p:nvPicPr>
            <p:cNvPr id="673" name="図 672">
              <a:extLst>
                <a:ext uri="{FF2B5EF4-FFF2-40B4-BE49-F238E27FC236}">
                  <a16:creationId xmlns:a16="http://schemas.microsoft.com/office/drawing/2014/main" id="{D0CD4199-56BA-6EC1-6BA4-66275F3DD0D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784042" y="7410514"/>
              <a:ext cx="436959" cy="178475"/>
            </a:xfrm>
            <a:prstGeom prst="rect">
              <a:avLst/>
            </a:prstGeom>
          </p:spPr>
        </p:pic>
        <p:pic>
          <p:nvPicPr>
            <p:cNvPr id="674" name="図 673">
              <a:extLst>
                <a:ext uri="{FF2B5EF4-FFF2-40B4-BE49-F238E27FC236}">
                  <a16:creationId xmlns:a16="http://schemas.microsoft.com/office/drawing/2014/main" id="{56591BB4-885E-5812-8766-08B35C0F83D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016829" y="7410514"/>
              <a:ext cx="436959" cy="178475"/>
            </a:xfrm>
            <a:prstGeom prst="rect">
              <a:avLst/>
            </a:prstGeom>
          </p:spPr>
        </p:pic>
        <p:pic>
          <p:nvPicPr>
            <p:cNvPr id="675" name="図 674">
              <a:extLst>
                <a:ext uri="{FF2B5EF4-FFF2-40B4-BE49-F238E27FC236}">
                  <a16:creationId xmlns:a16="http://schemas.microsoft.com/office/drawing/2014/main" id="{ACE9739F-D8FE-E120-C89F-6756FA8A387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248674" y="7410514"/>
              <a:ext cx="436959" cy="178475"/>
            </a:xfrm>
            <a:prstGeom prst="rect">
              <a:avLst/>
            </a:prstGeom>
          </p:spPr>
        </p:pic>
        <p:pic>
          <p:nvPicPr>
            <p:cNvPr id="678" name="図 677">
              <a:extLst>
                <a:ext uri="{FF2B5EF4-FFF2-40B4-BE49-F238E27FC236}">
                  <a16:creationId xmlns:a16="http://schemas.microsoft.com/office/drawing/2014/main" id="{5E262950-7DC4-6350-1F12-3AB6DDCDEAD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625092" y="6875841"/>
              <a:ext cx="436959" cy="178475"/>
            </a:xfrm>
            <a:prstGeom prst="rect">
              <a:avLst/>
            </a:prstGeom>
          </p:spPr>
        </p:pic>
        <p:pic>
          <p:nvPicPr>
            <p:cNvPr id="679" name="図 678">
              <a:extLst>
                <a:ext uri="{FF2B5EF4-FFF2-40B4-BE49-F238E27FC236}">
                  <a16:creationId xmlns:a16="http://schemas.microsoft.com/office/drawing/2014/main" id="{F03FD3EA-482E-C4A9-87EC-2B6F3BFB680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858192" y="6875841"/>
              <a:ext cx="436959" cy="178475"/>
            </a:xfrm>
            <a:prstGeom prst="rect">
              <a:avLst/>
            </a:prstGeom>
          </p:spPr>
        </p:pic>
        <p:pic>
          <p:nvPicPr>
            <p:cNvPr id="680" name="図 679">
              <a:extLst>
                <a:ext uri="{FF2B5EF4-FFF2-40B4-BE49-F238E27FC236}">
                  <a16:creationId xmlns:a16="http://schemas.microsoft.com/office/drawing/2014/main" id="{AAC45391-E00D-9E6A-F48A-0ED26304DC1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094111" y="6875841"/>
              <a:ext cx="436959" cy="178475"/>
            </a:xfrm>
            <a:prstGeom prst="rect">
              <a:avLst/>
            </a:prstGeom>
          </p:spPr>
        </p:pic>
        <p:pic>
          <p:nvPicPr>
            <p:cNvPr id="681" name="図 680">
              <a:extLst>
                <a:ext uri="{FF2B5EF4-FFF2-40B4-BE49-F238E27FC236}">
                  <a16:creationId xmlns:a16="http://schemas.microsoft.com/office/drawing/2014/main" id="{8A67107B-EE73-676C-765B-3BEFDC8A8C0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326430" y="6875841"/>
              <a:ext cx="436959" cy="178475"/>
            </a:xfrm>
            <a:prstGeom prst="rect">
              <a:avLst/>
            </a:prstGeom>
          </p:spPr>
        </p:pic>
        <p:pic>
          <p:nvPicPr>
            <p:cNvPr id="682" name="図 681">
              <a:extLst>
                <a:ext uri="{FF2B5EF4-FFF2-40B4-BE49-F238E27FC236}">
                  <a16:creationId xmlns:a16="http://schemas.microsoft.com/office/drawing/2014/main" id="{B7BF5C38-8F0A-8C5B-B01D-866DED309AD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554112" y="6875840"/>
              <a:ext cx="436959" cy="178475"/>
            </a:xfrm>
            <a:prstGeom prst="rect">
              <a:avLst/>
            </a:prstGeom>
          </p:spPr>
        </p:pic>
        <p:pic>
          <p:nvPicPr>
            <p:cNvPr id="683" name="図 682">
              <a:extLst>
                <a:ext uri="{FF2B5EF4-FFF2-40B4-BE49-F238E27FC236}">
                  <a16:creationId xmlns:a16="http://schemas.microsoft.com/office/drawing/2014/main" id="{93881B37-2371-FFD0-6D3E-9923E3AC6A3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784042" y="6875840"/>
              <a:ext cx="436959" cy="178475"/>
            </a:xfrm>
            <a:prstGeom prst="rect">
              <a:avLst/>
            </a:prstGeom>
          </p:spPr>
        </p:pic>
        <p:pic>
          <p:nvPicPr>
            <p:cNvPr id="684" name="図 683">
              <a:extLst>
                <a:ext uri="{FF2B5EF4-FFF2-40B4-BE49-F238E27FC236}">
                  <a16:creationId xmlns:a16="http://schemas.microsoft.com/office/drawing/2014/main" id="{A858867C-CF9E-8A67-57D7-5516F002A3B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016828" y="6875840"/>
              <a:ext cx="436959" cy="178475"/>
            </a:xfrm>
            <a:prstGeom prst="rect">
              <a:avLst/>
            </a:prstGeom>
          </p:spPr>
        </p:pic>
        <p:pic>
          <p:nvPicPr>
            <p:cNvPr id="685" name="図 684">
              <a:extLst>
                <a:ext uri="{FF2B5EF4-FFF2-40B4-BE49-F238E27FC236}">
                  <a16:creationId xmlns:a16="http://schemas.microsoft.com/office/drawing/2014/main" id="{98DE9BC0-F4CB-4054-70F3-092F1861BBB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248673" y="6875840"/>
              <a:ext cx="436959" cy="178475"/>
            </a:xfrm>
            <a:prstGeom prst="rect">
              <a:avLst/>
            </a:prstGeom>
          </p:spPr>
        </p:pic>
        <p:pic>
          <p:nvPicPr>
            <p:cNvPr id="688" name="図 687">
              <a:extLst>
                <a:ext uri="{FF2B5EF4-FFF2-40B4-BE49-F238E27FC236}">
                  <a16:creationId xmlns:a16="http://schemas.microsoft.com/office/drawing/2014/main" id="{602BA185-A685-EA53-062A-9D35099A15B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625092" y="6344000"/>
              <a:ext cx="436959" cy="178475"/>
            </a:xfrm>
            <a:prstGeom prst="rect">
              <a:avLst/>
            </a:prstGeom>
          </p:spPr>
        </p:pic>
        <p:pic>
          <p:nvPicPr>
            <p:cNvPr id="689" name="図 688">
              <a:extLst>
                <a:ext uri="{FF2B5EF4-FFF2-40B4-BE49-F238E27FC236}">
                  <a16:creationId xmlns:a16="http://schemas.microsoft.com/office/drawing/2014/main" id="{25F2E553-7FAD-B604-ADB6-3DDD7467ED9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858192" y="6344000"/>
              <a:ext cx="436959" cy="178475"/>
            </a:xfrm>
            <a:prstGeom prst="rect">
              <a:avLst/>
            </a:prstGeom>
          </p:spPr>
        </p:pic>
        <p:pic>
          <p:nvPicPr>
            <p:cNvPr id="690" name="図 689">
              <a:extLst>
                <a:ext uri="{FF2B5EF4-FFF2-40B4-BE49-F238E27FC236}">
                  <a16:creationId xmlns:a16="http://schemas.microsoft.com/office/drawing/2014/main" id="{778DBB8B-E955-BB84-7F96-6F9AD6E1032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094111" y="6344000"/>
              <a:ext cx="436959" cy="178475"/>
            </a:xfrm>
            <a:prstGeom prst="rect">
              <a:avLst/>
            </a:prstGeom>
          </p:spPr>
        </p:pic>
        <p:pic>
          <p:nvPicPr>
            <p:cNvPr id="691" name="図 690">
              <a:extLst>
                <a:ext uri="{FF2B5EF4-FFF2-40B4-BE49-F238E27FC236}">
                  <a16:creationId xmlns:a16="http://schemas.microsoft.com/office/drawing/2014/main" id="{43ABD4A3-9306-958E-D57D-3AE5016CF8B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326430" y="6344000"/>
              <a:ext cx="436959" cy="178475"/>
            </a:xfrm>
            <a:prstGeom prst="rect">
              <a:avLst/>
            </a:prstGeom>
          </p:spPr>
        </p:pic>
        <p:pic>
          <p:nvPicPr>
            <p:cNvPr id="692" name="図 691">
              <a:extLst>
                <a:ext uri="{FF2B5EF4-FFF2-40B4-BE49-F238E27FC236}">
                  <a16:creationId xmlns:a16="http://schemas.microsoft.com/office/drawing/2014/main" id="{CE9BC601-8DDA-A840-1E88-7EE24BBCB31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554112" y="6343999"/>
              <a:ext cx="436959" cy="178475"/>
            </a:xfrm>
            <a:prstGeom prst="rect">
              <a:avLst/>
            </a:prstGeom>
          </p:spPr>
        </p:pic>
        <p:pic>
          <p:nvPicPr>
            <p:cNvPr id="693" name="図 692">
              <a:extLst>
                <a:ext uri="{FF2B5EF4-FFF2-40B4-BE49-F238E27FC236}">
                  <a16:creationId xmlns:a16="http://schemas.microsoft.com/office/drawing/2014/main" id="{266B1FD9-593A-59FA-46E4-B14C7943470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784042" y="6343999"/>
              <a:ext cx="436959" cy="178475"/>
            </a:xfrm>
            <a:prstGeom prst="rect">
              <a:avLst/>
            </a:prstGeom>
          </p:spPr>
        </p:pic>
        <p:pic>
          <p:nvPicPr>
            <p:cNvPr id="694" name="図 693">
              <a:extLst>
                <a:ext uri="{FF2B5EF4-FFF2-40B4-BE49-F238E27FC236}">
                  <a16:creationId xmlns:a16="http://schemas.microsoft.com/office/drawing/2014/main" id="{FA23E02A-097B-5038-4674-CF1B3BD0045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016828" y="6343999"/>
              <a:ext cx="436959" cy="178475"/>
            </a:xfrm>
            <a:prstGeom prst="rect">
              <a:avLst/>
            </a:prstGeom>
          </p:spPr>
        </p:pic>
        <p:pic>
          <p:nvPicPr>
            <p:cNvPr id="695" name="図 694">
              <a:extLst>
                <a:ext uri="{FF2B5EF4-FFF2-40B4-BE49-F238E27FC236}">
                  <a16:creationId xmlns:a16="http://schemas.microsoft.com/office/drawing/2014/main" id="{DFBBC6C4-CC0B-1591-9F04-6367E6EC96C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248673" y="6343999"/>
              <a:ext cx="436959" cy="178475"/>
            </a:xfrm>
            <a:prstGeom prst="rect">
              <a:avLst/>
            </a:prstGeom>
          </p:spPr>
        </p:pic>
        <p:pic>
          <p:nvPicPr>
            <p:cNvPr id="698" name="図 697">
              <a:extLst>
                <a:ext uri="{FF2B5EF4-FFF2-40B4-BE49-F238E27FC236}">
                  <a16:creationId xmlns:a16="http://schemas.microsoft.com/office/drawing/2014/main" id="{89B32943-3888-4751-125F-9B032AB1E42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625091" y="5811115"/>
              <a:ext cx="436959" cy="178475"/>
            </a:xfrm>
            <a:prstGeom prst="rect">
              <a:avLst/>
            </a:prstGeom>
          </p:spPr>
        </p:pic>
        <p:pic>
          <p:nvPicPr>
            <p:cNvPr id="699" name="図 698">
              <a:extLst>
                <a:ext uri="{FF2B5EF4-FFF2-40B4-BE49-F238E27FC236}">
                  <a16:creationId xmlns:a16="http://schemas.microsoft.com/office/drawing/2014/main" id="{5A029393-A1B1-E57D-938A-A7A1C426EE2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858191" y="5811115"/>
              <a:ext cx="436959" cy="178475"/>
            </a:xfrm>
            <a:prstGeom prst="rect">
              <a:avLst/>
            </a:prstGeom>
          </p:spPr>
        </p:pic>
        <p:pic>
          <p:nvPicPr>
            <p:cNvPr id="700" name="図 699">
              <a:extLst>
                <a:ext uri="{FF2B5EF4-FFF2-40B4-BE49-F238E27FC236}">
                  <a16:creationId xmlns:a16="http://schemas.microsoft.com/office/drawing/2014/main" id="{B4B0C888-88BB-41C4-267F-6D802C7EB2B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094110" y="5811115"/>
              <a:ext cx="436959" cy="178475"/>
            </a:xfrm>
            <a:prstGeom prst="rect">
              <a:avLst/>
            </a:prstGeom>
          </p:spPr>
        </p:pic>
        <p:pic>
          <p:nvPicPr>
            <p:cNvPr id="701" name="図 700">
              <a:extLst>
                <a:ext uri="{FF2B5EF4-FFF2-40B4-BE49-F238E27FC236}">
                  <a16:creationId xmlns:a16="http://schemas.microsoft.com/office/drawing/2014/main" id="{E3E8459A-D8D8-63C5-B45D-BC2F35BA18E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326429" y="5811115"/>
              <a:ext cx="436959" cy="178475"/>
            </a:xfrm>
            <a:prstGeom prst="rect">
              <a:avLst/>
            </a:prstGeom>
          </p:spPr>
        </p:pic>
        <p:pic>
          <p:nvPicPr>
            <p:cNvPr id="784" name="図 783">
              <a:extLst>
                <a:ext uri="{FF2B5EF4-FFF2-40B4-BE49-F238E27FC236}">
                  <a16:creationId xmlns:a16="http://schemas.microsoft.com/office/drawing/2014/main" id="{F2BF0743-314F-8431-3862-9BDC4035F88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554111" y="5811114"/>
              <a:ext cx="436959" cy="178475"/>
            </a:xfrm>
            <a:prstGeom prst="rect">
              <a:avLst/>
            </a:prstGeom>
          </p:spPr>
        </p:pic>
        <p:pic>
          <p:nvPicPr>
            <p:cNvPr id="785" name="図 784">
              <a:extLst>
                <a:ext uri="{FF2B5EF4-FFF2-40B4-BE49-F238E27FC236}">
                  <a16:creationId xmlns:a16="http://schemas.microsoft.com/office/drawing/2014/main" id="{FF87101F-C52B-BB7F-2253-85C651F6BE5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784041" y="5811114"/>
              <a:ext cx="436959" cy="178475"/>
            </a:xfrm>
            <a:prstGeom prst="rect">
              <a:avLst/>
            </a:prstGeom>
          </p:spPr>
        </p:pic>
        <p:pic>
          <p:nvPicPr>
            <p:cNvPr id="789" name="図 788">
              <a:extLst>
                <a:ext uri="{FF2B5EF4-FFF2-40B4-BE49-F238E27FC236}">
                  <a16:creationId xmlns:a16="http://schemas.microsoft.com/office/drawing/2014/main" id="{996FCD2E-83AE-A5D7-5679-9B7E0342F8E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016831" y="5811114"/>
              <a:ext cx="436959" cy="178475"/>
            </a:xfrm>
            <a:prstGeom prst="rect">
              <a:avLst/>
            </a:prstGeom>
          </p:spPr>
        </p:pic>
        <p:pic>
          <p:nvPicPr>
            <p:cNvPr id="790" name="図 789">
              <a:extLst>
                <a:ext uri="{FF2B5EF4-FFF2-40B4-BE49-F238E27FC236}">
                  <a16:creationId xmlns:a16="http://schemas.microsoft.com/office/drawing/2014/main" id="{A75A28A1-921D-2CB5-4171-496042FDFAF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248678" y="5811114"/>
              <a:ext cx="436959" cy="178475"/>
            </a:xfrm>
            <a:prstGeom prst="rect">
              <a:avLst/>
            </a:prstGeom>
          </p:spPr>
        </p:pic>
      </p:grpSp>
      <p:pic>
        <p:nvPicPr>
          <p:cNvPr id="795" name="図 794">
            <a:extLst>
              <a:ext uri="{FF2B5EF4-FFF2-40B4-BE49-F238E27FC236}">
                <a16:creationId xmlns:a16="http://schemas.microsoft.com/office/drawing/2014/main" id="{46EF7F59-4E94-475C-186C-D0CB047D522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1894" y="5495897"/>
            <a:ext cx="452793" cy="132897"/>
          </a:xfrm>
          <a:prstGeom prst="rect">
            <a:avLst/>
          </a:prstGeom>
        </p:spPr>
      </p:pic>
      <p:grpSp>
        <p:nvGrpSpPr>
          <p:cNvPr id="837" name="グループ化 836">
            <a:extLst>
              <a:ext uri="{FF2B5EF4-FFF2-40B4-BE49-F238E27FC236}">
                <a16:creationId xmlns:a16="http://schemas.microsoft.com/office/drawing/2014/main" id="{3360DD1C-580F-794B-9BED-A205469A6DC4}"/>
              </a:ext>
            </a:extLst>
          </p:cNvPr>
          <p:cNvGrpSpPr/>
          <p:nvPr/>
        </p:nvGrpSpPr>
        <p:grpSpPr>
          <a:xfrm>
            <a:off x="9778932" y="5850965"/>
            <a:ext cx="971634" cy="1337425"/>
            <a:chOff x="9744207" y="5862540"/>
            <a:chExt cx="971634" cy="1337425"/>
          </a:xfrm>
        </p:grpSpPr>
        <p:pic>
          <p:nvPicPr>
            <p:cNvPr id="800" name="図 799">
              <a:extLst>
                <a:ext uri="{FF2B5EF4-FFF2-40B4-BE49-F238E27FC236}">
                  <a16:creationId xmlns:a16="http://schemas.microsoft.com/office/drawing/2014/main" id="{9B5FBC3C-0B3D-B4A7-D00E-97C3645FF00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44207" y="5862540"/>
              <a:ext cx="436959" cy="178475"/>
            </a:xfrm>
            <a:prstGeom prst="rect">
              <a:avLst/>
            </a:prstGeom>
          </p:spPr>
        </p:pic>
        <p:pic>
          <p:nvPicPr>
            <p:cNvPr id="801" name="図 800">
              <a:extLst>
                <a:ext uri="{FF2B5EF4-FFF2-40B4-BE49-F238E27FC236}">
                  <a16:creationId xmlns:a16="http://schemas.microsoft.com/office/drawing/2014/main" id="{83229AF4-4374-82DD-D68F-6E2AE5DD2DB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44207" y="6095640"/>
              <a:ext cx="436959" cy="178475"/>
            </a:xfrm>
            <a:prstGeom prst="rect">
              <a:avLst/>
            </a:prstGeom>
          </p:spPr>
        </p:pic>
        <p:pic>
          <p:nvPicPr>
            <p:cNvPr id="802" name="図 801">
              <a:extLst>
                <a:ext uri="{FF2B5EF4-FFF2-40B4-BE49-F238E27FC236}">
                  <a16:creationId xmlns:a16="http://schemas.microsoft.com/office/drawing/2014/main" id="{C7295F0E-FE88-117B-79E4-98F02259D1C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44207" y="6331559"/>
              <a:ext cx="436959" cy="178475"/>
            </a:xfrm>
            <a:prstGeom prst="rect">
              <a:avLst/>
            </a:prstGeom>
          </p:spPr>
        </p:pic>
        <p:pic>
          <p:nvPicPr>
            <p:cNvPr id="803" name="図 802">
              <a:extLst>
                <a:ext uri="{FF2B5EF4-FFF2-40B4-BE49-F238E27FC236}">
                  <a16:creationId xmlns:a16="http://schemas.microsoft.com/office/drawing/2014/main" id="{5BBEA23F-C763-4814-4163-441126D6232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44207" y="6563878"/>
              <a:ext cx="436959" cy="178475"/>
            </a:xfrm>
            <a:prstGeom prst="rect">
              <a:avLst/>
            </a:prstGeom>
          </p:spPr>
        </p:pic>
        <p:pic>
          <p:nvPicPr>
            <p:cNvPr id="804" name="図 803">
              <a:extLst>
                <a:ext uri="{FF2B5EF4-FFF2-40B4-BE49-F238E27FC236}">
                  <a16:creationId xmlns:a16="http://schemas.microsoft.com/office/drawing/2014/main" id="{ACA96084-2255-609C-ACA8-BE7896C03C8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44208" y="6791560"/>
              <a:ext cx="436959" cy="178475"/>
            </a:xfrm>
            <a:prstGeom prst="rect">
              <a:avLst/>
            </a:prstGeom>
          </p:spPr>
        </p:pic>
        <p:pic>
          <p:nvPicPr>
            <p:cNvPr id="805" name="図 804">
              <a:extLst>
                <a:ext uri="{FF2B5EF4-FFF2-40B4-BE49-F238E27FC236}">
                  <a16:creationId xmlns:a16="http://schemas.microsoft.com/office/drawing/2014/main" id="{E23170C8-135D-7699-3CFE-DC3BF07A55F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44208" y="7021490"/>
              <a:ext cx="436959" cy="178475"/>
            </a:xfrm>
            <a:prstGeom prst="rect">
              <a:avLst/>
            </a:prstGeom>
          </p:spPr>
        </p:pic>
        <p:pic>
          <p:nvPicPr>
            <p:cNvPr id="811" name="図 810">
              <a:extLst>
                <a:ext uri="{FF2B5EF4-FFF2-40B4-BE49-F238E27FC236}">
                  <a16:creationId xmlns:a16="http://schemas.microsoft.com/office/drawing/2014/main" id="{9413B6B9-8A9D-B5C7-D5D2-A6A1F5D0D49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278881" y="5862540"/>
              <a:ext cx="436959" cy="178475"/>
            </a:xfrm>
            <a:prstGeom prst="rect">
              <a:avLst/>
            </a:prstGeom>
          </p:spPr>
        </p:pic>
        <p:pic>
          <p:nvPicPr>
            <p:cNvPr id="812" name="図 811">
              <a:extLst>
                <a:ext uri="{FF2B5EF4-FFF2-40B4-BE49-F238E27FC236}">
                  <a16:creationId xmlns:a16="http://schemas.microsoft.com/office/drawing/2014/main" id="{44CA9151-1891-1B5A-3779-B305C4672DF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278881" y="6095640"/>
              <a:ext cx="436959" cy="178475"/>
            </a:xfrm>
            <a:prstGeom prst="rect">
              <a:avLst/>
            </a:prstGeom>
          </p:spPr>
        </p:pic>
        <p:pic>
          <p:nvPicPr>
            <p:cNvPr id="813" name="図 812">
              <a:extLst>
                <a:ext uri="{FF2B5EF4-FFF2-40B4-BE49-F238E27FC236}">
                  <a16:creationId xmlns:a16="http://schemas.microsoft.com/office/drawing/2014/main" id="{9FDC6F48-F9A5-8176-C39D-66F4D74DF4B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278881" y="6331559"/>
              <a:ext cx="436959" cy="178475"/>
            </a:xfrm>
            <a:prstGeom prst="rect">
              <a:avLst/>
            </a:prstGeom>
          </p:spPr>
        </p:pic>
        <p:pic>
          <p:nvPicPr>
            <p:cNvPr id="814" name="図 813">
              <a:extLst>
                <a:ext uri="{FF2B5EF4-FFF2-40B4-BE49-F238E27FC236}">
                  <a16:creationId xmlns:a16="http://schemas.microsoft.com/office/drawing/2014/main" id="{57A46B53-ED62-EFD1-AF20-0A4862DC484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278881" y="6563878"/>
              <a:ext cx="436959" cy="178475"/>
            </a:xfrm>
            <a:prstGeom prst="rect">
              <a:avLst/>
            </a:prstGeom>
          </p:spPr>
        </p:pic>
        <p:pic>
          <p:nvPicPr>
            <p:cNvPr id="815" name="図 814">
              <a:extLst>
                <a:ext uri="{FF2B5EF4-FFF2-40B4-BE49-F238E27FC236}">
                  <a16:creationId xmlns:a16="http://schemas.microsoft.com/office/drawing/2014/main" id="{B8315EC3-1721-83B5-8A18-B1D3BED35E0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278882" y="6791560"/>
              <a:ext cx="436959" cy="178475"/>
            </a:xfrm>
            <a:prstGeom prst="rect">
              <a:avLst/>
            </a:prstGeom>
          </p:spPr>
        </p:pic>
        <p:pic>
          <p:nvPicPr>
            <p:cNvPr id="816" name="図 815">
              <a:extLst>
                <a:ext uri="{FF2B5EF4-FFF2-40B4-BE49-F238E27FC236}">
                  <a16:creationId xmlns:a16="http://schemas.microsoft.com/office/drawing/2014/main" id="{C96715C0-CE82-0152-83A9-7BF3DB483CF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278882" y="7021490"/>
              <a:ext cx="436959" cy="178475"/>
            </a:xfrm>
            <a:prstGeom prst="rect">
              <a:avLst/>
            </a:prstGeom>
          </p:spPr>
        </p:pic>
      </p:grpSp>
      <p:grpSp>
        <p:nvGrpSpPr>
          <p:cNvPr id="891" name="グループ化 890">
            <a:extLst>
              <a:ext uri="{FF2B5EF4-FFF2-40B4-BE49-F238E27FC236}">
                <a16:creationId xmlns:a16="http://schemas.microsoft.com/office/drawing/2014/main" id="{5B11B85D-1309-353D-9DCE-12033801A267}"/>
              </a:ext>
            </a:extLst>
          </p:cNvPr>
          <p:cNvGrpSpPr/>
          <p:nvPr/>
        </p:nvGrpSpPr>
        <p:grpSpPr>
          <a:xfrm>
            <a:off x="1717722" y="7749957"/>
            <a:ext cx="2041404" cy="1501686"/>
            <a:chOff x="1775597" y="7749957"/>
            <a:chExt cx="2041404" cy="1501686"/>
          </a:xfrm>
        </p:grpSpPr>
        <p:pic>
          <p:nvPicPr>
            <p:cNvPr id="860" name="図 859">
              <a:extLst>
                <a:ext uri="{FF2B5EF4-FFF2-40B4-BE49-F238E27FC236}">
                  <a16:creationId xmlns:a16="http://schemas.microsoft.com/office/drawing/2014/main" id="{889F5760-FF88-A8AA-136E-49A93967F21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646356" y="8943926"/>
              <a:ext cx="436959" cy="178475"/>
            </a:xfrm>
            <a:prstGeom prst="rect">
              <a:avLst/>
            </a:prstGeom>
          </p:spPr>
        </p:pic>
        <p:pic>
          <p:nvPicPr>
            <p:cNvPr id="861" name="図 860">
              <a:extLst>
                <a:ext uri="{FF2B5EF4-FFF2-40B4-BE49-F238E27FC236}">
                  <a16:creationId xmlns:a16="http://schemas.microsoft.com/office/drawing/2014/main" id="{9D777C76-8012-BB7E-68AD-0D2D3B7D5BA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882275" y="8943926"/>
              <a:ext cx="436959" cy="178475"/>
            </a:xfrm>
            <a:prstGeom prst="rect">
              <a:avLst/>
            </a:prstGeom>
          </p:spPr>
        </p:pic>
        <p:pic>
          <p:nvPicPr>
            <p:cNvPr id="862" name="図 861">
              <a:extLst>
                <a:ext uri="{FF2B5EF4-FFF2-40B4-BE49-F238E27FC236}">
                  <a16:creationId xmlns:a16="http://schemas.microsoft.com/office/drawing/2014/main" id="{8608583E-D00E-112D-6375-E48B07A26BC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114594" y="8943926"/>
              <a:ext cx="436959" cy="178475"/>
            </a:xfrm>
            <a:prstGeom prst="rect">
              <a:avLst/>
            </a:prstGeom>
          </p:spPr>
        </p:pic>
        <p:pic>
          <p:nvPicPr>
            <p:cNvPr id="863" name="図 862">
              <a:extLst>
                <a:ext uri="{FF2B5EF4-FFF2-40B4-BE49-F238E27FC236}">
                  <a16:creationId xmlns:a16="http://schemas.microsoft.com/office/drawing/2014/main" id="{D855A001-F8F3-AE3C-782E-5E2EBBC4C84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342276" y="8943926"/>
              <a:ext cx="436959" cy="178475"/>
            </a:xfrm>
            <a:prstGeom prst="rect">
              <a:avLst/>
            </a:prstGeom>
          </p:spPr>
        </p:pic>
        <p:pic>
          <p:nvPicPr>
            <p:cNvPr id="864" name="図 863">
              <a:extLst>
                <a:ext uri="{FF2B5EF4-FFF2-40B4-BE49-F238E27FC236}">
                  <a16:creationId xmlns:a16="http://schemas.microsoft.com/office/drawing/2014/main" id="{DEDB3E60-318A-F9EE-5C57-4DA4C95A0DE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572206" y="8943926"/>
              <a:ext cx="436959" cy="178475"/>
            </a:xfrm>
            <a:prstGeom prst="rect">
              <a:avLst/>
            </a:prstGeom>
          </p:spPr>
        </p:pic>
        <p:pic>
          <p:nvPicPr>
            <p:cNvPr id="865" name="図 864">
              <a:extLst>
                <a:ext uri="{FF2B5EF4-FFF2-40B4-BE49-F238E27FC236}">
                  <a16:creationId xmlns:a16="http://schemas.microsoft.com/office/drawing/2014/main" id="{44337C99-8572-DB94-A7EF-26E89E1E9DA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804992" y="8943926"/>
              <a:ext cx="436959" cy="178475"/>
            </a:xfrm>
            <a:prstGeom prst="rect">
              <a:avLst/>
            </a:prstGeom>
          </p:spPr>
        </p:pic>
        <p:pic>
          <p:nvPicPr>
            <p:cNvPr id="866" name="図 865">
              <a:extLst>
                <a:ext uri="{FF2B5EF4-FFF2-40B4-BE49-F238E27FC236}">
                  <a16:creationId xmlns:a16="http://schemas.microsoft.com/office/drawing/2014/main" id="{964EBB50-3F54-ECFC-3E88-15CD8D94838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036837" y="8943926"/>
              <a:ext cx="436959" cy="178475"/>
            </a:xfrm>
            <a:prstGeom prst="rect">
              <a:avLst/>
            </a:prstGeom>
          </p:spPr>
        </p:pic>
        <p:pic>
          <p:nvPicPr>
            <p:cNvPr id="867" name="図 866">
              <a:extLst>
                <a:ext uri="{FF2B5EF4-FFF2-40B4-BE49-F238E27FC236}">
                  <a16:creationId xmlns:a16="http://schemas.microsoft.com/office/drawing/2014/main" id="{B14E914F-A411-B200-7D83-BC38F6B6FC9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268262" y="8943926"/>
              <a:ext cx="436959" cy="178475"/>
            </a:xfrm>
            <a:prstGeom prst="rect">
              <a:avLst/>
            </a:prstGeom>
          </p:spPr>
        </p:pic>
        <p:pic>
          <p:nvPicPr>
            <p:cNvPr id="868" name="図 867">
              <a:extLst>
                <a:ext uri="{FF2B5EF4-FFF2-40B4-BE49-F238E27FC236}">
                  <a16:creationId xmlns:a16="http://schemas.microsoft.com/office/drawing/2014/main" id="{F98948FD-91C7-6649-6CDC-8E47DF21374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501900" y="8943926"/>
              <a:ext cx="436959" cy="178475"/>
            </a:xfrm>
            <a:prstGeom prst="rect">
              <a:avLst/>
            </a:prstGeom>
          </p:spPr>
        </p:pic>
        <p:pic>
          <p:nvPicPr>
            <p:cNvPr id="870" name="図 869">
              <a:extLst>
                <a:ext uri="{FF2B5EF4-FFF2-40B4-BE49-F238E27FC236}">
                  <a16:creationId xmlns:a16="http://schemas.microsoft.com/office/drawing/2014/main" id="{7B38A9DF-09F1-8165-331A-4BA4F013440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646356" y="8412085"/>
              <a:ext cx="436959" cy="178475"/>
            </a:xfrm>
            <a:prstGeom prst="rect">
              <a:avLst/>
            </a:prstGeom>
          </p:spPr>
        </p:pic>
        <p:pic>
          <p:nvPicPr>
            <p:cNvPr id="871" name="図 870">
              <a:extLst>
                <a:ext uri="{FF2B5EF4-FFF2-40B4-BE49-F238E27FC236}">
                  <a16:creationId xmlns:a16="http://schemas.microsoft.com/office/drawing/2014/main" id="{3DB8AE9F-8ED2-A2E8-634F-E607583485A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882275" y="8412085"/>
              <a:ext cx="436959" cy="178475"/>
            </a:xfrm>
            <a:prstGeom prst="rect">
              <a:avLst/>
            </a:prstGeom>
          </p:spPr>
        </p:pic>
        <p:pic>
          <p:nvPicPr>
            <p:cNvPr id="872" name="図 871">
              <a:extLst>
                <a:ext uri="{FF2B5EF4-FFF2-40B4-BE49-F238E27FC236}">
                  <a16:creationId xmlns:a16="http://schemas.microsoft.com/office/drawing/2014/main" id="{14C0F08C-36E5-60C1-28D4-25FD55D843B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114594" y="8412085"/>
              <a:ext cx="436959" cy="178475"/>
            </a:xfrm>
            <a:prstGeom prst="rect">
              <a:avLst/>
            </a:prstGeom>
          </p:spPr>
        </p:pic>
        <p:pic>
          <p:nvPicPr>
            <p:cNvPr id="873" name="図 872">
              <a:extLst>
                <a:ext uri="{FF2B5EF4-FFF2-40B4-BE49-F238E27FC236}">
                  <a16:creationId xmlns:a16="http://schemas.microsoft.com/office/drawing/2014/main" id="{CBF5D2CE-4E98-5FB0-45AC-F449E9F0C04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342276" y="8412085"/>
              <a:ext cx="436959" cy="178475"/>
            </a:xfrm>
            <a:prstGeom prst="rect">
              <a:avLst/>
            </a:prstGeom>
          </p:spPr>
        </p:pic>
        <p:pic>
          <p:nvPicPr>
            <p:cNvPr id="874" name="図 873">
              <a:extLst>
                <a:ext uri="{FF2B5EF4-FFF2-40B4-BE49-F238E27FC236}">
                  <a16:creationId xmlns:a16="http://schemas.microsoft.com/office/drawing/2014/main" id="{E134D4F0-1645-0DFF-12FA-03B6AAE9D27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572206" y="8412085"/>
              <a:ext cx="436959" cy="178475"/>
            </a:xfrm>
            <a:prstGeom prst="rect">
              <a:avLst/>
            </a:prstGeom>
          </p:spPr>
        </p:pic>
        <p:pic>
          <p:nvPicPr>
            <p:cNvPr id="875" name="図 874">
              <a:extLst>
                <a:ext uri="{FF2B5EF4-FFF2-40B4-BE49-F238E27FC236}">
                  <a16:creationId xmlns:a16="http://schemas.microsoft.com/office/drawing/2014/main" id="{D6DB7C71-E9D6-3F8E-3202-927C0A00809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804992" y="8412085"/>
              <a:ext cx="436959" cy="178475"/>
            </a:xfrm>
            <a:prstGeom prst="rect">
              <a:avLst/>
            </a:prstGeom>
          </p:spPr>
        </p:pic>
        <p:pic>
          <p:nvPicPr>
            <p:cNvPr id="876" name="図 875">
              <a:extLst>
                <a:ext uri="{FF2B5EF4-FFF2-40B4-BE49-F238E27FC236}">
                  <a16:creationId xmlns:a16="http://schemas.microsoft.com/office/drawing/2014/main" id="{FB06F94B-06F6-A1D5-7F51-04E595E4689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036837" y="8412085"/>
              <a:ext cx="436959" cy="178475"/>
            </a:xfrm>
            <a:prstGeom prst="rect">
              <a:avLst/>
            </a:prstGeom>
          </p:spPr>
        </p:pic>
        <p:pic>
          <p:nvPicPr>
            <p:cNvPr id="877" name="図 876">
              <a:extLst>
                <a:ext uri="{FF2B5EF4-FFF2-40B4-BE49-F238E27FC236}">
                  <a16:creationId xmlns:a16="http://schemas.microsoft.com/office/drawing/2014/main" id="{E2FC7B5C-21CA-9145-68B8-5D4C552C12B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266608" y="8412085"/>
              <a:ext cx="436959" cy="178475"/>
            </a:xfrm>
            <a:prstGeom prst="rect">
              <a:avLst/>
            </a:prstGeom>
          </p:spPr>
        </p:pic>
        <p:pic>
          <p:nvPicPr>
            <p:cNvPr id="878" name="図 877">
              <a:extLst>
                <a:ext uri="{FF2B5EF4-FFF2-40B4-BE49-F238E27FC236}">
                  <a16:creationId xmlns:a16="http://schemas.microsoft.com/office/drawing/2014/main" id="{24FE9FA6-6103-435F-212A-B1FC21037D2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500246" y="8412085"/>
              <a:ext cx="436959" cy="178475"/>
            </a:xfrm>
            <a:prstGeom prst="rect">
              <a:avLst/>
            </a:prstGeom>
          </p:spPr>
        </p:pic>
        <p:pic>
          <p:nvPicPr>
            <p:cNvPr id="880" name="図 879">
              <a:extLst>
                <a:ext uri="{FF2B5EF4-FFF2-40B4-BE49-F238E27FC236}">
                  <a16:creationId xmlns:a16="http://schemas.microsoft.com/office/drawing/2014/main" id="{A9EA8BFB-D96E-4BA5-ED04-AD43BFCD6CB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646355" y="7879200"/>
              <a:ext cx="436959" cy="178475"/>
            </a:xfrm>
            <a:prstGeom prst="rect">
              <a:avLst/>
            </a:prstGeom>
          </p:spPr>
        </p:pic>
        <p:pic>
          <p:nvPicPr>
            <p:cNvPr id="881" name="図 880">
              <a:extLst>
                <a:ext uri="{FF2B5EF4-FFF2-40B4-BE49-F238E27FC236}">
                  <a16:creationId xmlns:a16="http://schemas.microsoft.com/office/drawing/2014/main" id="{F75D5EAC-A456-9B81-C146-FCC4609F756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882274" y="7879200"/>
              <a:ext cx="436959" cy="178475"/>
            </a:xfrm>
            <a:prstGeom prst="rect">
              <a:avLst/>
            </a:prstGeom>
          </p:spPr>
        </p:pic>
        <p:pic>
          <p:nvPicPr>
            <p:cNvPr id="882" name="図 881">
              <a:extLst>
                <a:ext uri="{FF2B5EF4-FFF2-40B4-BE49-F238E27FC236}">
                  <a16:creationId xmlns:a16="http://schemas.microsoft.com/office/drawing/2014/main" id="{7B263BCA-6AC6-AC06-EC51-D42C2291AAA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114593" y="7879200"/>
              <a:ext cx="436959" cy="178475"/>
            </a:xfrm>
            <a:prstGeom prst="rect">
              <a:avLst/>
            </a:prstGeom>
          </p:spPr>
        </p:pic>
        <p:pic>
          <p:nvPicPr>
            <p:cNvPr id="883" name="図 882">
              <a:extLst>
                <a:ext uri="{FF2B5EF4-FFF2-40B4-BE49-F238E27FC236}">
                  <a16:creationId xmlns:a16="http://schemas.microsoft.com/office/drawing/2014/main" id="{71BECA33-4610-C939-CF06-88029E14C45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342275" y="7879199"/>
              <a:ext cx="436959" cy="178475"/>
            </a:xfrm>
            <a:prstGeom prst="rect">
              <a:avLst/>
            </a:prstGeom>
          </p:spPr>
        </p:pic>
        <p:pic>
          <p:nvPicPr>
            <p:cNvPr id="884" name="図 883">
              <a:extLst>
                <a:ext uri="{FF2B5EF4-FFF2-40B4-BE49-F238E27FC236}">
                  <a16:creationId xmlns:a16="http://schemas.microsoft.com/office/drawing/2014/main" id="{66727BCD-9B7D-714E-C546-9EDE8B716A0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572205" y="7879199"/>
              <a:ext cx="436959" cy="178475"/>
            </a:xfrm>
            <a:prstGeom prst="rect">
              <a:avLst/>
            </a:prstGeom>
          </p:spPr>
        </p:pic>
        <p:pic>
          <p:nvPicPr>
            <p:cNvPr id="886" name="図 885">
              <a:extLst>
                <a:ext uri="{FF2B5EF4-FFF2-40B4-BE49-F238E27FC236}">
                  <a16:creationId xmlns:a16="http://schemas.microsoft.com/office/drawing/2014/main" id="{75C209AE-313F-B069-608B-F273CE107A9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804995" y="7879199"/>
              <a:ext cx="436959" cy="178475"/>
            </a:xfrm>
            <a:prstGeom prst="rect">
              <a:avLst/>
            </a:prstGeom>
          </p:spPr>
        </p:pic>
        <p:pic>
          <p:nvPicPr>
            <p:cNvPr id="887" name="図 886">
              <a:extLst>
                <a:ext uri="{FF2B5EF4-FFF2-40B4-BE49-F238E27FC236}">
                  <a16:creationId xmlns:a16="http://schemas.microsoft.com/office/drawing/2014/main" id="{A527C0BC-E9A3-5216-F7FF-D691DBF15E5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036842" y="7879199"/>
              <a:ext cx="436959" cy="178475"/>
            </a:xfrm>
            <a:prstGeom prst="rect">
              <a:avLst/>
            </a:prstGeom>
          </p:spPr>
        </p:pic>
        <p:pic>
          <p:nvPicPr>
            <p:cNvPr id="888" name="図 887">
              <a:extLst>
                <a:ext uri="{FF2B5EF4-FFF2-40B4-BE49-F238E27FC236}">
                  <a16:creationId xmlns:a16="http://schemas.microsoft.com/office/drawing/2014/main" id="{1A9EDE97-8BC9-6CEA-206E-6779D55E958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275646" y="7879199"/>
              <a:ext cx="436959" cy="178475"/>
            </a:xfrm>
            <a:prstGeom prst="rect">
              <a:avLst/>
            </a:prstGeom>
          </p:spPr>
        </p:pic>
        <p:pic>
          <p:nvPicPr>
            <p:cNvPr id="889" name="図 888">
              <a:extLst>
                <a:ext uri="{FF2B5EF4-FFF2-40B4-BE49-F238E27FC236}">
                  <a16:creationId xmlns:a16="http://schemas.microsoft.com/office/drawing/2014/main" id="{09413C98-3A5F-07BE-3DFB-2F9CD0EA059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509284" y="7879199"/>
              <a:ext cx="436959" cy="178475"/>
            </a:xfrm>
            <a:prstGeom prst="rect">
              <a:avLst/>
            </a:prstGeom>
          </p:spPr>
        </p:pic>
      </p:grpSp>
      <p:pic>
        <p:nvPicPr>
          <p:cNvPr id="890" name="図 889">
            <a:extLst>
              <a:ext uri="{FF2B5EF4-FFF2-40B4-BE49-F238E27FC236}">
                <a16:creationId xmlns:a16="http://schemas.microsoft.com/office/drawing/2014/main" id="{8116A3ED-F2ED-9687-A269-05E7C3C19AA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4233302">
            <a:off x="1203474" y="8958873"/>
            <a:ext cx="452793" cy="132897"/>
          </a:xfrm>
          <a:prstGeom prst="rect">
            <a:avLst/>
          </a:prstGeom>
        </p:spPr>
      </p:pic>
      <p:pic>
        <p:nvPicPr>
          <p:cNvPr id="892" name="図 891">
            <a:extLst>
              <a:ext uri="{FF2B5EF4-FFF2-40B4-BE49-F238E27FC236}">
                <a16:creationId xmlns:a16="http://schemas.microsoft.com/office/drawing/2014/main" id="{5A4B1623-D03D-5AFA-0F0F-A732CFBA600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7266" y="9118746"/>
            <a:ext cx="452793" cy="132897"/>
          </a:xfrm>
          <a:prstGeom prst="rect">
            <a:avLst/>
          </a:prstGeom>
        </p:spPr>
      </p:pic>
      <p:pic>
        <p:nvPicPr>
          <p:cNvPr id="893" name="図 892">
            <a:extLst>
              <a:ext uri="{FF2B5EF4-FFF2-40B4-BE49-F238E27FC236}">
                <a16:creationId xmlns:a16="http://schemas.microsoft.com/office/drawing/2014/main" id="{9D0DD24A-EAFB-E057-20D7-CC550DF431D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4008" y="9129886"/>
            <a:ext cx="452793" cy="132897"/>
          </a:xfrm>
          <a:prstGeom prst="rect">
            <a:avLst/>
          </a:prstGeom>
        </p:spPr>
      </p:pic>
      <p:pic>
        <p:nvPicPr>
          <p:cNvPr id="894" name="図 893">
            <a:extLst>
              <a:ext uri="{FF2B5EF4-FFF2-40B4-BE49-F238E27FC236}">
                <a16:creationId xmlns:a16="http://schemas.microsoft.com/office/drawing/2014/main" id="{D773E89B-CB9A-F728-1FF8-007EC11EDDB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103986" y="8560600"/>
            <a:ext cx="452793" cy="132897"/>
          </a:xfrm>
          <a:prstGeom prst="rect">
            <a:avLst/>
          </a:prstGeom>
        </p:spPr>
      </p:pic>
      <p:pic>
        <p:nvPicPr>
          <p:cNvPr id="895" name="図 894">
            <a:extLst>
              <a:ext uri="{FF2B5EF4-FFF2-40B4-BE49-F238E27FC236}">
                <a16:creationId xmlns:a16="http://schemas.microsoft.com/office/drawing/2014/main" id="{BCDADC38-4E1F-53D7-2461-3E9646D68D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9873399" y="8533286"/>
            <a:ext cx="452793" cy="132897"/>
          </a:xfrm>
          <a:prstGeom prst="rect">
            <a:avLst/>
          </a:prstGeom>
        </p:spPr>
      </p:pic>
      <p:grpSp>
        <p:nvGrpSpPr>
          <p:cNvPr id="927" name="グループ化 926">
            <a:extLst>
              <a:ext uri="{FF2B5EF4-FFF2-40B4-BE49-F238E27FC236}">
                <a16:creationId xmlns:a16="http://schemas.microsoft.com/office/drawing/2014/main" id="{786AD367-CCFC-88BD-6246-43572E5EBFF6}"/>
              </a:ext>
            </a:extLst>
          </p:cNvPr>
          <p:cNvGrpSpPr/>
          <p:nvPr/>
        </p:nvGrpSpPr>
        <p:grpSpPr>
          <a:xfrm>
            <a:off x="6691350" y="7860466"/>
            <a:ext cx="1104326" cy="1501686"/>
            <a:chOff x="6679775" y="7837316"/>
            <a:chExt cx="1104326" cy="1501686"/>
          </a:xfrm>
        </p:grpSpPr>
        <p:pic>
          <p:nvPicPr>
            <p:cNvPr id="897" name="図 896">
              <a:extLst>
                <a:ext uri="{FF2B5EF4-FFF2-40B4-BE49-F238E27FC236}">
                  <a16:creationId xmlns:a16="http://schemas.microsoft.com/office/drawing/2014/main" id="{ED1DD948-E816-E5B0-87CA-F132BBC2157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6550534" y="9031285"/>
              <a:ext cx="436959" cy="178475"/>
            </a:xfrm>
            <a:prstGeom prst="rect">
              <a:avLst/>
            </a:prstGeom>
          </p:spPr>
        </p:pic>
        <p:pic>
          <p:nvPicPr>
            <p:cNvPr id="898" name="図 897">
              <a:extLst>
                <a:ext uri="{FF2B5EF4-FFF2-40B4-BE49-F238E27FC236}">
                  <a16:creationId xmlns:a16="http://schemas.microsoft.com/office/drawing/2014/main" id="{EFF40C3A-70EA-AD51-EDE1-B03BD9FB4C0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6786453" y="9031285"/>
              <a:ext cx="436959" cy="178475"/>
            </a:xfrm>
            <a:prstGeom prst="rect">
              <a:avLst/>
            </a:prstGeom>
          </p:spPr>
        </p:pic>
        <p:pic>
          <p:nvPicPr>
            <p:cNvPr id="901" name="図 900">
              <a:extLst>
                <a:ext uri="{FF2B5EF4-FFF2-40B4-BE49-F238E27FC236}">
                  <a16:creationId xmlns:a16="http://schemas.microsoft.com/office/drawing/2014/main" id="{726053B1-3BB2-7B58-C19D-453B3981521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7018772" y="9031285"/>
              <a:ext cx="436959" cy="178475"/>
            </a:xfrm>
            <a:prstGeom prst="rect">
              <a:avLst/>
            </a:prstGeom>
          </p:spPr>
        </p:pic>
        <p:pic>
          <p:nvPicPr>
            <p:cNvPr id="902" name="図 901">
              <a:extLst>
                <a:ext uri="{FF2B5EF4-FFF2-40B4-BE49-F238E27FC236}">
                  <a16:creationId xmlns:a16="http://schemas.microsoft.com/office/drawing/2014/main" id="{C1D66C38-23F8-835A-ABE7-67826A0400C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7246454" y="9031285"/>
              <a:ext cx="436959" cy="178475"/>
            </a:xfrm>
            <a:prstGeom prst="rect">
              <a:avLst/>
            </a:prstGeom>
          </p:spPr>
        </p:pic>
        <p:pic>
          <p:nvPicPr>
            <p:cNvPr id="903" name="図 902">
              <a:extLst>
                <a:ext uri="{FF2B5EF4-FFF2-40B4-BE49-F238E27FC236}">
                  <a16:creationId xmlns:a16="http://schemas.microsoft.com/office/drawing/2014/main" id="{90B7E4EC-EEFF-EB26-65CA-079FB004302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7476384" y="9031285"/>
              <a:ext cx="436959" cy="178475"/>
            </a:xfrm>
            <a:prstGeom prst="rect">
              <a:avLst/>
            </a:prstGeom>
          </p:spPr>
        </p:pic>
        <p:pic>
          <p:nvPicPr>
            <p:cNvPr id="909" name="図 908">
              <a:extLst>
                <a:ext uri="{FF2B5EF4-FFF2-40B4-BE49-F238E27FC236}">
                  <a16:creationId xmlns:a16="http://schemas.microsoft.com/office/drawing/2014/main" id="{E4716543-AD49-9C05-10DB-4866DCF3384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6550534" y="8499444"/>
              <a:ext cx="436959" cy="178475"/>
            </a:xfrm>
            <a:prstGeom prst="rect">
              <a:avLst/>
            </a:prstGeom>
          </p:spPr>
        </p:pic>
        <p:pic>
          <p:nvPicPr>
            <p:cNvPr id="910" name="図 909">
              <a:extLst>
                <a:ext uri="{FF2B5EF4-FFF2-40B4-BE49-F238E27FC236}">
                  <a16:creationId xmlns:a16="http://schemas.microsoft.com/office/drawing/2014/main" id="{9BF8FAA1-5384-3EF2-A838-83B5C9B562D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6786453" y="8499444"/>
              <a:ext cx="436959" cy="178475"/>
            </a:xfrm>
            <a:prstGeom prst="rect">
              <a:avLst/>
            </a:prstGeom>
          </p:spPr>
        </p:pic>
        <p:pic>
          <p:nvPicPr>
            <p:cNvPr id="911" name="図 910">
              <a:extLst>
                <a:ext uri="{FF2B5EF4-FFF2-40B4-BE49-F238E27FC236}">
                  <a16:creationId xmlns:a16="http://schemas.microsoft.com/office/drawing/2014/main" id="{E6B3E339-CB12-2521-ADC5-700AF3A648A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7018772" y="8499444"/>
              <a:ext cx="436959" cy="178475"/>
            </a:xfrm>
            <a:prstGeom prst="rect">
              <a:avLst/>
            </a:prstGeom>
          </p:spPr>
        </p:pic>
        <p:pic>
          <p:nvPicPr>
            <p:cNvPr id="912" name="図 911">
              <a:extLst>
                <a:ext uri="{FF2B5EF4-FFF2-40B4-BE49-F238E27FC236}">
                  <a16:creationId xmlns:a16="http://schemas.microsoft.com/office/drawing/2014/main" id="{B4537E9A-E2B9-B5B7-55D4-124068136C0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7246454" y="8499444"/>
              <a:ext cx="436959" cy="178475"/>
            </a:xfrm>
            <a:prstGeom prst="rect">
              <a:avLst/>
            </a:prstGeom>
          </p:spPr>
        </p:pic>
        <p:pic>
          <p:nvPicPr>
            <p:cNvPr id="913" name="図 912">
              <a:extLst>
                <a:ext uri="{FF2B5EF4-FFF2-40B4-BE49-F238E27FC236}">
                  <a16:creationId xmlns:a16="http://schemas.microsoft.com/office/drawing/2014/main" id="{AD25D69F-73E3-D491-C5C0-C04F761AD34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7476384" y="8499444"/>
              <a:ext cx="436959" cy="178475"/>
            </a:xfrm>
            <a:prstGeom prst="rect">
              <a:avLst/>
            </a:prstGeom>
          </p:spPr>
        </p:pic>
        <p:pic>
          <p:nvPicPr>
            <p:cNvPr id="918" name="図 917">
              <a:extLst>
                <a:ext uri="{FF2B5EF4-FFF2-40B4-BE49-F238E27FC236}">
                  <a16:creationId xmlns:a16="http://schemas.microsoft.com/office/drawing/2014/main" id="{6AA64CDD-AFDD-982B-1875-C23ECA76F13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6550533" y="7966559"/>
              <a:ext cx="436959" cy="178475"/>
            </a:xfrm>
            <a:prstGeom prst="rect">
              <a:avLst/>
            </a:prstGeom>
          </p:spPr>
        </p:pic>
        <p:pic>
          <p:nvPicPr>
            <p:cNvPr id="919" name="図 918">
              <a:extLst>
                <a:ext uri="{FF2B5EF4-FFF2-40B4-BE49-F238E27FC236}">
                  <a16:creationId xmlns:a16="http://schemas.microsoft.com/office/drawing/2014/main" id="{25FA85F7-74D5-C97B-117E-99E613400BE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6786452" y="7966559"/>
              <a:ext cx="436959" cy="178475"/>
            </a:xfrm>
            <a:prstGeom prst="rect">
              <a:avLst/>
            </a:prstGeom>
          </p:spPr>
        </p:pic>
        <p:pic>
          <p:nvPicPr>
            <p:cNvPr id="920" name="図 919">
              <a:extLst>
                <a:ext uri="{FF2B5EF4-FFF2-40B4-BE49-F238E27FC236}">
                  <a16:creationId xmlns:a16="http://schemas.microsoft.com/office/drawing/2014/main" id="{036CC7BC-C0AC-7C44-03CE-9DF77500022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7018771" y="7966559"/>
              <a:ext cx="436959" cy="178475"/>
            </a:xfrm>
            <a:prstGeom prst="rect">
              <a:avLst/>
            </a:prstGeom>
          </p:spPr>
        </p:pic>
        <p:pic>
          <p:nvPicPr>
            <p:cNvPr id="921" name="図 920">
              <a:extLst>
                <a:ext uri="{FF2B5EF4-FFF2-40B4-BE49-F238E27FC236}">
                  <a16:creationId xmlns:a16="http://schemas.microsoft.com/office/drawing/2014/main" id="{E845DE8F-15CA-1B94-E973-27358AB523E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7246453" y="7966558"/>
              <a:ext cx="436959" cy="178475"/>
            </a:xfrm>
            <a:prstGeom prst="rect">
              <a:avLst/>
            </a:prstGeom>
          </p:spPr>
        </p:pic>
        <p:pic>
          <p:nvPicPr>
            <p:cNvPr id="922" name="図 921">
              <a:extLst>
                <a:ext uri="{FF2B5EF4-FFF2-40B4-BE49-F238E27FC236}">
                  <a16:creationId xmlns:a16="http://schemas.microsoft.com/office/drawing/2014/main" id="{C749C1F0-9695-2336-EE84-671ED46D867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7476383" y="7966558"/>
              <a:ext cx="436959" cy="178475"/>
            </a:xfrm>
            <a:prstGeom prst="rect">
              <a:avLst/>
            </a:prstGeom>
          </p:spPr>
        </p:pic>
      </p:grpSp>
      <p:grpSp>
        <p:nvGrpSpPr>
          <p:cNvPr id="928" name="グループ化 927">
            <a:extLst>
              <a:ext uri="{FF2B5EF4-FFF2-40B4-BE49-F238E27FC236}">
                <a16:creationId xmlns:a16="http://schemas.microsoft.com/office/drawing/2014/main" id="{7455D3A6-509F-F639-AE70-6286A0319188}"/>
              </a:ext>
            </a:extLst>
          </p:cNvPr>
          <p:cNvGrpSpPr/>
          <p:nvPr/>
        </p:nvGrpSpPr>
        <p:grpSpPr>
          <a:xfrm rot="10800000">
            <a:off x="8548159" y="7853055"/>
            <a:ext cx="1104326" cy="1501686"/>
            <a:chOff x="6679775" y="7837316"/>
            <a:chExt cx="1104326" cy="1501686"/>
          </a:xfrm>
        </p:grpSpPr>
        <p:pic>
          <p:nvPicPr>
            <p:cNvPr id="929" name="図 928">
              <a:extLst>
                <a:ext uri="{FF2B5EF4-FFF2-40B4-BE49-F238E27FC236}">
                  <a16:creationId xmlns:a16="http://schemas.microsoft.com/office/drawing/2014/main" id="{0F4DF46A-D0BE-E96E-7716-DE798EFA11B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6550534" y="9031285"/>
              <a:ext cx="436959" cy="178475"/>
            </a:xfrm>
            <a:prstGeom prst="rect">
              <a:avLst/>
            </a:prstGeom>
          </p:spPr>
        </p:pic>
        <p:pic>
          <p:nvPicPr>
            <p:cNvPr id="930" name="図 929">
              <a:extLst>
                <a:ext uri="{FF2B5EF4-FFF2-40B4-BE49-F238E27FC236}">
                  <a16:creationId xmlns:a16="http://schemas.microsoft.com/office/drawing/2014/main" id="{87E49298-D504-558B-4115-25310A46081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6786453" y="9031285"/>
              <a:ext cx="436959" cy="178475"/>
            </a:xfrm>
            <a:prstGeom prst="rect">
              <a:avLst/>
            </a:prstGeom>
          </p:spPr>
        </p:pic>
        <p:pic>
          <p:nvPicPr>
            <p:cNvPr id="931" name="図 930">
              <a:extLst>
                <a:ext uri="{FF2B5EF4-FFF2-40B4-BE49-F238E27FC236}">
                  <a16:creationId xmlns:a16="http://schemas.microsoft.com/office/drawing/2014/main" id="{05D26AB7-0F6B-8BAC-BC2B-3346B52D8E0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7018772" y="9031285"/>
              <a:ext cx="436959" cy="178475"/>
            </a:xfrm>
            <a:prstGeom prst="rect">
              <a:avLst/>
            </a:prstGeom>
          </p:spPr>
        </p:pic>
        <p:pic>
          <p:nvPicPr>
            <p:cNvPr id="932" name="図 931">
              <a:extLst>
                <a:ext uri="{FF2B5EF4-FFF2-40B4-BE49-F238E27FC236}">
                  <a16:creationId xmlns:a16="http://schemas.microsoft.com/office/drawing/2014/main" id="{C8C0E350-41C5-4DA9-3428-FFC59FD1EC2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7246454" y="9031285"/>
              <a:ext cx="436959" cy="178475"/>
            </a:xfrm>
            <a:prstGeom prst="rect">
              <a:avLst/>
            </a:prstGeom>
          </p:spPr>
        </p:pic>
        <p:pic>
          <p:nvPicPr>
            <p:cNvPr id="933" name="図 932">
              <a:extLst>
                <a:ext uri="{FF2B5EF4-FFF2-40B4-BE49-F238E27FC236}">
                  <a16:creationId xmlns:a16="http://schemas.microsoft.com/office/drawing/2014/main" id="{04BD34FB-8F04-19E3-703D-16039E03109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7476384" y="9031285"/>
              <a:ext cx="436959" cy="178475"/>
            </a:xfrm>
            <a:prstGeom prst="rect">
              <a:avLst/>
            </a:prstGeom>
          </p:spPr>
        </p:pic>
        <p:pic>
          <p:nvPicPr>
            <p:cNvPr id="934" name="図 933">
              <a:extLst>
                <a:ext uri="{FF2B5EF4-FFF2-40B4-BE49-F238E27FC236}">
                  <a16:creationId xmlns:a16="http://schemas.microsoft.com/office/drawing/2014/main" id="{C4BC2AB1-19D0-C171-275F-8D925E0AF3E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6550534" y="8499444"/>
              <a:ext cx="436959" cy="178475"/>
            </a:xfrm>
            <a:prstGeom prst="rect">
              <a:avLst/>
            </a:prstGeom>
          </p:spPr>
        </p:pic>
        <p:pic>
          <p:nvPicPr>
            <p:cNvPr id="935" name="図 934">
              <a:extLst>
                <a:ext uri="{FF2B5EF4-FFF2-40B4-BE49-F238E27FC236}">
                  <a16:creationId xmlns:a16="http://schemas.microsoft.com/office/drawing/2014/main" id="{8112C5EC-5D2C-AD84-7C77-356DE36560F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6786453" y="8499444"/>
              <a:ext cx="436959" cy="178475"/>
            </a:xfrm>
            <a:prstGeom prst="rect">
              <a:avLst/>
            </a:prstGeom>
          </p:spPr>
        </p:pic>
        <p:pic>
          <p:nvPicPr>
            <p:cNvPr id="936" name="図 935">
              <a:extLst>
                <a:ext uri="{FF2B5EF4-FFF2-40B4-BE49-F238E27FC236}">
                  <a16:creationId xmlns:a16="http://schemas.microsoft.com/office/drawing/2014/main" id="{1B71306F-51CB-4FAC-4F20-2ABA505DDBB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7018772" y="8499444"/>
              <a:ext cx="436959" cy="178475"/>
            </a:xfrm>
            <a:prstGeom prst="rect">
              <a:avLst/>
            </a:prstGeom>
          </p:spPr>
        </p:pic>
        <p:pic>
          <p:nvPicPr>
            <p:cNvPr id="937" name="図 936">
              <a:extLst>
                <a:ext uri="{FF2B5EF4-FFF2-40B4-BE49-F238E27FC236}">
                  <a16:creationId xmlns:a16="http://schemas.microsoft.com/office/drawing/2014/main" id="{58694F80-9D02-1500-F31D-4110F805A54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7246454" y="8499444"/>
              <a:ext cx="436959" cy="178475"/>
            </a:xfrm>
            <a:prstGeom prst="rect">
              <a:avLst/>
            </a:prstGeom>
          </p:spPr>
        </p:pic>
        <p:pic>
          <p:nvPicPr>
            <p:cNvPr id="938" name="図 937">
              <a:extLst>
                <a:ext uri="{FF2B5EF4-FFF2-40B4-BE49-F238E27FC236}">
                  <a16:creationId xmlns:a16="http://schemas.microsoft.com/office/drawing/2014/main" id="{BB72EB83-22F1-6760-1D8B-58FFA813F09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7476384" y="8499444"/>
              <a:ext cx="436959" cy="178475"/>
            </a:xfrm>
            <a:prstGeom prst="rect">
              <a:avLst/>
            </a:prstGeom>
          </p:spPr>
        </p:pic>
        <p:pic>
          <p:nvPicPr>
            <p:cNvPr id="939" name="図 938">
              <a:extLst>
                <a:ext uri="{FF2B5EF4-FFF2-40B4-BE49-F238E27FC236}">
                  <a16:creationId xmlns:a16="http://schemas.microsoft.com/office/drawing/2014/main" id="{7FB3F208-779B-60A8-BE27-5AC73259326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6550533" y="7966559"/>
              <a:ext cx="436959" cy="178475"/>
            </a:xfrm>
            <a:prstGeom prst="rect">
              <a:avLst/>
            </a:prstGeom>
          </p:spPr>
        </p:pic>
        <p:pic>
          <p:nvPicPr>
            <p:cNvPr id="940" name="図 939">
              <a:extLst>
                <a:ext uri="{FF2B5EF4-FFF2-40B4-BE49-F238E27FC236}">
                  <a16:creationId xmlns:a16="http://schemas.microsoft.com/office/drawing/2014/main" id="{A91C3DDA-9BF6-C04A-F580-F02530DC09F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6786452" y="7966559"/>
              <a:ext cx="436959" cy="178475"/>
            </a:xfrm>
            <a:prstGeom prst="rect">
              <a:avLst/>
            </a:prstGeom>
          </p:spPr>
        </p:pic>
        <p:pic>
          <p:nvPicPr>
            <p:cNvPr id="941" name="図 940">
              <a:extLst>
                <a:ext uri="{FF2B5EF4-FFF2-40B4-BE49-F238E27FC236}">
                  <a16:creationId xmlns:a16="http://schemas.microsoft.com/office/drawing/2014/main" id="{2325A387-99AC-C0AB-F054-FD8694EE489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7018771" y="7966559"/>
              <a:ext cx="436959" cy="178475"/>
            </a:xfrm>
            <a:prstGeom prst="rect">
              <a:avLst/>
            </a:prstGeom>
          </p:spPr>
        </p:pic>
        <p:pic>
          <p:nvPicPr>
            <p:cNvPr id="942" name="図 941">
              <a:extLst>
                <a:ext uri="{FF2B5EF4-FFF2-40B4-BE49-F238E27FC236}">
                  <a16:creationId xmlns:a16="http://schemas.microsoft.com/office/drawing/2014/main" id="{08B413F2-BEA9-A67E-E741-29DE2B1B561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7246453" y="7966558"/>
              <a:ext cx="436959" cy="178475"/>
            </a:xfrm>
            <a:prstGeom prst="rect">
              <a:avLst/>
            </a:prstGeom>
          </p:spPr>
        </p:pic>
        <p:pic>
          <p:nvPicPr>
            <p:cNvPr id="943" name="図 942">
              <a:extLst>
                <a:ext uri="{FF2B5EF4-FFF2-40B4-BE49-F238E27FC236}">
                  <a16:creationId xmlns:a16="http://schemas.microsoft.com/office/drawing/2014/main" id="{83BAE81A-F409-5DAC-E63D-A2433413D62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7476383" y="7966558"/>
              <a:ext cx="436959" cy="178475"/>
            </a:xfrm>
            <a:prstGeom prst="rect">
              <a:avLst/>
            </a:prstGeom>
          </p:spPr>
        </p:pic>
      </p:grpSp>
      <p:grpSp>
        <p:nvGrpSpPr>
          <p:cNvPr id="957" name="グループ化 956">
            <a:extLst>
              <a:ext uri="{FF2B5EF4-FFF2-40B4-BE49-F238E27FC236}">
                <a16:creationId xmlns:a16="http://schemas.microsoft.com/office/drawing/2014/main" id="{76461D2C-01AE-2423-4C60-2A2A64F20FA1}"/>
              </a:ext>
            </a:extLst>
          </p:cNvPr>
          <p:cNvGrpSpPr/>
          <p:nvPr/>
        </p:nvGrpSpPr>
        <p:grpSpPr>
          <a:xfrm>
            <a:off x="5211690" y="8083351"/>
            <a:ext cx="971633" cy="879813"/>
            <a:chOff x="5223120" y="7999531"/>
            <a:chExt cx="971633" cy="879813"/>
          </a:xfrm>
        </p:grpSpPr>
        <p:pic>
          <p:nvPicPr>
            <p:cNvPr id="945" name="図 944">
              <a:extLst>
                <a:ext uri="{FF2B5EF4-FFF2-40B4-BE49-F238E27FC236}">
                  <a16:creationId xmlns:a16="http://schemas.microsoft.com/office/drawing/2014/main" id="{EE6820AD-E922-9418-0282-C41B50D884D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757794" y="8700869"/>
              <a:ext cx="436959" cy="178475"/>
            </a:xfrm>
            <a:prstGeom prst="rect">
              <a:avLst/>
            </a:prstGeom>
          </p:spPr>
        </p:pic>
        <p:pic>
          <p:nvPicPr>
            <p:cNvPr id="946" name="図 945">
              <a:extLst>
                <a:ext uri="{FF2B5EF4-FFF2-40B4-BE49-F238E27FC236}">
                  <a16:creationId xmlns:a16="http://schemas.microsoft.com/office/drawing/2014/main" id="{58B03C92-D022-D599-9491-8C1DE634EFA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757794" y="8467769"/>
              <a:ext cx="436959" cy="178475"/>
            </a:xfrm>
            <a:prstGeom prst="rect">
              <a:avLst/>
            </a:prstGeom>
          </p:spPr>
        </p:pic>
        <p:pic>
          <p:nvPicPr>
            <p:cNvPr id="947" name="図 946">
              <a:extLst>
                <a:ext uri="{FF2B5EF4-FFF2-40B4-BE49-F238E27FC236}">
                  <a16:creationId xmlns:a16="http://schemas.microsoft.com/office/drawing/2014/main" id="{2FA5A2BB-4B74-786C-431D-4B7A6EECFC2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757794" y="8231850"/>
              <a:ext cx="436959" cy="178475"/>
            </a:xfrm>
            <a:prstGeom prst="rect">
              <a:avLst/>
            </a:prstGeom>
          </p:spPr>
        </p:pic>
        <p:pic>
          <p:nvPicPr>
            <p:cNvPr id="948" name="図 947">
              <a:extLst>
                <a:ext uri="{FF2B5EF4-FFF2-40B4-BE49-F238E27FC236}">
                  <a16:creationId xmlns:a16="http://schemas.microsoft.com/office/drawing/2014/main" id="{DB521917-6C60-0D47-1B42-CAAA2458DC5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757794" y="7999531"/>
              <a:ext cx="436959" cy="178475"/>
            </a:xfrm>
            <a:prstGeom prst="rect">
              <a:avLst/>
            </a:prstGeom>
          </p:spPr>
        </p:pic>
        <p:pic>
          <p:nvPicPr>
            <p:cNvPr id="951" name="図 950">
              <a:extLst>
                <a:ext uri="{FF2B5EF4-FFF2-40B4-BE49-F238E27FC236}">
                  <a16:creationId xmlns:a16="http://schemas.microsoft.com/office/drawing/2014/main" id="{0087172E-A0DF-ED41-C411-23B3F248324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223120" y="8700869"/>
              <a:ext cx="436959" cy="178475"/>
            </a:xfrm>
            <a:prstGeom prst="rect">
              <a:avLst/>
            </a:prstGeom>
          </p:spPr>
        </p:pic>
        <p:pic>
          <p:nvPicPr>
            <p:cNvPr id="952" name="図 951">
              <a:extLst>
                <a:ext uri="{FF2B5EF4-FFF2-40B4-BE49-F238E27FC236}">
                  <a16:creationId xmlns:a16="http://schemas.microsoft.com/office/drawing/2014/main" id="{36FAFE48-CAFA-610B-9FCA-BB86C730D4D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223120" y="8467769"/>
              <a:ext cx="436959" cy="178475"/>
            </a:xfrm>
            <a:prstGeom prst="rect">
              <a:avLst/>
            </a:prstGeom>
          </p:spPr>
        </p:pic>
        <p:pic>
          <p:nvPicPr>
            <p:cNvPr id="953" name="図 952">
              <a:extLst>
                <a:ext uri="{FF2B5EF4-FFF2-40B4-BE49-F238E27FC236}">
                  <a16:creationId xmlns:a16="http://schemas.microsoft.com/office/drawing/2014/main" id="{24E5F7AE-3422-C890-F78D-99E24EA1739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223120" y="8231850"/>
              <a:ext cx="436959" cy="178475"/>
            </a:xfrm>
            <a:prstGeom prst="rect">
              <a:avLst/>
            </a:prstGeom>
          </p:spPr>
        </p:pic>
        <p:pic>
          <p:nvPicPr>
            <p:cNvPr id="954" name="図 953">
              <a:extLst>
                <a:ext uri="{FF2B5EF4-FFF2-40B4-BE49-F238E27FC236}">
                  <a16:creationId xmlns:a16="http://schemas.microsoft.com/office/drawing/2014/main" id="{114BC21B-DA63-F3F4-9A93-58E742C69D8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223120" y="7999531"/>
              <a:ext cx="436959" cy="178475"/>
            </a:xfrm>
            <a:prstGeom prst="rect">
              <a:avLst/>
            </a:prstGeom>
          </p:spPr>
        </p:pic>
      </p:grpSp>
      <p:grpSp>
        <p:nvGrpSpPr>
          <p:cNvPr id="958" name="グループ化 957">
            <a:extLst>
              <a:ext uri="{FF2B5EF4-FFF2-40B4-BE49-F238E27FC236}">
                <a16:creationId xmlns:a16="http://schemas.microsoft.com/office/drawing/2014/main" id="{CB637A1A-3576-9927-EAD1-45BC399B130A}"/>
              </a:ext>
            </a:extLst>
          </p:cNvPr>
          <p:cNvGrpSpPr/>
          <p:nvPr/>
        </p:nvGrpSpPr>
        <p:grpSpPr>
          <a:xfrm>
            <a:off x="4156338" y="8078945"/>
            <a:ext cx="971633" cy="879813"/>
            <a:chOff x="5223120" y="7999531"/>
            <a:chExt cx="971633" cy="879813"/>
          </a:xfrm>
        </p:grpSpPr>
        <p:pic>
          <p:nvPicPr>
            <p:cNvPr id="959" name="図 958">
              <a:extLst>
                <a:ext uri="{FF2B5EF4-FFF2-40B4-BE49-F238E27FC236}">
                  <a16:creationId xmlns:a16="http://schemas.microsoft.com/office/drawing/2014/main" id="{5CD74187-579B-B35D-21CD-2146EB7B42C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757794" y="8700869"/>
              <a:ext cx="436959" cy="178475"/>
            </a:xfrm>
            <a:prstGeom prst="rect">
              <a:avLst/>
            </a:prstGeom>
          </p:spPr>
        </p:pic>
        <p:pic>
          <p:nvPicPr>
            <p:cNvPr id="1024" name="図 1023">
              <a:extLst>
                <a:ext uri="{FF2B5EF4-FFF2-40B4-BE49-F238E27FC236}">
                  <a16:creationId xmlns:a16="http://schemas.microsoft.com/office/drawing/2014/main" id="{DC38CB7A-8745-5394-7E3B-C1D091C5E4A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757794" y="8467769"/>
              <a:ext cx="436959" cy="178475"/>
            </a:xfrm>
            <a:prstGeom prst="rect">
              <a:avLst/>
            </a:prstGeom>
          </p:spPr>
        </p:pic>
        <p:pic>
          <p:nvPicPr>
            <p:cNvPr id="1025" name="図 1024">
              <a:extLst>
                <a:ext uri="{FF2B5EF4-FFF2-40B4-BE49-F238E27FC236}">
                  <a16:creationId xmlns:a16="http://schemas.microsoft.com/office/drawing/2014/main" id="{87F64215-3CB4-30D9-814F-FB91A01A483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757794" y="8231850"/>
              <a:ext cx="436959" cy="178475"/>
            </a:xfrm>
            <a:prstGeom prst="rect">
              <a:avLst/>
            </a:prstGeom>
          </p:spPr>
        </p:pic>
        <p:pic>
          <p:nvPicPr>
            <p:cNvPr id="1026" name="図 1025">
              <a:extLst>
                <a:ext uri="{FF2B5EF4-FFF2-40B4-BE49-F238E27FC236}">
                  <a16:creationId xmlns:a16="http://schemas.microsoft.com/office/drawing/2014/main" id="{0B5E6D4F-8FA7-558B-2ED2-0E4B81BC3A9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757794" y="7999531"/>
              <a:ext cx="436959" cy="178475"/>
            </a:xfrm>
            <a:prstGeom prst="rect">
              <a:avLst/>
            </a:prstGeom>
          </p:spPr>
        </p:pic>
        <p:pic>
          <p:nvPicPr>
            <p:cNvPr id="1027" name="図 1026">
              <a:extLst>
                <a:ext uri="{FF2B5EF4-FFF2-40B4-BE49-F238E27FC236}">
                  <a16:creationId xmlns:a16="http://schemas.microsoft.com/office/drawing/2014/main" id="{539293ED-0D8D-9A84-0E8C-766717BE777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223120" y="8700869"/>
              <a:ext cx="436959" cy="178475"/>
            </a:xfrm>
            <a:prstGeom prst="rect">
              <a:avLst/>
            </a:prstGeom>
          </p:spPr>
        </p:pic>
        <p:pic>
          <p:nvPicPr>
            <p:cNvPr id="1028" name="図 1027">
              <a:extLst>
                <a:ext uri="{FF2B5EF4-FFF2-40B4-BE49-F238E27FC236}">
                  <a16:creationId xmlns:a16="http://schemas.microsoft.com/office/drawing/2014/main" id="{074F2649-8928-4CCE-AB2A-2D21F46C2BB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223120" y="8467769"/>
              <a:ext cx="436959" cy="178475"/>
            </a:xfrm>
            <a:prstGeom prst="rect">
              <a:avLst/>
            </a:prstGeom>
          </p:spPr>
        </p:pic>
        <p:pic>
          <p:nvPicPr>
            <p:cNvPr id="1029" name="図 1028">
              <a:extLst>
                <a:ext uri="{FF2B5EF4-FFF2-40B4-BE49-F238E27FC236}">
                  <a16:creationId xmlns:a16="http://schemas.microsoft.com/office/drawing/2014/main" id="{0E4EDB3C-0991-70CB-E62D-3B6A47A31C2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223120" y="8231850"/>
              <a:ext cx="436959" cy="178475"/>
            </a:xfrm>
            <a:prstGeom prst="rect">
              <a:avLst/>
            </a:prstGeom>
          </p:spPr>
        </p:pic>
        <p:pic>
          <p:nvPicPr>
            <p:cNvPr id="1030" name="図 1029">
              <a:extLst>
                <a:ext uri="{FF2B5EF4-FFF2-40B4-BE49-F238E27FC236}">
                  <a16:creationId xmlns:a16="http://schemas.microsoft.com/office/drawing/2014/main" id="{4C7E40DC-3813-D556-77C6-2896C729ABB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223120" y="7999531"/>
              <a:ext cx="436959" cy="178475"/>
            </a:xfrm>
            <a:prstGeom prst="rect">
              <a:avLst/>
            </a:prstGeom>
          </p:spPr>
        </p:pic>
      </p:grpSp>
      <p:pic>
        <p:nvPicPr>
          <p:cNvPr id="23" name="図 22">
            <a:extLst>
              <a:ext uri="{FF2B5EF4-FFF2-40B4-BE49-F238E27FC236}">
                <a16:creationId xmlns:a16="http://schemas.microsoft.com/office/drawing/2014/main" id="{28F6917F-2CEA-92A7-AA85-AC92DE9A5AA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7719" y="1258983"/>
            <a:ext cx="483568" cy="136093"/>
          </a:xfrm>
          <a:prstGeom prst="rect">
            <a:avLst/>
          </a:prstGeom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id="{B28D5ED1-CA4C-61CC-21ED-699BFBB1688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430" y="827795"/>
            <a:ext cx="434948" cy="173733"/>
          </a:xfrm>
          <a:prstGeom prst="rect">
            <a:avLst/>
          </a:prstGeom>
        </p:spPr>
      </p:pic>
      <p:pic>
        <p:nvPicPr>
          <p:cNvPr id="26" name="図 25">
            <a:extLst>
              <a:ext uri="{FF2B5EF4-FFF2-40B4-BE49-F238E27FC236}">
                <a16:creationId xmlns:a16="http://schemas.microsoft.com/office/drawing/2014/main" id="{6B998B6D-25DE-A88F-C55E-4FDD835B0555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784" y="463233"/>
            <a:ext cx="429850" cy="171697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2D4D22C7-86EE-99DF-93EF-2BC5E411F310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9800" y="811398"/>
            <a:ext cx="117142" cy="105886"/>
          </a:xfrm>
          <a:prstGeom prst="rect">
            <a:avLst/>
          </a:prstGeom>
        </p:spPr>
      </p:pic>
      <p:pic>
        <p:nvPicPr>
          <p:cNvPr id="28" name="図 27">
            <a:extLst>
              <a:ext uri="{FF2B5EF4-FFF2-40B4-BE49-F238E27FC236}">
                <a16:creationId xmlns:a16="http://schemas.microsoft.com/office/drawing/2014/main" id="{D6851FC0-D5B2-59CF-6046-DB32057A5FEF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0702" y="463233"/>
            <a:ext cx="429850" cy="103563"/>
          </a:xfrm>
          <a:prstGeom prst="rect">
            <a:avLst/>
          </a:prstGeom>
        </p:spPr>
      </p:pic>
      <p:pic>
        <p:nvPicPr>
          <p:cNvPr id="29" name="図 28">
            <a:extLst>
              <a:ext uri="{FF2B5EF4-FFF2-40B4-BE49-F238E27FC236}">
                <a16:creationId xmlns:a16="http://schemas.microsoft.com/office/drawing/2014/main" id="{6EDBFC0C-A519-B797-AD02-673517B2E99A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5700" y="524425"/>
            <a:ext cx="86564" cy="63703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C22EB14B-BBFA-53AF-98F7-3F645179534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2244433" y="2317608"/>
            <a:ext cx="152235" cy="124511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E41B0283-5CBD-F512-1CDE-EAF4914C89E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4732806" y="2309448"/>
            <a:ext cx="152235" cy="124511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563F3477-F15A-C158-0C30-8A97506C8FC5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6851151" y="2216926"/>
            <a:ext cx="152235" cy="124511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25BA5A54-A204-277A-ED37-0A949FBFA111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874923" y="6443718"/>
            <a:ext cx="671623" cy="217170"/>
          </a:xfrm>
          <a:prstGeom prst="rect">
            <a:avLst/>
          </a:prstGeom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D409CB8E-69A6-4B60-39C3-DFCF975DC5D6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243202" y="5971962"/>
            <a:ext cx="152235" cy="124511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9F59A0B2-B49F-1795-80AE-409B00CCDDFD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887677" y="8317949"/>
            <a:ext cx="671623" cy="217170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241FBD6F-84DF-D473-EE33-9C28DA940844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188527" y="7906180"/>
            <a:ext cx="152235" cy="124511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98AEEA6B-8D89-7447-A2A2-659350C4321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229" y="1178981"/>
            <a:ext cx="436959" cy="178475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D6D38666-0846-9BA1-A45E-1837A4D40C77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2254" y="1232945"/>
            <a:ext cx="152235" cy="124511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5C23FB71-F217-D9BD-F29F-07F37CE63076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4435" y="767547"/>
            <a:ext cx="671623" cy="217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7228272"/>
      </p:ext>
    </p:extLst>
  </p:cSld>
  <p:clrMapOvr>
    <a:masterClrMapping/>
  </p:clrMapOvr>
</p:sld>
</file>

<file path=ppt/theme/theme1.xml><?xml version="1.0" encoding="utf-8"?>
<a:theme xmlns:a="http://schemas.openxmlformats.org/drawingml/2006/main" name="3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2275</TotalTime>
  <Words>1</Words>
  <Application>Microsoft Office PowerPoint</Application>
  <PresentationFormat>ユーザー設定</PresentationFormat>
  <Paragraphs>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游ゴシック</vt:lpstr>
      <vt:lpstr>Arial</vt:lpstr>
      <vt:lpstr>3_デザインの設定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藤井 博之</dc:creator>
  <cp:lastModifiedBy>齊藤 瑛</cp:lastModifiedBy>
  <cp:revision>98</cp:revision>
  <cp:lastPrinted>2022-06-20T00:25:10Z</cp:lastPrinted>
  <dcterms:created xsi:type="dcterms:W3CDTF">2017-02-16T12:15:42Z</dcterms:created>
  <dcterms:modified xsi:type="dcterms:W3CDTF">2024-12-02T02:50:16Z</dcterms:modified>
</cp:coreProperties>
</file>