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3"/>
  </p:notesMasterIdLst>
  <p:sldIdLst>
    <p:sldId id="264" r:id="rId2"/>
  </p:sldIdLst>
  <p:sldSz cx="13208000" cy="9906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22AEA62-683A-4420-9B61-096A48E47971}">
          <p14:sldIdLst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8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58" d="100"/>
          <a:sy n="58" d="100"/>
        </p:scale>
        <p:origin x="123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9DDE34-3482-4E42-BE06-BA61EAF1CE4F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78861E-6D46-4150-AA11-B80D8F8DDE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8629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78861E-6D46-4150-AA11-B80D8F8DDED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7844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5350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sv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" Type="http://schemas.openxmlformats.org/officeDocument/2006/relationships/image" Target="../media/image1.png"/><Relationship Id="rId21" Type="http://schemas.openxmlformats.org/officeDocument/2006/relationships/image" Target="../media/image19.svg"/><Relationship Id="rId7" Type="http://schemas.openxmlformats.org/officeDocument/2006/relationships/image" Target="../media/image5.svg"/><Relationship Id="rId12" Type="http://schemas.openxmlformats.org/officeDocument/2006/relationships/image" Target="../media/image10.png"/><Relationship Id="rId17" Type="http://schemas.openxmlformats.org/officeDocument/2006/relationships/image" Target="../media/image15.svg"/><Relationship Id="rId25" Type="http://schemas.openxmlformats.org/officeDocument/2006/relationships/image" Target="../media/image23.svg"/><Relationship Id="rId2" Type="http://schemas.openxmlformats.org/officeDocument/2006/relationships/theme" Target="../theme/them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29" Type="http://schemas.openxmlformats.org/officeDocument/2006/relationships/image" Target="../media/image27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24" Type="http://schemas.openxmlformats.org/officeDocument/2006/relationships/image" Target="../media/image22.png"/><Relationship Id="rId5" Type="http://schemas.openxmlformats.org/officeDocument/2006/relationships/image" Target="../media/image3.png"/><Relationship Id="rId15" Type="http://schemas.openxmlformats.org/officeDocument/2006/relationships/image" Target="../media/image13.svg"/><Relationship Id="rId23" Type="http://schemas.openxmlformats.org/officeDocument/2006/relationships/image" Target="../media/image21.svg"/><Relationship Id="rId28" Type="http://schemas.openxmlformats.org/officeDocument/2006/relationships/image" Target="../media/image26.png"/><Relationship Id="rId10" Type="http://schemas.openxmlformats.org/officeDocument/2006/relationships/image" Target="../media/image8.png"/><Relationship Id="rId19" Type="http://schemas.openxmlformats.org/officeDocument/2006/relationships/image" Target="../media/image17.svg"/><Relationship Id="rId31" Type="http://schemas.openxmlformats.org/officeDocument/2006/relationships/image" Target="../media/image29.svg"/><Relationship Id="rId4" Type="http://schemas.openxmlformats.org/officeDocument/2006/relationships/image" Target="../media/image2.png"/><Relationship Id="rId9" Type="http://schemas.openxmlformats.org/officeDocument/2006/relationships/image" Target="../media/image7.sv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svg"/><Relationship Id="rId30" Type="http://schemas.openxmlformats.org/officeDocument/2006/relationships/image" Target="../media/image28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 descr="ダイアグラム&#10;&#10;自動的に生成された説明">
            <a:extLst>
              <a:ext uri="{FF2B5EF4-FFF2-40B4-BE49-F238E27FC236}">
                <a16:creationId xmlns:a16="http://schemas.microsoft.com/office/drawing/2014/main" id="{323B708A-486E-C828-FD16-A964F089EB9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261" y="1641924"/>
            <a:ext cx="12861335" cy="8346661"/>
          </a:xfrm>
          <a:prstGeom prst="rect">
            <a:avLst/>
          </a:prstGeom>
        </p:spPr>
      </p:pic>
      <p:pic>
        <p:nvPicPr>
          <p:cNvPr id="5" name="図 4" descr="グラフィカル ユーザー インターフェイス, テキスト&#10;&#10;中程度の精度で自動的に生成された説明">
            <a:extLst>
              <a:ext uri="{FF2B5EF4-FFF2-40B4-BE49-F238E27FC236}">
                <a16:creationId xmlns:a16="http://schemas.microsoft.com/office/drawing/2014/main" id="{C6E2A14D-A25F-DE35-AC1C-6051C3EE806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3350" y="0"/>
            <a:ext cx="2590592" cy="2381250"/>
          </a:xfrm>
          <a:prstGeom prst="rect">
            <a:avLst/>
          </a:prstGeom>
        </p:spPr>
      </p:pic>
      <p:pic>
        <p:nvPicPr>
          <p:cNvPr id="6" name="図 5" descr="グラフィカル ユーザー インターフェイス, テキスト&#10;&#10;自動的に生成された説明">
            <a:extLst>
              <a:ext uri="{FF2B5EF4-FFF2-40B4-BE49-F238E27FC236}">
                <a16:creationId xmlns:a16="http://schemas.microsoft.com/office/drawing/2014/main" id="{3C133F17-F03E-295D-59BA-D1DBE8AEC46C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0050" y="163789"/>
            <a:ext cx="3638549" cy="984822"/>
          </a:xfrm>
          <a:prstGeom prst="rect">
            <a:avLst/>
          </a:prstGeom>
        </p:spPr>
      </p:pic>
      <p:pic>
        <p:nvPicPr>
          <p:cNvPr id="8" name="グラフィックス 7">
            <a:extLst>
              <a:ext uri="{FF2B5EF4-FFF2-40B4-BE49-F238E27FC236}">
                <a16:creationId xmlns:a16="http://schemas.microsoft.com/office/drawing/2014/main" id="{63516DB0-0B49-6DED-0FC8-B9A620FDD22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830007" y="163789"/>
            <a:ext cx="1377993" cy="1112508"/>
          </a:xfrm>
          <a:prstGeom prst="rect">
            <a:avLst/>
          </a:prstGeom>
        </p:spPr>
      </p:pic>
      <p:pic>
        <p:nvPicPr>
          <p:cNvPr id="28" name="グラフィックス 27">
            <a:extLst>
              <a:ext uri="{FF2B5EF4-FFF2-40B4-BE49-F238E27FC236}">
                <a16:creationId xmlns:a16="http://schemas.microsoft.com/office/drawing/2014/main" id="{DEA50C6D-6681-1862-1081-57A78638A39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1355367" y="1510614"/>
            <a:ext cx="1747801" cy="562511"/>
          </a:xfrm>
          <a:prstGeom prst="rect">
            <a:avLst/>
          </a:prstGeom>
        </p:spPr>
      </p:pic>
      <p:pic>
        <p:nvPicPr>
          <p:cNvPr id="30" name="グラフィックス 29">
            <a:extLst>
              <a:ext uri="{FF2B5EF4-FFF2-40B4-BE49-F238E27FC236}">
                <a16:creationId xmlns:a16="http://schemas.microsoft.com/office/drawing/2014/main" id="{B40D711E-C870-544E-2CC6-E6EAE2DD4168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421464" y="1482039"/>
            <a:ext cx="1817182" cy="559133"/>
          </a:xfrm>
          <a:prstGeom prst="rect">
            <a:avLst/>
          </a:prstGeom>
        </p:spPr>
      </p:pic>
      <p:pic>
        <p:nvPicPr>
          <p:cNvPr id="32" name="グラフィックス 31">
            <a:extLst>
              <a:ext uri="{FF2B5EF4-FFF2-40B4-BE49-F238E27FC236}">
                <a16:creationId xmlns:a16="http://schemas.microsoft.com/office/drawing/2014/main" id="{0DC4D342-5871-C1B2-D278-0C75233B25F4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623099" y="1482039"/>
            <a:ext cx="1258049" cy="559133"/>
          </a:xfrm>
          <a:prstGeom prst="rect">
            <a:avLst/>
          </a:prstGeom>
        </p:spPr>
      </p:pic>
      <p:pic>
        <p:nvPicPr>
          <p:cNvPr id="34" name="グラフィックス 33">
            <a:extLst>
              <a:ext uri="{FF2B5EF4-FFF2-40B4-BE49-F238E27FC236}">
                <a16:creationId xmlns:a16="http://schemas.microsoft.com/office/drawing/2014/main" id="{09BA86DF-5784-51A6-4D23-E56AB7FD5B17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338301" y="2463686"/>
            <a:ext cx="1258049" cy="559133"/>
          </a:xfrm>
          <a:prstGeom prst="rect">
            <a:avLst/>
          </a:prstGeom>
        </p:spPr>
      </p:pic>
      <p:pic>
        <p:nvPicPr>
          <p:cNvPr id="36" name="グラフィックス 35">
            <a:extLst>
              <a:ext uri="{FF2B5EF4-FFF2-40B4-BE49-F238E27FC236}">
                <a16:creationId xmlns:a16="http://schemas.microsoft.com/office/drawing/2014/main" id="{E25D4F02-7471-7B7C-0B5C-533EE0744D67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60166" y="7245634"/>
            <a:ext cx="1001780" cy="559133"/>
          </a:xfrm>
          <a:prstGeom prst="rect">
            <a:avLst/>
          </a:prstGeom>
        </p:spPr>
      </p:pic>
      <p:pic>
        <p:nvPicPr>
          <p:cNvPr id="38" name="グラフィックス 37">
            <a:extLst>
              <a:ext uri="{FF2B5EF4-FFF2-40B4-BE49-F238E27FC236}">
                <a16:creationId xmlns:a16="http://schemas.microsoft.com/office/drawing/2014/main" id="{DA9949BA-DDD7-6663-2F35-7F5F945A3821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5155028" y="7632367"/>
            <a:ext cx="1001780" cy="559133"/>
          </a:xfrm>
          <a:prstGeom prst="rect">
            <a:avLst/>
          </a:prstGeom>
        </p:spPr>
      </p:pic>
      <p:pic>
        <p:nvPicPr>
          <p:cNvPr id="40" name="グラフィックス 39">
            <a:extLst>
              <a:ext uri="{FF2B5EF4-FFF2-40B4-BE49-F238E27FC236}">
                <a16:creationId xmlns:a16="http://schemas.microsoft.com/office/drawing/2014/main" id="{76689641-CA1C-5C66-AA0C-BE0D9A6585ED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9820231" y="7670467"/>
            <a:ext cx="1001780" cy="559133"/>
          </a:xfrm>
          <a:prstGeom prst="rect">
            <a:avLst/>
          </a:prstGeom>
        </p:spPr>
      </p:pic>
      <p:pic>
        <p:nvPicPr>
          <p:cNvPr id="42" name="グラフィックス 41">
            <a:extLst>
              <a:ext uri="{FF2B5EF4-FFF2-40B4-BE49-F238E27FC236}">
                <a16:creationId xmlns:a16="http://schemas.microsoft.com/office/drawing/2014/main" id="{94A51811-3C5B-2BB4-A965-C9E983EBC93E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9676164" y="6168553"/>
            <a:ext cx="1001780" cy="559133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5FA2E9CA-FD57-00CE-5400-2D073639F737}"/>
              </a:ext>
            </a:extLst>
          </p:cNvPr>
          <p:cNvSpPr/>
          <p:nvPr userDrawn="1"/>
        </p:nvSpPr>
        <p:spPr>
          <a:xfrm>
            <a:off x="104832" y="163789"/>
            <a:ext cx="2181168" cy="19059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5" name="グラフィックス 54">
            <a:extLst>
              <a:ext uri="{FF2B5EF4-FFF2-40B4-BE49-F238E27FC236}">
                <a16:creationId xmlns:a16="http://schemas.microsoft.com/office/drawing/2014/main" id="{BED28FEB-C135-9A3D-BAAD-777F54525AB0}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406064" y="126542"/>
            <a:ext cx="3913524" cy="1326921"/>
          </a:xfrm>
          <a:prstGeom prst="rect">
            <a:avLst/>
          </a:prstGeom>
        </p:spPr>
      </p:pic>
      <p:sp>
        <p:nvSpPr>
          <p:cNvPr id="54" name="Rectangle 12">
            <a:extLst>
              <a:ext uri="{FF2B5EF4-FFF2-40B4-BE49-F238E27FC236}">
                <a16:creationId xmlns:a16="http://schemas.microsoft.com/office/drawing/2014/main" id="{43ECF9EA-4378-82E1-E732-1687836685F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40438" y="1549914"/>
            <a:ext cx="268363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有料備品については、ホームページにて</a:t>
            </a:r>
            <a:endParaRPr kumimoji="0" lang="en-US" altLang="ja-JP" sz="1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 </a:t>
            </a: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ご確認ください。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97091CD2-D185-0B3D-1600-EFF6EAA6AB4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449374" y="345019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Rectangle 12">
            <a:extLst>
              <a:ext uri="{FF2B5EF4-FFF2-40B4-BE49-F238E27FC236}">
                <a16:creationId xmlns:a16="http://schemas.microsoft.com/office/drawing/2014/main" id="{A53AF42F-577A-1B04-FCD3-363C54A2FF8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519592" y="672584"/>
            <a:ext cx="38472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269F108A-0BE1-DF49-FC9C-173056BC1F6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406442" y="1111141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Rectangle 12">
            <a:extLst>
              <a:ext uri="{FF2B5EF4-FFF2-40B4-BE49-F238E27FC236}">
                <a16:creationId xmlns:a16="http://schemas.microsoft.com/office/drawing/2014/main" id="{235FC98F-1A11-CE76-9055-A90C1601973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60996" y="1078377"/>
            <a:ext cx="153888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8A1D16D1-9031-6589-E6DA-1D0EB73FA76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81938" y="686386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Rectangle 12">
            <a:extLst>
              <a:ext uri="{FF2B5EF4-FFF2-40B4-BE49-F238E27FC236}">
                <a16:creationId xmlns:a16="http://schemas.microsoft.com/office/drawing/2014/main" id="{91E8B1F2-E200-F8EB-DD4F-07D58D71096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600505" y="345905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4622E477-149C-E0A4-F169-13E12D1EF7B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70319" y="688882"/>
            <a:ext cx="23075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Rectangle 12">
            <a:extLst>
              <a:ext uri="{FF2B5EF4-FFF2-40B4-BE49-F238E27FC236}">
                <a16:creationId xmlns:a16="http://schemas.microsoft.com/office/drawing/2014/main" id="{9BCE7608-8DC0-10EC-7F88-272ED18D689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88034" y="1069813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2">
            <a:extLst>
              <a:ext uri="{FF2B5EF4-FFF2-40B4-BE49-F238E27FC236}">
                <a16:creationId xmlns:a16="http://schemas.microsoft.com/office/drawing/2014/main" id="{AEFD922D-766B-8B75-A28B-3C2E26C03A2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81921" y="345652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7" name="グラフィックス 36">
            <a:extLst>
              <a:ext uri="{FF2B5EF4-FFF2-40B4-BE49-F238E27FC236}">
                <a16:creationId xmlns:a16="http://schemas.microsoft.com/office/drawing/2014/main" id="{8B6974D8-C2F1-08D1-02F4-E78A5D289B23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3611661" y="496987"/>
            <a:ext cx="123825" cy="104775"/>
          </a:xfrm>
          <a:prstGeom prst="rect">
            <a:avLst/>
          </a:prstGeom>
        </p:spPr>
      </p:pic>
      <p:sp>
        <p:nvSpPr>
          <p:cNvPr id="39" name="Rectangle 12">
            <a:extLst>
              <a:ext uri="{FF2B5EF4-FFF2-40B4-BE49-F238E27FC236}">
                <a16:creationId xmlns:a16="http://schemas.microsoft.com/office/drawing/2014/main" id="{3F275A83-4604-FD37-E882-8AB12417499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510526" y="377493"/>
            <a:ext cx="30777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F0AE65F-1151-5B1B-3441-C6BF139D21A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358811" y="698394"/>
            <a:ext cx="615553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天吊りスクリーン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2" name="グラフィックス 21">
            <a:extLst>
              <a:ext uri="{FF2B5EF4-FFF2-40B4-BE49-F238E27FC236}">
                <a16:creationId xmlns:a16="http://schemas.microsoft.com/office/drawing/2014/main" id="{7A8BDA11-E338-2677-25B3-0F1AF7754705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 rot="16200000">
            <a:off x="1152421" y="5206081"/>
            <a:ext cx="123825" cy="104775"/>
          </a:xfrm>
          <a:prstGeom prst="rect">
            <a:avLst/>
          </a:prstGeom>
        </p:spPr>
      </p:pic>
      <p:pic>
        <p:nvPicPr>
          <p:cNvPr id="23" name="グラフィックス 22">
            <a:extLst>
              <a:ext uri="{FF2B5EF4-FFF2-40B4-BE49-F238E27FC236}">
                <a16:creationId xmlns:a16="http://schemas.microsoft.com/office/drawing/2014/main" id="{294C429F-DDE3-9A82-51C8-433E0508A35A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5016211" y="2041172"/>
            <a:ext cx="123825" cy="104775"/>
          </a:xfrm>
          <a:prstGeom prst="rect">
            <a:avLst/>
          </a:prstGeom>
        </p:spPr>
      </p:pic>
      <p:pic>
        <p:nvPicPr>
          <p:cNvPr id="24" name="グラフィックス 23">
            <a:extLst>
              <a:ext uri="{FF2B5EF4-FFF2-40B4-BE49-F238E27FC236}">
                <a16:creationId xmlns:a16="http://schemas.microsoft.com/office/drawing/2014/main" id="{98F0A24E-007E-1A50-33AC-D2E391E803F4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 rot="10800000">
            <a:off x="1655324" y="9513856"/>
            <a:ext cx="123825" cy="104775"/>
          </a:xfrm>
          <a:prstGeom prst="rect">
            <a:avLst/>
          </a:prstGeom>
        </p:spPr>
      </p:pic>
      <p:pic>
        <p:nvPicPr>
          <p:cNvPr id="25" name="グラフィックス 24">
            <a:extLst>
              <a:ext uri="{FF2B5EF4-FFF2-40B4-BE49-F238E27FC236}">
                <a16:creationId xmlns:a16="http://schemas.microsoft.com/office/drawing/2014/main" id="{B8914060-0A72-BF9C-1FE0-681BD80C6D99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 rot="16200000">
            <a:off x="3912451" y="9253218"/>
            <a:ext cx="123825" cy="104775"/>
          </a:xfrm>
          <a:prstGeom prst="rect">
            <a:avLst/>
          </a:prstGeom>
        </p:spPr>
      </p:pic>
      <p:pic>
        <p:nvPicPr>
          <p:cNvPr id="26" name="グラフィックス 25">
            <a:extLst>
              <a:ext uri="{FF2B5EF4-FFF2-40B4-BE49-F238E27FC236}">
                <a16:creationId xmlns:a16="http://schemas.microsoft.com/office/drawing/2014/main" id="{FF9FD8FD-350D-9CFF-66CC-94CED2A7563C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 rot="5400000">
            <a:off x="10398834" y="9504331"/>
            <a:ext cx="123825" cy="104775"/>
          </a:xfrm>
          <a:prstGeom prst="rect">
            <a:avLst/>
          </a:prstGeom>
        </p:spPr>
      </p:pic>
      <p:pic>
        <p:nvPicPr>
          <p:cNvPr id="27" name="グラフィックス 26">
            <a:extLst>
              <a:ext uri="{FF2B5EF4-FFF2-40B4-BE49-F238E27FC236}">
                <a16:creationId xmlns:a16="http://schemas.microsoft.com/office/drawing/2014/main" id="{7B5F8629-2445-56D8-CA16-847290250172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4882047" y="2303840"/>
            <a:ext cx="1061553" cy="85040"/>
          </a:xfrm>
          <a:prstGeom prst="rect">
            <a:avLst/>
          </a:prstGeom>
        </p:spPr>
      </p:pic>
      <p:pic>
        <p:nvPicPr>
          <p:cNvPr id="41" name="グラフィックス 40">
            <a:extLst>
              <a:ext uri="{FF2B5EF4-FFF2-40B4-BE49-F238E27FC236}">
                <a16:creationId xmlns:a16="http://schemas.microsoft.com/office/drawing/2014/main" id="{F45E05A6-06F3-510D-73FC-3F0AC718CF55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2554861" y="2285433"/>
            <a:ext cx="966303" cy="77410"/>
          </a:xfrm>
          <a:prstGeom prst="rect">
            <a:avLst/>
          </a:prstGeom>
        </p:spPr>
      </p:pic>
      <p:pic>
        <p:nvPicPr>
          <p:cNvPr id="43" name="グラフィックス 42">
            <a:extLst>
              <a:ext uri="{FF2B5EF4-FFF2-40B4-BE49-F238E27FC236}">
                <a16:creationId xmlns:a16="http://schemas.microsoft.com/office/drawing/2014/main" id="{71AA76B7-3EEC-F663-02C3-CE8DE64A2F30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7209233" y="2309850"/>
            <a:ext cx="966303" cy="77410"/>
          </a:xfrm>
          <a:prstGeom prst="rect">
            <a:avLst/>
          </a:prstGeom>
        </p:spPr>
      </p:pic>
      <p:pic>
        <p:nvPicPr>
          <p:cNvPr id="44" name="グラフィックス 43">
            <a:extLst>
              <a:ext uri="{FF2B5EF4-FFF2-40B4-BE49-F238E27FC236}">
                <a16:creationId xmlns:a16="http://schemas.microsoft.com/office/drawing/2014/main" id="{D1BE4813-CC7E-8C73-D767-AF7140EEF193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9587498" y="2303069"/>
            <a:ext cx="966303" cy="77410"/>
          </a:xfrm>
          <a:prstGeom prst="rect">
            <a:avLst/>
          </a:prstGeom>
        </p:spPr>
      </p:pic>
      <p:pic>
        <p:nvPicPr>
          <p:cNvPr id="45" name="グラフィックス 44">
            <a:extLst>
              <a:ext uri="{FF2B5EF4-FFF2-40B4-BE49-F238E27FC236}">
                <a16:creationId xmlns:a16="http://schemas.microsoft.com/office/drawing/2014/main" id="{8E594B94-2D34-8A76-69C5-081D63EB80FB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 rot="16200000">
            <a:off x="855537" y="3808433"/>
            <a:ext cx="966303" cy="77410"/>
          </a:xfrm>
          <a:prstGeom prst="rect">
            <a:avLst/>
          </a:prstGeom>
        </p:spPr>
      </p:pic>
      <p:pic>
        <p:nvPicPr>
          <p:cNvPr id="46" name="グラフィックス 45">
            <a:extLst>
              <a:ext uri="{FF2B5EF4-FFF2-40B4-BE49-F238E27FC236}">
                <a16:creationId xmlns:a16="http://schemas.microsoft.com/office/drawing/2014/main" id="{59A8D4A7-51EB-F9B9-78D2-96A8034DC257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 rot="16200000">
            <a:off x="4050182" y="3877819"/>
            <a:ext cx="966303" cy="77410"/>
          </a:xfrm>
          <a:prstGeom prst="rect">
            <a:avLst/>
          </a:prstGeom>
        </p:spPr>
      </p:pic>
      <p:pic>
        <p:nvPicPr>
          <p:cNvPr id="47" name="グラフィックス 46">
            <a:extLst>
              <a:ext uri="{FF2B5EF4-FFF2-40B4-BE49-F238E27FC236}">
                <a16:creationId xmlns:a16="http://schemas.microsoft.com/office/drawing/2014/main" id="{96010786-36CD-E457-C01B-89D16F0FBF93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 rot="10800000">
            <a:off x="1982249" y="9204988"/>
            <a:ext cx="966303" cy="77410"/>
          </a:xfrm>
          <a:prstGeom prst="rect">
            <a:avLst/>
          </a:prstGeom>
        </p:spPr>
      </p:pic>
      <p:pic>
        <p:nvPicPr>
          <p:cNvPr id="14" name="グラフィックス 13">
            <a:extLst>
              <a:ext uri="{FF2B5EF4-FFF2-40B4-BE49-F238E27FC236}">
                <a16:creationId xmlns:a16="http://schemas.microsoft.com/office/drawing/2014/main" id="{7E47A8BC-7A91-F772-573E-4E3E925ADC87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3199549" y="869068"/>
            <a:ext cx="966303" cy="77410"/>
          </a:xfrm>
          <a:prstGeom prst="rect">
            <a:avLst/>
          </a:prstGeom>
        </p:spPr>
      </p:pic>
      <p:pic>
        <p:nvPicPr>
          <p:cNvPr id="15" name="グラフィックス 14">
            <a:extLst>
              <a:ext uri="{FF2B5EF4-FFF2-40B4-BE49-F238E27FC236}">
                <a16:creationId xmlns:a16="http://schemas.microsoft.com/office/drawing/2014/main" id="{A3BFF99B-6990-DB71-CB26-2DAA7D7FDAC4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3274072" y="1943859"/>
            <a:ext cx="123825" cy="104775"/>
          </a:xfrm>
          <a:prstGeom prst="rect">
            <a:avLst/>
          </a:prstGeom>
        </p:spPr>
      </p:pic>
      <p:pic>
        <p:nvPicPr>
          <p:cNvPr id="16" name="グラフィックス 15">
            <a:extLst>
              <a:ext uri="{FF2B5EF4-FFF2-40B4-BE49-F238E27FC236}">
                <a16:creationId xmlns:a16="http://schemas.microsoft.com/office/drawing/2014/main" id="{0CCEDFB5-0501-A8FE-32EA-DCCD7C152EBA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9614251" y="5570465"/>
            <a:ext cx="123825" cy="104775"/>
          </a:xfrm>
          <a:prstGeom prst="rect">
            <a:avLst/>
          </a:prstGeom>
        </p:spPr>
      </p:pic>
      <p:pic>
        <p:nvPicPr>
          <p:cNvPr id="12" name="グラフィックス 11">
            <a:extLst>
              <a:ext uri="{FF2B5EF4-FFF2-40B4-BE49-F238E27FC236}">
                <a16:creationId xmlns:a16="http://schemas.microsoft.com/office/drawing/2014/main" id="{FC8512B8-FBC3-EECF-588D-54BB434AB8A5}"/>
              </a:ext>
            </a:extLst>
          </p:cNvPr>
          <p:cNvPicPr>
            <a:picLocks noChangeAspect="1"/>
          </p:cNvPicPr>
          <p:nvPr userDrawn="1"/>
        </p:nvPicPr>
        <p:blipFill>
          <a:blip r:embed="rId30">
            <a:extLs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 rot="16200000" flipV="1">
            <a:off x="5002533" y="5260342"/>
            <a:ext cx="256656" cy="251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577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0" Type="http://schemas.openxmlformats.org/officeDocument/2006/relationships/image" Target="../media/image37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7" name="直線コネクタ 346">
            <a:extLst>
              <a:ext uri="{FF2B5EF4-FFF2-40B4-BE49-F238E27FC236}">
                <a16:creationId xmlns:a16="http://schemas.microsoft.com/office/drawing/2014/main" id="{23408AB3-165F-3FCA-7621-B05E2FF1AB35}"/>
              </a:ext>
            </a:extLst>
          </p:cNvPr>
          <p:cNvCxnSpPr>
            <a:cxnSpLocks/>
          </p:cNvCxnSpPr>
          <p:nvPr/>
        </p:nvCxnSpPr>
        <p:spPr>
          <a:xfrm>
            <a:off x="4365480" y="1907399"/>
            <a:ext cx="0" cy="3645041"/>
          </a:xfrm>
          <a:prstGeom prst="line">
            <a:avLst/>
          </a:prstGeom>
          <a:ln w="349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8" name="図 347">
            <a:extLst>
              <a:ext uri="{FF2B5EF4-FFF2-40B4-BE49-F238E27FC236}">
                <a16:creationId xmlns:a16="http://schemas.microsoft.com/office/drawing/2014/main" id="{5EC1EFC1-BEA0-9440-C2E0-F1031824D96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178991" y="4812739"/>
            <a:ext cx="452793" cy="132897"/>
          </a:xfrm>
          <a:prstGeom prst="rect">
            <a:avLst/>
          </a:prstGeom>
        </p:spPr>
      </p:pic>
      <p:pic>
        <p:nvPicPr>
          <p:cNvPr id="349" name="図 348">
            <a:extLst>
              <a:ext uri="{FF2B5EF4-FFF2-40B4-BE49-F238E27FC236}">
                <a16:creationId xmlns:a16="http://schemas.microsoft.com/office/drawing/2014/main" id="{47A98636-25EB-11C2-2E4B-D468E859927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422470" y="2328013"/>
            <a:ext cx="452793" cy="132897"/>
          </a:xfrm>
          <a:prstGeom prst="rect">
            <a:avLst/>
          </a:prstGeom>
        </p:spPr>
      </p:pic>
      <p:pic>
        <p:nvPicPr>
          <p:cNvPr id="350" name="図 349">
            <a:extLst>
              <a:ext uri="{FF2B5EF4-FFF2-40B4-BE49-F238E27FC236}">
                <a16:creationId xmlns:a16="http://schemas.microsoft.com/office/drawing/2014/main" id="{B399DFDB-050E-AB36-C021-78746C57C66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964561" y="5541578"/>
            <a:ext cx="452793" cy="132897"/>
          </a:xfrm>
          <a:prstGeom prst="rect">
            <a:avLst/>
          </a:prstGeom>
        </p:spPr>
      </p:pic>
      <p:pic>
        <p:nvPicPr>
          <p:cNvPr id="351" name="図 350">
            <a:extLst>
              <a:ext uri="{FF2B5EF4-FFF2-40B4-BE49-F238E27FC236}">
                <a16:creationId xmlns:a16="http://schemas.microsoft.com/office/drawing/2014/main" id="{50277791-C18B-A796-9002-A1C51A4F125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277752" y="8668099"/>
            <a:ext cx="452793" cy="132897"/>
          </a:xfrm>
          <a:prstGeom prst="rect">
            <a:avLst/>
          </a:prstGeom>
        </p:spPr>
      </p:pic>
      <p:pic>
        <p:nvPicPr>
          <p:cNvPr id="352" name="図 351">
            <a:extLst>
              <a:ext uri="{FF2B5EF4-FFF2-40B4-BE49-F238E27FC236}">
                <a16:creationId xmlns:a16="http://schemas.microsoft.com/office/drawing/2014/main" id="{E0EB745E-2CA2-48F7-60BE-01B54F19F4F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850001" y="8655801"/>
            <a:ext cx="436958" cy="128249"/>
          </a:xfrm>
          <a:prstGeom prst="rect">
            <a:avLst/>
          </a:prstGeom>
        </p:spPr>
      </p:pic>
      <p:pic>
        <p:nvPicPr>
          <p:cNvPr id="353" name="図 352">
            <a:extLst>
              <a:ext uri="{FF2B5EF4-FFF2-40B4-BE49-F238E27FC236}">
                <a16:creationId xmlns:a16="http://schemas.microsoft.com/office/drawing/2014/main" id="{ED91DAA1-5011-EB7C-2DB7-02AFCBD9322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3156" y="9093295"/>
            <a:ext cx="452793" cy="132897"/>
          </a:xfrm>
          <a:prstGeom prst="rect">
            <a:avLst/>
          </a:prstGeom>
        </p:spPr>
      </p:pic>
      <p:grpSp>
        <p:nvGrpSpPr>
          <p:cNvPr id="1176" name="グループ化 1175">
            <a:extLst>
              <a:ext uri="{FF2B5EF4-FFF2-40B4-BE49-F238E27FC236}">
                <a16:creationId xmlns:a16="http://schemas.microsoft.com/office/drawing/2014/main" id="{24E9DAC8-6C8D-EBC6-456F-A48CEF9AFC14}"/>
              </a:ext>
            </a:extLst>
          </p:cNvPr>
          <p:cNvGrpSpPr/>
          <p:nvPr/>
        </p:nvGrpSpPr>
        <p:grpSpPr>
          <a:xfrm>
            <a:off x="11929686" y="2290627"/>
            <a:ext cx="790575" cy="1011814"/>
            <a:chOff x="11948736" y="2214427"/>
            <a:chExt cx="790575" cy="1011814"/>
          </a:xfrm>
        </p:grpSpPr>
        <p:grpSp>
          <p:nvGrpSpPr>
            <p:cNvPr id="571" name="グループ化 570">
              <a:extLst>
                <a:ext uri="{FF2B5EF4-FFF2-40B4-BE49-F238E27FC236}">
                  <a16:creationId xmlns:a16="http://schemas.microsoft.com/office/drawing/2014/main" id="{200B5729-61F5-B73B-58CC-67FC4697690A}"/>
                </a:ext>
              </a:extLst>
            </p:cNvPr>
            <p:cNvGrpSpPr/>
            <p:nvPr/>
          </p:nvGrpSpPr>
          <p:grpSpPr>
            <a:xfrm rot="5400000">
              <a:off x="11601220" y="2631301"/>
              <a:ext cx="873508" cy="178475"/>
              <a:chOff x="7372604" y="625348"/>
              <a:chExt cx="873508" cy="178475"/>
            </a:xfrm>
          </p:grpSpPr>
          <p:pic>
            <p:nvPicPr>
              <p:cNvPr id="521" name="図 520">
                <a:extLst>
                  <a:ext uri="{FF2B5EF4-FFF2-40B4-BE49-F238E27FC236}">
                    <a16:creationId xmlns:a16="http://schemas.microsoft.com/office/drawing/2014/main" id="{1FAAFC9D-93F8-CC1D-DBCF-D6A2F59A8CE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372604" y="625348"/>
                <a:ext cx="436959" cy="178475"/>
              </a:xfrm>
              <a:prstGeom prst="rect">
                <a:avLst/>
              </a:prstGeom>
            </p:spPr>
          </p:pic>
          <p:pic>
            <p:nvPicPr>
              <p:cNvPr id="531" name="図 530">
                <a:extLst>
                  <a:ext uri="{FF2B5EF4-FFF2-40B4-BE49-F238E27FC236}">
                    <a16:creationId xmlns:a16="http://schemas.microsoft.com/office/drawing/2014/main" id="{204FB552-2453-85DF-F645-A411292561F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809153" y="625348"/>
                <a:ext cx="436959" cy="178475"/>
              </a:xfrm>
              <a:prstGeom prst="rect">
                <a:avLst/>
              </a:prstGeom>
            </p:spPr>
          </p:pic>
        </p:grpSp>
        <p:pic>
          <p:nvPicPr>
            <p:cNvPr id="532" name="図 531">
              <a:extLst>
                <a:ext uri="{FF2B5EF4-FFF2-40B4-BE49-F238E27FC236}">
                  <a16:creationId xmlns:a16="http://schemas.microsoft.com/office/drawing/2014/main" id="{433E179F-7A68-B825-F7F0-AA61CC10022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27698" y="3047766"/>
              <a:ext cx="436959" cy="178475"/>
            </a:xfrm>
            <a:prstGeom prst="rect">
              <a:avLst/>
            </a:prstGeom>
          </p:spPr>
        </p:pic>
        <p:grpSp>
          <p:nvGrpSpPr>
            <p:cNvPr id="572" name="グループ化 571">
              <a:extLst>
                <a:ext uri="{FF2B5EF4-FFF2-40B4-BE49-F238E27FC236}">
                  <a16:creationId xmlns:a16="http://schemas.microsoft.com/office/drawing/2014/main" id="{7E29FA64-BF10-3A93-FD97-6A862F027FC5}"/>
                </a:ext>
              </a:extLst>
            </p:cNvPr>
            <p:cNvGrpSpPr/>
            <p:nvPr/>
          </p:nvGrpSpPr>
          <p:grpSpPr>
            <a:xfrm rot="16200000">
              <a:off x="12213320" y="2631096"/>
              <a:ext cx="873508" cy="178475"/>
              <a:chOff x="7372604" y="625348"/>
              <a:chExt cx="873508" cy="178475"/>
            </a:xfrm>
          </p:grpSpPr>
          <p:pic>
            <p:nvPicPr>
              <p:cNvPr id="573" name="図 572">
                <a:extLst>
                  <a:ext uri="{FF2B5EF4-FFF2-40B4-BE49-F238E27FC236}">
                    <a16:creationId xmlns:a16="http://schemas.microsoft.com/office/drawing/2014/main" id="{60FA31CD-34D3-FD3C-A511-DA72272BC0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372604" y="625348"/>
                <a:ext cx="436959" cy="178475"/>
              </a:xfrm>
              <a:prstGeom prst="rect">
                <a:avLst/>
              </a:prstGeom>
            </p:spPr>
          </p:pic>
          <p:pic>
            <p:nvPicPr>
              <p:cNvPr id="574" name="図 573">
                <a:extLst>
                  <a:ext uri="{FF2B5EF4-FFF2-40B4-BE49-F238E27FC236}">
                    <a16:creationId xmlns:a16="http://schemas.microsoft.com/office/drawing/2014/main" id="{3B8986C0-DE63-7351-66FD-94B884F313A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809153" y="625348"/>
                <a:ext cx="436959" cy="178475"/>
              </a:xfrm>
              <a:prstGeom prst="rect">
                <a:avLst/>
              </a:prstGeom>
            </p:spPr>
          </p:pic>
        </p:grpSp>
        <p:pic>
          <p:nvPicPr>
            <p:cNvPr id="575" name="図 574">
              <a:extLst>
                <a:ext uri="{FF2B5EF4-FFF2-40B4-BE49-F238E27FC236}">
                  <a16:creationId xmlns:a16="http://schemas.microsoft.com/office/drawing/2014/main" id="{C077A27B-DE6D-7E39-0663-2EE4BBEA594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2127697" y="2214427"/>
              <a:ext cx="436959" cy="178475"/>
            </a:xfrm>
            <a:prstGeom prst="rect">
              <a:avLst/>
            </a:prstGeom>
          </p:spPr>
        </p:pic>
      </p:grpSp>
      <p:grpSp>
        <p:nvGrpSpPr>
          <p:cNvPr id="659" name="グループ化 658">
            <a:extLst>
              <a:ext uri="{FF2B5EF4-FFF2-40B4-BE49-F238E27FC236}">
                <a16:creationId xmlns:a16="http://schemas.microsoft.com/office/drawing/2014/main" id="{5448EF07-DE2A-2C16-8267-526DD12DDB7F}"/>
              </a:ext>
            </a:extLst>
          </p:cNvPr>
          <p:cNvGrpSpPr/>
          <p:nvPr/>
        </p:nvGrpSpPr>
        <p:grpSpPr>
          <a:xfrm>
            <a:off x="1488495" y="5870296"/>
            <a:ext cx="2052606" cy="2953490"/>
            <a:chOff x="1488495" y="5870296"/>
            <a:chExt cx="2052606" cy="2953490"/>
          </a:xfrm>
        </p:grpSpPr>
        <p:pic>
          <p:nvPicPr>
            <p:cNvPr id="702" name="図 701">
              <a:extLst>
                <a:ext uri="{FF2B5EF4-FFF2-40B4-BE49-F238E27FC236}">
                  <a16:creationId xmlns:a16="http://schemas.microsoft.com/office/drawing/2014/main" id="{F38D13B2-A996-5121-D7DB-006A61D1AB4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104142" y="8645311"/>
              <a:ext cx="436959" cy="178475"/>
            </a:xfrm>
            <a:prstGeom prst="rect">
              <a:avLst/>
            </a:prstGeom>
          </p:spPr>
        </p:pic>
        <p:pic>
          <p:nvPicPr>
            <p:cNvPr id="703" name="図 702">
              <a:extLst>
                <a:ext uri="{FF2B5EF4-FFF2-40B4-BE49-F238E27FC236}">
                  <a16:creationId xmlns:a16="http://schemas.microsoft.com/office/drawing/2014/main" id="{15BE3D79-0979-47C9-0D4D-E320F378D68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104142" y="8412211"/>
              <a:ext cx="436959" cy="178475"/>
            </a:xfrm>
            <a:prstGeom prst="rect">
              <a:avLst/>
            </a:prstGeom>
          </p:spPr>
        </p:pic>
        <p:pic>
          <p:nvPicPr>
            <p:cNvPr id="704" name="図 703">
              <a:extLst>
                <a:ext uri="{FF2B5EF4-FFF2-40B4-BE49-F238E27FC236}">
                  <a16:creationId xmlns:a16="http://schemas.microsoft.com/office/drawing/2014/main" id="{6D803CAB-A102-E4AA-AA92-3988F3529EB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104142" y="8176292"/>
              <a:ext cx="436959" cy="178475"/>
            </a:xfrm>
            <a:prstGeom prst="rect">
              <a:avLst/>
            </a:prstGeom>
          </p:spPr>
        </p:pic>
        <p:pic>
          <p:nvPicPr>
            <p:cNvPr id="705" name="図 704">
              <a:extLst>
                <a:ext uri="{FF2B5EF4-FFF2-40B4-BE49-F238E27FC236}">
                  <a16:creationId xmlns:a16="http://schemas.microsoft.com/office/drawing/2014/main" id="{30736417-4F66-A104-B9F3-8FE88D3C7DD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104142" y="7943973"/>
              <a:ext cx="436959" cy="178475"/>
            </a:xfrm>
            <a:prstGeom prst="rect">
              <a:avLst/>
            </a:prstGeom>
          </p:spPr>
        </p:pic>
        <p:pic>
          <p:nvPicPr>
            <p:cNvPr id="707" name="図 706">
              <a:extLst>
                <a:ext uri="{FF2B5EF4-FFF2-40B4-BE49-F238E27FC236}">
                  <a16:creationId xmlns:a16="http://schemas.microsoft.com/office/drawing/2014/main" id="{4D9A4C1C-C3FC-38D6-57DE-132D73228A2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104142" y="7716291"/>
              <a:ext cx="436959" cy="178475"/>
            </a:xfrm>
            <a:prstGeom prst="rect">
              <a:avLst/>
            </a:prstGeom>
          </p:spPr>
        </p:pic>
        <p:pic>
          <p:nvPicPr>
            <p:cNvPr id="708" name="図 707">
              <a:extLst>
                <a:ext uri="{FF2B5EF4-FFF2-40B4-BE49-F238E27FC236}">
                  <a16:creationId xmlns:a16="http://schemas.microsoft.com/office/drawing/2014/main" id="{239C2EE5-B1AD-5BA7-3D27-06352B6A973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104142" y="7486361"/>
              <a:ext cx="436959" cy="178475"/>
            </a:xfrm>
            <a:prstGeom prst="rect">
              <a:avLst/>
            </a:prstGeom>
          </p:spPr>
        </p:pic>
        <p:pic>
          <p:nvPicPr>
            <p:cNvPr id="709" name="図 708">
              <a:extLst>
                <a:ext uri="{FF2B5EF4-FFF2-40B4-BE49-F238E27FC236}">
                  <a16:creationId xmlns:a16="http://schemas.microsoft.com/office/drawing/2014/main" id="{F035D2E2-3C70-2D70-4786-AA1C7C3A98A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104142" y="7253573"/>
              <a:ext cx="436959" cy="178475"/>
            </a:xfrm>
            <a:prstGeom prst="rect">
              <a:avLst/>
            </a:prstGeom>
          </p:spPr>
        </p:pic>
        <p:pic>
          <p:nvPicPr>
            <p:cNvPr id="710" name="図 709">
              <a:extLst>
                <a:ext uri="{FF2B5EF4-FFF2-40B4-BE49-F238E27FC236}">
                  <a16:creationId xmlns:a16="http://schemas.microsoft.com/office/drawing/2014/main" id="{61C45AA7-8FAE-4F2E-5503-591346FAF1B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104142" y="7021728"/>
              <a:ext cx="436959" cy="178475"/>
            </a:xfrm>
            <a:prstGeom prst="rect">
              <a:avLst/>
            </a:prstGeom>
          </p:spPr>
        </p:pic>
        <p:pic>
          <p:nvPicPr>
            <p:cNvPr id="711" name="図 710">
              <a:extLst>
                <a:ext uri="{FF2B5EF4-FFF2-40B4-BE49-F238E27FC236}">
                  <a16:creationId xmlns:a16="http://schemas.microsoft.com/office/drawing/2014/main" id="{E180178A-4FA6-30C0-919B-75765F4BDDC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104142" y="6789898"/>
              <a:ext cx="436959" cy="178475"/>
            </a:xfrm>
            <a:prstGeom prst="rect">
              <a:avLst/>
            </a:prstGeom>
          </p:spPr>
        </p:pic>
        <p:pic>
          <p:nvPicPr>
            <p:cNvPr id="712" name="図 711">
              <a:extLst>
                <a:ext uri="{FF2B5EF4-FFF2-40B4-BE49-F238E27FC236}">
                  <a16:creationId xmlns:a16="http://schemas.microsoft.com/office/drawing/2014/main" id="{1F5C3A7E-2DEF-7D2D-276B-C770C75DC84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104142" y="6556260"/>
              <a:ext cx="436959" cy="178475"/>
            </a:xfrm>
            <a:prstGeom prst="rect">
              <a:avLst/>
            </a:prstGeom>
          </p:spPr>
        </p:pic>
        <p:pic>
          <p:nvPicPr>
            <p:cNvPr id="713" name="図 712">
              <a:extLst>
                <a:ext uri="{FF2B5EF4-FFF2-40B4-BE49-F238E27FC236}">
                  <a16:creationId xmlns:a16="http://schemas.microsoft.com/office/drawing/2014/main" id="{601B317D-58D4-7E71-1124-53F52D26C31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557550" y="8645311"/>
              <a:ext cx="436959" cy="178475"/>
            </a:xfrm>
            <a:prstGeom prst="rect">
              <a:avLst/>
            </a:prstGeom>
          </p:spPr>
        </p:pic>
        <p:pic>
          <p:nvPicPr>
            <p:cNvPr id="715" name="図 714">
              <a:extLst>
                <a:ext uri="{FF2B5EF4-FFF2-40B4-BE49-F238E27FC236}">
                  <a16:creationId xmlns:a16="http://schemas.microsoft.com/office/drawing/2014/main" id="{CB2D5E5D-FF7B-227A-8C85-2EB7AD29367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557550" y="8412211"/>
              <a:ext cx="436959" cy="178475"/>
            </a:xfrm>
            <a:prstGeom prst="rect">
              <a:avLst/>
            </a:prstGeom>
          </p:spPr>
        </p:pic>
        <p:pic>
          <p:nvPicPr>
            <p:cNvPr id="717" name="図 716">
              <a:extLst>
                <a:ext uri="{FF2B5EF4-FFF2-40B4-BE49-F238E27FC236}">
                  <a16:creationId xmlns:a16="http://schemas.microsoft.com/office/drawing/2014/main" id="{405628BB-D269-0367-106B-329C9A3509E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557550" y="8176292"/>
              <a:ext cx="436959" cy="178475"/>
            </a:xfrm>
            <a:prstGeom prst="rect">
              <a:avLst/>
            </a:prstGeom>
          </p:spPr>
        </p:pic>
        <p:pic>
          <p:nvPicPr>
            <p:cNvPr id="719" name="図 718">
              <a:extLst>
                <a:ext uri="{FF2B5EF4-FFF2-40B4-BE49-F238E27FC236}">
                  <a16:creationId xmlns:a16="http://schemas.microsoft.com/office/drawing/2014/main" id="{A65103F6-B20D-052A-60FE-479F7761EF9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557550" y="7943973"/>
              <a:ext cx="436959" cy="178475"/>
            </a:xfrm>
            <a:prstGeom prst="rect">
              <a:avLst/>
            </a:prstGeom>
          </p:spPr>
        </p:pic>
        <p:pic>
          <p:nvPicPr>
            <p:cNvPr id="721" name="図 720">
              <a:extLst>
                <a:ext uri="{FF2B5EF4-FFF2-40B4-BE49-F238E27FC236}">
                  <a16:creationId xmlns:a16="http://schemas.microsoft.com/office/drawing/2014/main" id="{B4482AED-FD76-887F-99A6-FA59C84DA4A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557550" y="7716291"/>
              <a:ext cx="436959" cy="178475"/>
            </a:xfrm>
            <a:prstGeom prst="rect">
              <a:avLst/>
            </a:prstGeom>
          </p:spPr>
        </p:pic>
        <p:pic>
          <p:nvPicPr>
            <p:cNvPr id="731" name="図 730">
              <a:extLst>
                <a:ext uri="{FF2B5EF4-FFF2-40B4-BE49-F238E27FC236}">
                  <a16:creationId xmlns:a16="http://schemas.microsoft.com/office/drawing/2014/main" id="{0AF4C0D6-3A0A-BF66-2114-57A7F0F882C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557550" y="7486361"/>
              <a:ext cx="436959" cy="178475"/>
            </a:xfrm>
            <a:prstGeom prst="rect">
              <a:avLst/>
            </a:prstGeom>
          </p:spPr>
        </p:pic>
        <p:pic>
          <p:nvPicPr>
            <p:cNvPr id="732" name="図 731">
              <a:extLst>
                <a:ext uri="{FF2B5EF4-FFF2-40B4-BE49-F238E27FC236}">
                  <a16:creationId xmlns:a16="http://schemas.microsoft.com/office/drawing/2014/main" id="{0149209F-076E-7BEA-6CB7-9E48F38B35E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557550" y="7253573"/>
              <a:ext cx="436959" cy="178475"/>
            </a:xfrm>
            <a:prstGeom prst="rect">
              <a:avLst/>
            </a:prstGeom>
          </p:spPr>
        </p:pic>
        <p:pic>
          <p:nvPicPr>
            <p:cNvPr id="739" name="図 738">
              <a:extLst>
                <a:ext uri="{FF2B5EF4-FFF2-40B4-BE49-F238E27FC236}">
                  <a16:creationId xmlns:a16="http://schemas.microsoft.com/office/drawing/2014/main" id="{8517858B-EA4F-B410-7EBD-1FEE14A354F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557550" y="7021728"/>
              <a:ext cx="436959" cy="178475"/>
            </a:xfrm>
            <a:prstGeom prst="rect">
              <a:avLst/>
            </a:prstGeom>
          </p:spPr>
        </p:pic>
        <p:pic>
          <p:nvPicPr>
            <p:cNvPr id="740" name="図 739">
              <a:extLst>
                <a:ext uri="{FF2B5EF4-FFF2-40B4-BE49-F238E27FC236}">
                  <a16:creationId xmlns:a16="http://schemas.microsoft.com/office/drawing/2014/main" id="{883859DE-2AD8-7EE1-0095-79232D6B81A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557550" y="6791552"/>
              <a:ext cx="436959" cy="178475"/>
            </a:xfrm>
            <a:prstGeom prst="rect">
              <a:avLst/>
            </a:prstGeom>
          </p:spPr>
        </p:pic>
        <p:pic>
          <p:nvPicPr>
            <p:cNvPr id="741" name="図 740">
              <a:extLst>
                <a:ext uri="{FF2B5EF4-FFF2-40B4-BE49-F238E27FC236}">
                  <a16:creationId xmlns:a16="http://schemas.microsoft.com/office/drawing/2014/main" id="{B6A52228-F075-B67A-6FFD-77AB39D8DF2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557550" y="6557914"/>
              <a:ext cx="436959" cy="178475"/>
            </a:xfrm>
            <a:prstGeom prst="rect">
              <a:avLst/>
            </a:prstGeom>
          </p:spPr>
        </p:pic>
        <p:pic>
          <p:nvPicPr>
            <p:cNvPr id="742" name="図 741">
              <a:extLst>
                <a:ext uri="{FF2B5EF4-FFF2-40B4-BE49-F238E27FC236}">
                  <a16:creationId xmlns:a16="http://schemas.microsoft.com/office/drawing/2014/main" id="{F0DE98C9-EF61-CE55-2C9E-C87C97D35A8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027956" y="8645311"/>
              <a:ext cx="436959" cy="178475"/>
            </a:xfrm>
            <a:prstGeom prst="rect">
              <a:avLst/>
            </a:prstGeom>
          </p:spPr>
        </p:pic>
        <p:pic>
          <p:nvPicPr>
            <p:cNvPr id="743" name="図 742">
              <a:extLst>
                <a:ext uri="{FF2B5EF4-FFF2-40B4-BE49-F238E27FC236}">
                  <a16:creationId xmlns:a16="http://schemas.microsoft.com/office/drawing/2014/main" id="{A42377F3-958A-E581-F9F0-4A63D9E3695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027956" y="8412211"/>
              <a:ext cx="436959" cy="178475"/>
            </a:xfrm>
            <a:prstGeom prst="rect">
              <a:avLst/>
            </a:prstGeom>
          </p:spPr>
        </p:pic>
        <p:pic>
          <p:nvPicPr>
            <p:cNvPr id="744" name="図 743">
              <a:extLst>
                <a:ext uri="{FF2B5EF4-FFF2-40B4-BE49-F238E27FC236}">
                  <a16:creationId xmlns:a16="http://schemas.microsoft.com/office/drawing/2014/main" id="{8C3EB3F3-D4E1-4F11-37B4-5FED27E1196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027956" y="8176292"/>
              <a:ext cx="436959" cy="178475"/>
            </a:xfrm>
            <a:prstGeom prst="rect">
              <a:avLst/>
            </a:prstGeom>
          </p:spPr>
        </p:pic>
        <p:pic>
          <p:nvPicPr>
            <p:cNvPr id="745" name="図 744">
              <a:extLst>
                <a:ext uri="{FF2B5EF4-FFF2-40B4-BE49-F238E27FC236}">
                  <a16:creationId xmlns:a16="http://schemas.microsoft.com/office/drawing/2014/main" id="{3F117C69-4589-A3E3-7637-228B615F1EE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027956" y="7943973"/>
              <a:ext cx="436959" cy="178475"/>
            </a:xfrm>
            <a:prstGeom prst="rect">
              <a:avLst/>
            </a:prstGeom>
          </p:spPr>
        </p:pic>
        <p:pic>
          <p:nvPicPr>
            <p:cNvPr id="746" name="図 745">
              <a:extLst>
                <a:ext uri="{FF2B5EF4-FFF2-40B4-BE49-F238E27FC236}">
                  <a16:creationId xmlns:a16="http://schemas.microsoft.com/office/drawing/2014/main" id="{5C4356FB-0784-AEB9-B05E-E1E423A6D82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027956" y="7716291"/>
              <a:ext cx="436959" cy="178475"/>
            </a:xfrm>
            <a:prstGeom prst="rect">
              <a:avLst/>
            </a:prstGeom>
          </p:spPr>
        </p:pic>
        <p:pic>
          <p:nvPicPr>
            <p:cNvPr id="748" name="図 747">
              <a:extLst>
                <a:ext uri="{FF2B5EF4-FFF2-40B4-BE49-F238E27FC236}">
                  <a16:creationId xmlns:a16="http://schemas.microsoft.com/office/drawing/2014/main" id="{3CD5049D-0648-A425-028E-0A990860D60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027956" y="7486361"/>
              <a:ext cx="436959" cy="178475"/>
            </a:xfrm>
            <a:prstGeom prst="rect">
              <a:avLst/>
            </a:prstGeom>
          </p:spPr>
        </p:pic>
        <p:pic>
          <p:nvPicPr>
            <p:cNvPr id="756" name="図 755">
              <a:extLst>
                <a:ext uri="{FF2B5EF4-FFF2-40B4-BE49-F238E27FC236}">
                  <a16:creationId xmlns:a16="http://schemas.microsoft.com/office/drawing/2014/main" id="{3D7A7BC2-9156-3930-1D73-6249ED64A9D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027956" y="7253573"/>
              <a:ext cx="436959" cy="178475"/>
            </a:xfrm>
            <a:prstGeom prst="rect">
              <a:avLst/>
            </a:prstGeom>
          </p:spPr>
        </p:pic>
        <p:pic>
          <p:nvPicPr>
            <p:cNvPr id="764" name="図 763">
              <a:extLst>
                <a:ext uri="{FF2B5EF4-FFF2-40B4-BE49-F238E27FC236}">
                  <a16:creationId xmlns:a16="http://schemas.microsoft.com/office/drawing/2014/main" id="{22C9BA3E-55F3-559C-4874-C2E7794FA5A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027956" y="7021728"/>
              <a:ext cx="436959" cy="178475"/>
            </a:xfrm>
            <a:prstGeom prst="rect">
              <a:avLst/>
            </a:prstGeom>
          </p:spPr>
        </p:pic>
        <p:pic>
          <p:nvPicPr>
            <p:cNvPr id="765" name="図 764">
              <a:extLst>
                <a:ext uri="{FF2B5EF4-FFF2-40B4-BE49-F238E27FC236}">
                  <a16:creationId xmlns:a16="http://schemas.microsoft.com/office/drawing/2014/main" id="{4182DEA5-6886-146A-8A19-858FDDCC8C4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027956" y="6790303"/>
              <a:ext cx="436959" cy="178475"/>
            </a:xfrm>
            <a:prstGeom prst="rect">
              <a:avLst/>
            </a:prstGeom>
          </p:spPr>
        </p:pic>
        <p:pic>
          <p:nvPicPr>
            <p:cNvPr id="766" name="図 765">
              <a:extLst>
                <a:ext uri="{FF2B5EF4-FFF2-40B4-BE49-F238E27FC236}">
                  <a16:creationId xmlns:a16="http://schemas.microsoft.com/office/drawing/2014/main" id="{C2CD98D6-ABC3-EC28-642B-42914208F30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027956" y="6556665"/>
              <a:ext cx="436959" cy="178475"/>
            </a:xfrm>
            <a:prstGeom prst="rect">
              <a:avLst/>
            </a:prstGeom>
          </p:spPr>
        </p:pic>
        <p:pic>
          <p:nvPicPr>
            <p:cNvPr id="771" name="図 770">
              <a:extLst>
                <a:ext uri="{FF2B5EF4-FFF2-40B4-BE49-F238E27FC236}">
                  <a16:creationId xmlns:a16="http://schemas.microsoft.com/office/drawing/2014/main" id="{8026F416-2B26-F733-C6C0-1B3674528B9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488495" y="8645311"/>
              <a:ext cx="436959" cy="178475"/>
            </a:xfrm>
            <a:prstGeom prst="rect">
              <a:avLst/>
            </a:prstGeom>
          </p:spPr>
        </p:pic>
        <p:pic>
          <p:nvPicPr>
            <p:cNvPr id="772" name="図 771">
              <a:extLst>
                <a:ext uri="{FF2B5EF4-FFF2-40B4-BE49-F238E27FC236}">
                  <a16:creationId xmlns:a16="http://schemas.microsoft.com/office/drawing/2014/main" id="{B46E0D68-1946-29D4-8A79-E1F977CED9D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488495" y="8412211"/>
              <a:ext cx="436959" cy="178475"/>
            </a:xfrm>
            <a:prstGeom prst="rect">
              <a:avLst/>
            </a:prstGeom>
          </p:spPr>
        </p:pic>
        <p:pic>
          <p:nvPicPr>
            <p:cNvPr id="775" name="図 774">
              <a:extLst>
                <a:ext uri="{FF2B5EF4-FFF2-40B4-BE49-F238E27FC236}">
                  <a16:creationId xmlns:a16="http://schemas.microsoft.com/office/drawing/2014/main" id="{155C6D2A-58B3-AF1F-AD98-F6AC21520FE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488495" y="8176292"/>
              <a:ext cx="436959" cy="178475"/>
            </a:xfrm>
            <a:prstGeom prst="rect">
              <a:avLst/>
            </a:prstGeom>
          </p:spPr>
        </p:pic>
        <p:pic>
          <p:nvPicPr>
            <p:cNvPr id="776" name="図 775">
              <a:extLst>
                <a:ext uri="{FF2B5EF4-FFF2-40B4-BE49-F238E27FC236}">
                  <a16:creationId xmlns:a16="http://schemas.microsoft.com/office/drawing/2014/main" id="{419908D1-5F53-5149-C013-DEECA8409EC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488495" y="7943973"/>
              <a:ext cx="436959" cy="178475"/>
            </a:xfrm>
            <a:prstGeom prst="rect">
              <a:avLst/>
            </a:prstGeom>
          </p:spPr>
        </p:pic>
        <p:pic>
          <p:nvPicPr>
            <p:cNvPr id="777" name="図 776">
              <a:extLst>
                <a:ext uri="{FF2B5EF4-FFF2-40B4-BE49-F238E27FC236}">
                  <a16:creationId xmlns:a16="http://schemas.microsoft.com/office/drawing/2014/main" id="{18E3A402-986D-AB84-E9B9-DB447C7E6C9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488495" y="7716291"/>
              <a:ext cx="436959" cy="178475"/>
            </a:xfrm>
            <a:prstGeom prst="rect">
              <a:avLst/>
            </a:prstGeom>
          </p:spPr>
        </p:pic>
        <p:pic>
          <p:nvPicPr>
            <p:cNvPr id="778" name="図 777">
              <a:extLst>
                <a:ext uri="{FF2B5EF4-FFF2-40B4-BE49-F238E27FC236}">
                  <a16:creationId xmlns:a16="http://schemas.microsoft.com/office/drawing/2014/main" id="{2BA5E5DA-6CF2-2004-586E-3A4E5D36A1C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488495" y="7486361"/>
              <a:ext cx="436959" cy="178475"/>
            </a:xfrm>
            <a:prstGeom prst="rect">
              <a:avLst/>
            </a:prstGeom>
          </p:spPr>
        </p:pic>
        <p:pic>
          <p:nvPicPr>
            <p:cNvPr id="779" name="図 778">
              <a:extLst>
                <a:ext uri="{FF2B5EF4-FFF2-40B4-BE49-F238E27FC236}">
                  <a16:creationId xmlns:a16="http://schemas.microsoft.com/office/drawing/2014/main" id="{C9E5E0A9-4727-8502-CCD9-496A5E89CC7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488495" y="7253573"/>
              <a:ext cx="436959" cy="178475"/>
            </a:xfrm>
            <a:prstGeom prst="rect">
              <a:avLst/>
            </a:prstGeom>
          </p:spPr>
        </p:pic>
        <p:pic>
          <p:nvPicPr>
            <p:cNvPr id="781" name="図 780">
              <a:extLst>
                <a:ext uri="{FF2B5EF4-FFF2-40B4-BE49-F238E27FC236}">
                  <a16:creationId xmlns:a16="http://schemas.microsoft.com/office/drawing/2014/main" id="{1880D8E9-635A-731E-BA59-9DA88CF422B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488495" y="7021728"/>
              <a:ext cx="436959" cy="178475"/>
            </a:xfrm>
            <a:prstGeom prst="rect">
              <a:avLst/>
            </a:prstGeom>
          </p:spPr>
        </p:pic>
        <p:pic>
          <p:nvPicPr>
            <p:cNvPr id="782" name="図 781">
              <a:extLst>
                <a:ext uri="{FF2B5EF4-FFF2-40B4-BE49-F238E27FC236}">
                  <a16:creationId xmlns:a16="http://schemas.microsoft.com/office/drawing/2014/main" id="{83C67CF1-3D2C-6575-23F2-D736FC85456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488495" y="6791957"/>
              <a:ext cx="436959" cy="178475"/>
            </a:xfrm>
            <a:prstGeom prst="rect">
              <a:avLst/>
            </a:prstGeom>
          </p:spPr>
        </p:pic>
        <p:pic>
          <p:nvPicPr>
            <p:cNvPr id="783" name="図 782">
              <a:extLst>
                <a:ext uri="{FF2B5EF4-FFF2-40B4-BE49-F238E27FC236}">
                  <a16:creationId xmlns:a16="http://schemas.microsoft.com/office/drawing/2014/main" id="{5D7FFD52-7DB4-5946-C006-1401822A313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488495" y="6558319"/>
              <a:ext cx="436959" cy="178475"/>
            </a:xfrm>
            <a:prstGeom prst="rect">
              <a:avLst/>
            </a:prstGeom>
          </p:spPr>
        </p:pic>
        <p:pic>
          <p:nvPicPr>
            <p:cNvPr id="797" name="図 796">
              <a:extLst>
                <a:ext uri="{FF2B5EF4-FFF2-40B4-BE49-F238E27FC236}">
                  <a16:creationId xmlns:a16="http://schemas.microsoft.com/office/drawing/2014/main" id="{278D4587-9056-D518-80B0-9026267D8A0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104142" y="6339315"/>
              <a:ext cx="436959" cy="178475"/>
            </a:xfrm>
            <a:prstGeom prst="rect">
              <a:avLst/>
            </a:prstGeom>
          </p:spPr>
        </p:pic>
        <p:pic>
          <p:nvPicPr>
            <p:cNvPr id="798" name="図 797">
              <a:extLst>
                <a:ext uri="{FF2B5EF4-FFF2-40B4-BE49-F238E27FC236}">
                  <a16:creationId xmlns:a16="http://schemas.microsoft.com/office/drawing/2014/main" id="{960D8438-BF9B-BEB1-D9F9-EF77A91E74F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104141" y="6106215"/>
              <a:ext cx="436959" cy="178475"/>
            </a:xfrm>
            <a:prstGeom prst="rect">
              <a:avLst/>
            </a:prstGeom>
          </p:spPr>
        </p:pic>
        <p:pic>
          <p:nvPicPr>
            <p:cNvPr id="799" name="図 798">
              <a:extLst>
                <a:ext uri="{FF2B5EF4-FFF2-40B4-BE49-F238E27FC236}">
                  <a16:creationId xmlns:a16="http://schemas.microsoft.com/office/drawing/2014/main" id="{1312D047-E117-797A-5166-A8C0D08113E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104141" y="5870296"/>
              <a:ext cx="436959" cy="178475"/>
            </a:xfrm>
            <a:prstGeom prst="rect">
              <a:avLst/>
            </a:prstGeom>
          </p:spPr>
        </p:pic>
        <p:pic>
          <p:nvPicPr>
            <p:cNvPr id="807" name="図 806">
              <a:extLst>
                <a:ext uri="{FF2B5EF4-FFF2-40B4-BE49-F238E27FC236}">
                  <a16:creationId xmlns:a16="http://schemas.microsoft.com/office/drawing/2014/main" id="{B1C3B3AB-EB27-5867-978D-AF7C8E91007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557550" y="6339315"/>
              <a:ext cx="436959" cy="178475"/>
            </a:xfrm>
            <a:prstGeom prst="rect">
              <a:avLst/>
            </a:prstGeom>
          </p:spPr>
        </p:pic>
        <p:pic>
          <p:nvPicPr>
            <p:cNvPr id="808" name="図 807">
              <a:extLst>
                <a:ext uri="{FF2B5EF4-FFF2-40B4-BE49-F238E27FC236}">
                  <a16:creationId xmlns:a16="http://schemas.microsoft.com/office/drawing/2014/main" id="{415D0771-BDF5-327E-451C-53290F47C5F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557549" y="6106215"/>
              <a:ext cx="436959" cy="178475"/>
            </a:xfrm>
            <a:prstGeom prst="rect">
              <a:avLst/>
            </a:prstGeom>
          </p:spPr>
        </p:pic>
        <p:pic>
          <p:nvPicPr>
            <p:cNvPr id="809" name="図 808">
              <a:extLst>
                <a:ext uri="{FF2B5EF4-FFF2-40B4-BE49-F238E27FC236}">
                  <a16:creationId xmlns:a16="http://schemas.microsoft.com/office/drawing/2014/main" id="{1324104D-930C-0725-1A4A-0873B5B9946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557549" y="5870296"/>
              <a:ext cx="436959" cy="178475"/>
            </a:xfrm>
            <a:prstGeom prst="rect">
              <a:avLst/>
            </a:prstGeom>
          </p:spPr>
        </p:pic>
        <p:pic>
          <p:nvPicPr>
            <p:cNvPr id="817" name="図 816">
              <a:extLst>
                <a:ext uri="{FF2B5EF4-FFF2-40B4-BE49-F238E27FC236}">
                  <a16:creationId xmlns:a16="http://schemas.microsoft.com/office/drawing/2014/main" id="{843EFB4C-F251-988F-A666-A9227555598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027956" y="6339315"/>
              <a:ext cx="436959" cy="178475"/>
            </a:xfrm>
            <a:prstGeom prst="rect">
              <a:avLst/>
            </a:prstGeom>
          </p:spPr>
        </p:pic>
        <p:pic>
          <p:nvPicPr>
            <p:cNvPr id="818" name="図 817">
              <a:extLst>
                <a:ext uri="{FF2B5EF4-FFF2-40B4-BE49-F238E27FC236}">
                  <a16:creationId xmlns:a16="http://schemas.microsoft.com/office/drawing/2014/main" id="{581AD3D0-C45D-D1C4-5AF4-D6D9A5EE0B3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027956" y="6106215"/>
              <a:ext cx="436959" cy="178475"/>
            </a:xfrm>
            <a:prstGeom prst="rect">
              <a:avLst/>
            </a:prstGeom>
          </p:spPr>
        </p:pic>
        <p:pic>
          <p:nvPicPr>
            <p:cNvPr id="885" name="図 884">
              <a:extLst>
                <a:ext uri="{FF2B5EF4-FFF2-40B4-BE49-F238E27FC236}">
                  <a16:creationId xmlns:a16="http://schemas.microsoft.com/office/drawing/2014/main" id="{537AF1CE-8EDB-D1F8-8E12-D526163C091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027956" y="5870296"/>
              <a:ext cx="436959" cy="178475"/>
            </a:xfrm>
            <a:prstGeom prst="rect">
              <a:avLst/>
            </a:prstGeom>
          </p:spPr>
        </p:pic>
        <p:pic>
          <p:nvPicPr>
            <p:cNvPr id="899" name="図 898">
              <a:extLst>
                <a:ext uri="{FF2B5EF4-FFF2-40B4-BE49-F238E27FC236}">
                  <a16:creationId xmlns:a16="http://schemas.microsoft.com/office/drawing/2014/main" id="{C22EE6A4-C965-D9A2-B940-F8C59936418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488495" y="6339315"/>
              <a:ext cx="436959" cy="178475"/>
            </a:xfrm>
            <a:prstGeom prst="rect">
              <a:avLst/>
            </a:prstGeom>
          </p:spPr>
        </p:pic>
        <p:pic>
          <p:nvPicPr>
            <p:cNvPr id="900" name="図 899">
              <a:extLst>
                <a:ext uri="{FF2B5EF4-FFF2-40B4-BE49-F238E27FC236}">
                  <a16:creationId xmlns:a16="http://schemas.microsoft.com/office/drawing/2014/main" id="{A12D883C-6972-35D2-54BC-2780BA3197F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488495" y="6106215"/>
              <a:ext cx="436959" cy="178475"/>
            </a:xfrm>
            <a:prstGeom prst="rect">
              <a:avLst/>
            </a:prstGeom>
          </p:spPr>
        </p:pic>
        <p:pic>
          <p:nvPicPr>
            <p:cNvPr id="907" name="図 906">
              <a:extLst>
                <a:ext uri="{FF2B5EF4-FFF2-40B4-BE49-F238E27FC236}">
                  <a16:creationId xmlns:a16="http://schemas.microsoft.com/office/drawing/2014/main" id="{A2EC0317-252B-383C-E2B0-A8E34DB0090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488495" y="5870296"/>
              <a:ext cx="436959" cy="178475"/>
            </a:xfrm>
            <a:prstGeom prst="rect">
              <a:avLst/>
            </a:prstGeom>
          </p:spPr>
        </p:pic>
      </p:grpSp>
      <p:grpSp>
        <p:nvGrpSpPr>
          <p:cNvPr id="661" name="グループ化 660">
            <a:extLst>
              <a:ext uri="{FF2B5EF4-FFF2-40B4-BE49-F238E27FC236}">
                <a16:creationId xmlns:a16="http://schemas.microsoft.com/office/drawing/2014/main" id="{F15017E3-8710-73F8-0108-2CD33F21E6BC}"/>
              </a:ext>
            </a:extLst>
          </p:cNvPr>
          <p:cNvGrpSpPr/>
          <p:nvPr/>
        </p:nvGrpSpPr>
        <p:grpSpPr>
          <a:xfrm>
            <a:off x="8015386" y="8218355"/>
            <a:ext cx="2033888" cy="1017841"/>
            <a:chOff x="8015386" y="8265980"/>
            <a:chExt cx="2033888" cy="1017841"/>
          </a:xfrm>
        </p:grpSpPr>
        <p:pic>
          <p:nvPicPr>
            <p:cNvPr id="1067" name="図 1066">
              <a:extLst>
                <a:ext uri="{FF2B5EF4-FFF2-40B4-BE49-F238E27FC236}">
                  <a16:creationId xmlns:a16="http://schemas.microsoft.com/office/drawing/2014/main" id="{A63F8C66-B4BC-5CC1-B39D-7BFEF5B90BA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9741557" y="8395222"/>
              <a:ext cx="436959" cy="178475"/>
            </a:xfrm>
            <a:prstGeom prst="rect">
              <a:avLst/>
            </a:prstGeom>
          </p:spPr>
        </p:pic>
        <p:pic>
          <p:nvPicPr>
            <p:cNvPr id="1068" name="図 1067">
              <a:extLst>
                <a:ext uri="{FF2B5EF4-FFF2-40B4-BE49-F238E27FC236}">
                  <a16:creationId xmlns:a16="http://schemas.microsoft.com/office/drawing/2014/main" id="{3070595A-FF19-80C6-C5BE-C42686474B3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9508457" y="8395222"/>
              <a:ext cx="436959" cy="178475"/>
            </a:xfrm>
            <a:prstGeom prst="rect">
              <a:avLst/>
            </a:prstGeom>
          </p:spPr>
        </p:pic>
        <p:pic>
          <p:nvPicPr>
            <p:cNvPr id="1069" name="図 1068">
              <a:extLst>
                <a:ext uri="{FF2B5EF4-FFF2-40B4-BE49-F238E27FC236}">
                  <a16:creationId xmlns:a16="http://schemas.microsoft.com/office/drawing/2014/main" id="{C4306BDD-6424-C986-7455-5832741866D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9272538" y="8395222"/>
              <a:ext cx="436959" cy="178475"/>
            </a:xfrm>
            <a:prstGeom prst="rect">
              <a:avLst/>
            </a:prstGeom>
          </p:spPr>
        </p:pic>
        <p:pic>
          <p:nvPicPr>
            <p:cNvPr id="1070" name="図 1069">
              <a:extLst>
                <a:ext uri="{FF2B5EF4-FFF2-40B4-BE49-F238E27FC236}">
                  <a16:creationId xmlns:a16="http://schemas.microsoft.com/office/drawing/2014/main" id="{4DE2ED3F-0D4B-281B-6987-85ADE18E253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9040219" y="8395222"/>
              <a:ext cx="436959" cy="178475"/>
            </a:xfrm>
            <a:prstGeom prst="rect">
              <a:avLst/>
            </a:prstGeom>
          </p:spPr>
        </p:pic>
        <p:pic>
          <p:nvPicPr>
            <p:cNvPr id="1071" name="図 1070">
              <a:extLst>
                <a:ext uri="{FF2B5EF4-FFF2-40B4-BE49-F238E27FC236}">
                  <a16:creationId xmlns:a16="http://schemas.microsoft.com/office/drawing/2014/main" id="{2B014827-7D59-48CC-FB7D-5B603AD87F0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812537" y="8395222"/>
              <a:ext cx="436959" cy="178475"/>
            </a:xfrm>
            <a:prstGeom prst="rect">
              <a:avLst/>
            </a:prstGeom>
          </p:spPr>
        </p:pic>
        <p:pic>
          <p:nvPicPr>
            <p:cNvPr id="1072" name="図 1071">
              <a:extLst>
                <a:ext uri="{FF2B5EF4-FFF2-40B4-BE49-F238E27FC236}">
                  <a16:creationId xmlns:a16="http://schemas.microsoft.com/office/drawing/2014/main" id="{71B184EA-13E7-9209-51F8-1335331A8E5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582607" y="8395222"/>
              <a:ext cx="436959" cy="178475"/>
            </a:xfrm>
            <a:prstGeom prst="rect">
              <a:avLst/>
            </a:prstGeom>
          </p:spPr>
        </p:pic>
        <p:pic>
          <p:nvPicPr>
            <p:cNvPr id="1073" name="図 1072">
              <a:extLst>
                <a:ext uri="{FF2B5EF4-FFF2-40B4-BE49-F238E27FC236}">
                  <a16:creationId xmlns:a16="http://schemas.microsoft.com/office/drawing/2014/main" id="{14996D3A-4C9B-4D21-E9D6-FF5D733F14C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349819" y="8395222"/>
              <a:ext cx="436959" cy="178475"/>
            </a:xfrm>
            <a:prstGeom prst="rect">
              <a:avLst/>
            </a:prstGeom>
          </p:spPr>
        </p:pic>
        <p:pic>
          <p:nvPicPr>
            <p:cNvPr id="1074" name="図 1073">
              <a:extLst>
                <a:ext uri="{FF2B5EF4-FFF2-40B4-BE49-F238E27FC236}">
                  <a16:creationId xmlns:a16="http://schemas.microsoft.com/office/drawing/2014/main" id="{669D7D98-1D8B-6862-FCAF-77EAACD42BB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117974" y="8395222"/>
              <a:ext cx="436959" cy="178475"/>
            </a:xfrm>
            <a:prstGeom prst="rect">
              <a:avLst/>
            </a:prstGeom>
          </p:spPr>
        </p:pic>
        <p:pic>
          <p:nvPicPr>
            <p:cNvPr id="1075" name="図 1074">
              <a:extLst>
                <a:ext uri="{FF2B5EF4-FFF2-40B4-BE49-F238E27FC236}">
                  <a16:creationId xmlns:a16="http://schemas.microsoft.com/office/drawing/2014/main" id="{22F08E9A-0097-743C-BFFD-968291FC5F3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886144" y="8395222"/>
              <a:ext cx="436959" cy="178475"/>
            </a:xfrm>
            <a:prstGeom prst="rect">
              <a:avLst/>
            </a:prstGeom>
          </p:spPr>
        </p:pic>
        <p:pic>
          <p:nvPicPr>
            <p:cNvPr id="1077" name="図 1076">
              <a:extLst>
                <a:ext uri="{FF2B5EF4-FFF2-40B4-BE49-F238E27FC236}">
                  <a16:creationId xmlns:a16="http://schemas.microsoft.com/office/drawing/2014/main" id="{BAEE9E51-A107-5D44-6C66-94F651B8B73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9741557" y="8976104"/>
              <a:ext cx="436959" cy="178475"/>
            </a:xfrm>
            <a:prstGeom prst="rect">
              <a:avLst/>
            </a:prstGeom>
          </p:spPr>
        </p:pic>
        <p:pic>
          <p:nvPicPr>
            <p:cNvPr id="1078" name="図 1077">
              <a:extLst>
                <a:ext uri="{FF2B5EF4-FFF2-40B4-BE49-F238E27FC236}">
                  <a16:creationId xmlns:a16="http://schemas.microsoft.com/office/drawing/2014/main" id="{82297E5A-2726-43CB-E6E7-F0E778839ED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9508457" y="8976104"/>
              <a:ext cx="436959" cy="178475"/>
            </a:xfrm>
            <a:prstGeom prst="rect">
              <a:avLst/>
            </a:prstGeom>
          </p:spPr>
        </p:pic>
        <p:pic>
          <p:nvPicPr>
            <p:cNvPr id="1079" name="図 1078">
              <a:extLst>
                <a:ext uri="{FF2B5EF4-FFF2-40B4-BE49-F238E27FC236}">
                  <a16:creationId xmlns:a16="http://schemas.microsoft.com/office/drawing/2014/main" id="{91B3E2F4-EA6B-DF51-B805-CABC8A37B69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9272538" y="8976104"/>
              <a:ext cx="436959" cy="178475"/>
            </a:xfrm>
            <a:prstGeom prst="rect">
              <a:avLst/>
            </a:prstGeom>
          </p:spPr>
        </p:pic>
        <p:pic>
          <p:nvPicPr>
            <p:cNvPr id="1080" name="図 1079">
              <a:extLst>
                <a:ext uri="{FF2B5EF4-FFF2-40B4-BE49-F238E27FC236}">
                  <a16:creationId xmlns:a16="http://schemas.microsoft.com/office/drawing/2014/main" id="{A35E0180-0367-5F07-AC3C-DF443628E05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9040219" y="8976104"/>
              <a:ext cx="436959" cy="178475"/>
            </a:xfrm>
            <a:prstGeom prst="rect">
              <a:avLst/>
            </a:prstGeom>
          </p:spPr>
        </p:pic>
        <p:pic>
          <p:nvPicPr>
            <p:cNvPr id="1081" name="図 1080">
              <a:extLst>
                <a:ext uri="{FF2B5EF4-FFF2-40B4-BE49-F238E27FC236}">
                  <a16:creationId xmlns:a16="http://schemas.microsoft.com/office/drawing/2014/main" id="{B9C1295C-A3BA-398F-BCE0-BADF2A8F28E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812537" y="8976104"/>
              <a:ext cx="436959" cy="178475"/>
            </a:xfrm>
            <a:prstGeom prst="rect">
              <a:avLst/>
            </a:prstGeom>
          </p:spPr>
        </p:pic>
        <p:pic>
          <p:nvPicPr>
            <p:cNvPr id="1082" name="図 1081">
              <a:extLst>
                <a:ext uri="{FF2B5EF4-FFF2-40B4-BE49-F238E27FC236}">
                  <a16:creationId xmlns:a16="http://schemas.microsoft.com/office/drawing/2014/main" id="{FB5E3579-AD98-48AA-4891-1B34C32DE8A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582607" y="8976104"/>
              <a:ext cx="436959" cy="178475"/>
            </a:xfrm>
            <a:prstGeom prst="rect">
              <a:avLst/>
            </a:prstGeom>
          </p:spPr>
        </p:pic>
        <p:pic>
          <p:nvPicPr>
            <p:cNvPr id="1083" name="図 1082">
              <a:extLst>
                <a:ext uri="{FF2B5EF4-FFF2-40B4-BE49-F238E27FC236}">
                  <a16:creationId xmlns:a16="http://schemas.microsoft.com/office/drawing/2014/main" id="{0C8C1FF5-36F6-6CDE-F6CE-27EECCD1C05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349819" y="8976104"/>
              <a:ext cx="436959" cy="178475"/>
            </a:xfrm>
            <a:prstGeom prst="rect">
              <a:avLst/>
            </a:prstGeom>
          </p:spPr>
        </p:pic>
        <p:pic>
          <p:nvPicPr>
            <p:cNvPr id="1084" name="図 1083">
              <a:extLst>
                <a:ext uri="{FF2B5EF4-FFF2-40B4-BE49-F238E27FC236}">
                  <a16:creationId xmlns:a16="http://schemas.microsoft.com/office/drawing/2014/main" id="{4C239AA5-C638-C2D7-5587-CA8C9E38A9C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117974" y="8976104"/>
              <a:ext cx="436959" cy="178475"/>
            </a:xfrm>
            <a:prstGeom prst="rect">
              <a:avLst/>
            </a:prstGeom>
          </p:spPr>
        </p:pic>
        <p:pic>
          <p:nvPicPr>
            <p:cNvPr id="1085" name="図 1084">
              <a:extLst>
                <a:ext uri="{FF2B5EF4-FFF2-40B4-BE49-F238E27FC236}">
                  <a16:creationId xmlns:a16="http://schemas.microsoft.com/office/drawing/2014/main" id="{D64C5739-446D-AC27-6438-19C64A4D62B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887798" y="8976104"/>
              <a:ext cx="436959" cy="178475"/>
            </a:xfrm>
            <a:prstGeom prst="rect">
              <a:avLst/>
            </a:prstGeom>
          </p:spPr>
        </p:pic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8A81D04F-1E2E-D13E-5C02-A0D61BAD1F09}"/>
              </a:ext>
            </a:extLst>
          </p:cNvPr>
          <p:cNvGrpSpPr/>
          <p:nvPr/>
        </p:nvGrpSpPr>
        <p:grpSpPr>
          <a:xfrm rot="10800000">
            <a:off x="8720136" y="5972675"/>
            <a:ext cx="998791" cy="1107495"/>
            <a:chOff x="8684460" y="5901155"/>
            <a:chExt cx="998791" cy="1107495"/>
          </a:xfrm>
        </p:grpSpPr>
        <p:pic>
          <p:nvPicPr>
            <p:cNvPr id="1150" name="図 1149">
              <a:extLst>
                <a:ext uri="{FF2B5EF4-FFF2-40B4-BE49-F238E27FC236}">
                  <a16:creationId xmlns:a16="http://schemas.microsoft.com/office/drawing/2014/main" id="{A11F410E-9B32-3F6F-155C-501390CD08B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9246292" y="6830175"/>
              <a:ext cx="436959" cy="178475"/>
            </a:xfrm>
            <a:prstGeom prst="rect">
              <a:avLst/>
            </a:prstGeom>
          </p:spPr>
        </p:pic>
        <p:pic>
          <p:nvPicPr>
            <p:cNvPr id="1151" name="図 1150">
              <a:extLst>
                <a:ext uri="{FF2B5EF4-FFF2-40B4-BE49-F238E27FC236}">
                  <a16:creationId xmlns:a16="http://schemas.microsoft.com/office/drawing/2014/main" id="{6585B1CE-2731-8DF7-32B4-BD9AD2CB710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9246292" y="6597075"/>
              <a:ext cx="436959" cy="178475"/>
            </a:xfrm>
            <a:prstGeom prst="rect">
              <a:avLst/>
            </a:prstGeom>
          </p:spPr>
        </p:pic>
        <p:pic>
          <p:nvPicPr>
            <p:cNvPr id="1152" name="図 1151">
              <a:extLst>
                <a:ext uri="{FF2B5EF4-FFF2-40B4-BE49-F238E27FC236}">
                  <a16:creationId xmlns:a16="http://schemas.microsoft.com/office/drawing/2014/main" id="{F99C15D7-8E24-000C-FDCB-687F5FD5A16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9246292" y="6361156"/>
              <a:ext cx="436959" cy="178475"/>
            </a:xfrm>
            <a:prstGeom prst="rect">
              <a:avLst/>
            </a:prstGeom>
          </p:spPr>
        </p:pic>
        <p:pic>
          <p:nvPicPr>
            <p:cNvPr id="1153" name="図 1152">
              <a:extLst>
                <a:ext uri="{FF2B5EF4-FFF2-40B4-BE49-F238E27FC236}">
                  <a16:creationId xmlns:a16="http://schemas.microsoft.com/office/drawing/2014/main" id="{180A33A0-C1E8-0643-ECBE-1715193A76B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9246292" y="6128837"/>
              <a:ext cx="436959" cy="178475"/>
            </a:xfrm>
            <a:prstGeom prst="rect">
              <a:avLst/>
            </a:prstGeom>
          </p:spPr>
        </p:pic>
        <p:pic>
          <p:nvPicPr>
            <p:cNvPr id="1154" name="図 1153">
              <a:extLst>
                <a:ext uri="{FF2B5EF4-FFF2-40B4-BE49-F238E27FC236}">
                  <a16:creationId xmlns:a16="http://schemas.microsoft.com/office/drawing/2014/main" id="{AF3FC4E5-F43F-ACBE-DDB0-FA480E6B8DA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9246292" y="5901155"/>
              <a:ext cx="436959" cy="178475"/>
            </a:xfrm>
            <a:prstGeom prst="rect">
              <a:avLst/>
            </a:prstGeom>
          </p:spPr>
        </p:pic>
        <p:pic>
          <p:nvPicPr>
            <p:cNvPr id="1160" name="図 1159">
              <a:extLst>
                <a:ext uri="{FF2B5EF4-FFF2-40B4-BE49-F238E27FC236}">
                  <a16:creationId xmlns:a16="http://schemas.microsoft.com/office/drawing/2014/main" id="{ED133098-9110-9F4F-4E52-472FEAC34FB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684460" y="6830175"/>
              <a:ext cx="436959" cy="178475"/>
            </a:xfrm>
            <a:prstGeom prst="rect">
              <a:avLst/>
            </a:prstGeom>
          </p:spPr>
        </p:pic>
        <p:pic>
          <p:nvPicPr>
            <p:cNvPr id="1161" name="図 1160">
              <a:extLst>
                <a:ext uri="{FF2B5EF4-FFF2-40B4-BE49-F238E27FC236}">
                  <a16:creationId xmlns:a16="http://schemas.microsoft.com/office/drawing/2014/main" id="{AC3913C4-CAC4-70E3-AAE5-D98B337B489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684460" y="6597075"/>
              <a:ext cx="436959" cy="178475"/>
            </a:xfrm>
            <a:prstGeom prst="rect">
              <a:avLst/>
            </a:prstGeom>
          </p:spPr>
        </p:pic>
        <p:pic>
          <p:nvPicPr>
            <p:cNvPr id="1162" name="図 1161">
              <a:extLst>
                <a:ext uri="{FF2B5EF4-FFF2-40B4-BE49-F238E27FC236}">
                  <a16:creationId xmlns:a16="http://schemas.microsoft.com/office/drawing/2014/main" id="{E578B17A-4FB9-2D07-E088-82423EC24E0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684460" y="6361156"/>
              <a:ext cx="436959" cy="178475"/>
            </a:xfrm>
            <a:prstGeom prst="rect">
              <a:avLst/>
            </a:prstGeom>
          </p:spPr>
        </p:pic>
        <p:pic>
          <p:nvPicPr>
            <p:cNvPr id="1163" name="図 1162">
              <a:extLst>
                <a:ext uri="{FF2B5EF4-FFF2-40B4-BE49-F238E27FC236}">
                  <a16:creationId xmlns:a16="http://schemas.microsoft.com/office/drawing/2014/main" id="{CF43DB31-E273-433B-B77A-47A58BF702D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684460" y="6128837"/>
              <a:ext cx="436959" cy="178475"/>
            </a:xfrm>
            <a:prstGeom prst="rect">
              <a:avLst/>
            </a:prstGeom>
          </p:spPr>
        </p:pic>
        <p:pic>
          <p:nvPicPr>
            <p:cNvPr id="1164" name="図 1163">
              <a:extLst>
                <a:ext uri="{FF2B5EF4-FFF2-40B4-BE49-F238E27FC236}">
                  <a16:creationId xmlns:a16="http://schemas.microsoft.com/office/drawing/2014/main" id="{D04BCB2F-1A5A-D90A-747D-563ABC28934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684460" y="5901155"/>
              <a:ext cx="436959" cy="178475"/>
            </a:xfrm>
            <a:prstGeom prst="rect">
              <a:avLst/>
            </a:prstGeom>
          </p:spPr>
        </p:pic>
      </p:grpSp>
      <p:grpSp>
        <p:nvGrpSpPr>
          <p:cNvPr id="660" name="グループ化 659">
            <a:extLst>
              <a:ext uri="{FF2B5EF4-FFF2-40B4-BE49-F238E27FC236}">
                <a16:creationId xmlns:a16="http://schemas.microsoft.com/office/drawing/2014/main" id="{EB666705-E1F0-D125-5614-92F9077B1BC3}"/>
              </a:ext>
            </a:extLst>
          </p:cNvPr>
          <p:cNvGrpSpPr/>
          <p:nvPr/>
        </p:nvGrpSpPr>
        <p:grpSpPr>
          <a:xfrm>
            <a:off x="4432712" y="8242306"/>
            <a:ext cx="2267526" cy="1008316"/>
            <a:chOff x="4376763" y="8270881"/>
            <a:chExt cx="2267526" cy="1008316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2FFFCE9E-22C1-6CBA-F32B-2489D95BA2B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247521" y="8971480"/>
              <a:ext cx="436959" cy="178475"/>
            </a:xfrm>
            <a:prstGeom prst="rect">
              <a:avLst/>
            </a:prstGeom>
          </p:spPr>
        </p:pic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015362D8-E6C2-99E2-2CE5-7C6E895C2FC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480621" y="8971480"/>
              <a:ext cx="436959" cy="178475"/>
            </a:xfrm>
            <a:prstGeom prst="rect">
              <a:avLst/>
            </a:prstGeom>
          </p:spPr>
        </p:pic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94766314-EF71-0FCB-B8CA-719AB662B23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716540" y="8971480"/>
              <a:ext cx="436959" cy="178475"/>
            </a:xfrm>
            <a:prstGeom prst="rect">
              <a:avLst/>
            </a:prstGeom>
          </p:spPr>
        </p:pic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1FF149A9-6402-575C-4BE3-F5EB1AB526A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948859" y="8971480"/>
              <a:ext cx="436959" cy="178475"/>
            </a:xfrm>
            <a:prstGeom prst="rect">
              <a:avLst/>
            </a:prstGeom>
          </p:spPr>
        </p:pic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DCEF4961-9A0C-D540-CE1A-3BD31ACA30F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176541" y="8971480"/>
              <a:ext cx="436959" cy="178475"/>
            </a:xfrm>
            <a:prstGeom prst="rect">
              <a:avLst/>
            </a:prstGeom>
          </p:spPr>
        </p:pic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75BDEB16-C336-7CF9-91CE-2BC39373439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406471" y="8971480"/>
              <a:ext cx="436959" cy="178475"/>
            </a:xfrm>
            <a:prstGeom prst="rect">
              <a:avLst/>
            </a:prstGeom>
          </p:spPr>
        </p:pic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FA6614F4-C513-49CB-3436-F4D30E8FED2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639259" y="8971480"/>
              <a:ext cx="436959" cy="178475"/>
            </a:xfrm>
            <a:prstGeom prst="rect">
              <a:avLst/>
            </a:prstGeom>
          </p:spPr>
        </p:pic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C18DD8DC-4D64-3356-D8D9-073C7CBE071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871104" y="8971480"/>
              <a:ext cx="436959" cy="178475"/>
            </a:xfrm>
            <a:prstGeom prst="rect">
              <a:avLst/>
            </a:prstGeom>
          </p:spPr>
        </p:pic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E7ADD638-4E90-8F84-94EF-D209C31E388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102934" y="8971480"/>
              <a:ext cx="436959" cy="178475"/>
            </a:xfrm>
            <a:prstGeom prst="rect">
              <a:avLst/>
            </a:prstGeom>
          </p:spPr>
        </p:pic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58830C4F-7EEF-C7D4-7CED-137A6B25282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336572" y="8971480"/>
              <a:ext cx="436959" cy="178475"/>
            </a:xfrm>
            <a:prstGeom prst="rect">
              <a:avLst/>
            </a:prstGeom>
          </p:spPr>
        </p:pic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532423C7-F28A-A0B9-F915-6B14824E287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247521" y="8400123"/>
              <a:ext cx="436959" cy="178475"/>
            </a:xfrm>
            <a:prstGeom prst="rect">
              <a:avLst/>
            </a:prstGeom>
          </p:spPr>
        </p:pic>
        <p:pic>
          <p:nvPicPr>
            <p:cNvPr id="20" name="図 19">
              <a:extLst>
                <a:ext uri="{FF2B5EF4-FFF2-40B4-BE49-F238E27FC236}">
                  <a16:creationId xmlns:a16="http://schemas.microsoft.com/office/drawing/2014/main" id="{960596E0-A776-917B-F4F5-7B603CB0A5F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480621" y="8400123"/>
              <a:ext cx="436959" cy="178475"/>
            </a:xfrm>
            <a:prstGeom prst="rect">
              <a:avLst/>
            </a:prstGeom>
          </p:spPr>
        </p:pic>
        <p:pic>
          <p:nvPicPr>
            <p:cNvPr id="21" name="図 20">
              <a:extLst>
                <a:ext uri="{FF2B5EF4-FFF2-40B4-BE49-F238E27FC236}">
                  <a16:creationId xmlns:a16="http://schemas.microsoft.com/office/drawing/2014/main" id="{B74BA1A4-8146-7836-076C-567DCC8A649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716540" y="8400123"/>
              <a:ext cx="436959" cy="178475"/>
            </a:xfrm>
            <a:prstGeom prst="rect">
              <a:avLst/>
            </a:prstGeom>
          </p:spPr>
        </p:pic>
        <p:pic>
          <p:nvPicPr>
            <p:cNvPr id="22" name="図 21">
              <a:extLst>
                <a:ext uri="{FF2B5EF4-FFF2-40B4-BE49-F238E27FC236}">
                  <a16:creationId xmlns:a16="http://schemas.microsoft.com/office/drawing/2014/main" id="{62BFF822-74C5-6E00-A13A-D2C330EBA53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948859" y="8400123"/>
              <a:ext cx="436959" cy="178475"/>
            </a:xfrm>
            <a:prstGeom prst="rect">
              <a:avLst/>
            </a:prstGeom>
          </p:spPr>
        </p:pic>
        <p:pic>
          <p:nvPicPr>
            <p:cNvPr id="23" name="図 22">
              <a:extLst>
                <a:ext uri="{FF2B5EF4-FFF2-40B4-BE49-F238E27FC236}">
                  <a16:creationId xmlns:a16="http://schemas.microsoft.com/office/drawing/2014/main" id="{EAEE9651-1B14-55C1-8EB1-E5946659139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176541" y="8400123"/>
              <a:ext cx="436959" cy="178475"/>
            </a:xfrm>
            <a:prstGeom prst="rect">
              <a:avLst/>
            </a:prstGeom>
          </p:spPr>
        </p:pic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EA13C980-EA83-47EF-DAA6-7F342EFFF42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406471" y="8400123"/>
              <a:ext cx="436959" cy="178475"/>
            </a:xfrm>
            <a:prstGeom prst="rect">
              <a:avLst/>
            </a:prstGeom>
          </p:spPr>
        </p:pic>
        <p:pic>
          <p:nvPicPr>
            <p:cNvPr id="25" name="図 24">
              <a:extLst>
                <a:ext uri="{FF2B5EF4-FFF2-40B4-BE49-F238E27FC236}">
                  <a16:creationId xmlns:a16="http://schemas.microsoft.com/office/drawing/2014/main" id="{6E481844-3069-2EC5-8FF0-D7896DE6C50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639259" y="8400123"/>
              <a:ext cx="436959" cy="178475"/>
            </a:xfrm>
            <a:prstGeom prst="rect">
              <a:avLst/>
            </a:prstGeom>
          </p:spPr>
        </p:pic>
        <p:pic>
          <p:nvPicPr>
            <p:cNvPr id="26" name="図 25">
              <a:extLst>
                <a:ext uri="{FF2B5EF4-FFF2-40B4-BE49-F238E27FC236}">
                  <a16:creationId xmlns:a16="http://schemas.microsoft.com/office/drawing/2014/main" id="{549224E7-72D7-0C6A-B9D4-7A73E185CE4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871104" y="8400123"/>
              <a:ext cx="436959" cy="178475"/>
            </a:xfrm>
            <a:prstGeom prst="rect">
              <a:avLst/>
            </a:prstGeom>
          </p:spPr>
        </p:pic>
        <p:pic>
          <p:nvPicPr>
            <p:cNvPr id="27" name="図 26">
              <a:extLst>
                <a:ext uri="{FF2B5EF4-FFF2-40B4-BE49-F238E27FC236}">
                  <a16:creationId xmlns:a16="http://schemas.microsoft.com/office/drawing/2014/main" id="{A96A9F11-A6C4-54BE-9BCD-B57522116FA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101280" y="8400123"/>
              <a:ext cx="436959" cy="178475"/>
            </a:xfrm>
            <a:prstGeom prst="rect">
              <a:avLst/>
            </a:prstGeom>
          </p:spPr>
        </p:pic>
        <p:pic>
          <p:nvPicPr>
            <p:cNvPr id="28" name="図 27">
              <a:extLst>
                <a:ext uri="{FF2B5EF4-FFF2-40B4-BE49-F238E27FC236}">
                  <a16:creationId xmlns:a16="http://schemas.microsoft.com/office/drawing/2014/main" id="{98B69C51-80F1-B6DE-5F88-FFC6ADF45E5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334918" y="8400123"/>
              <a:ext cx="436959" cy="178475"/>
            </a:xfrm>
            <a:prstGeom prst="rect">
              <a:avLst/>
            </a:prstGeom>
          </p:spPr>
        </p:pic>
      </p:grpSp>
      <p:pic>
        <p:nvPicPr>
          <p:cNvPr id="57" name="図 56">
            <a:extLst>
              <a:ext uri="{FF2B5EF4-FFF2-40B4-BE49-F238E27FC236}">
                <a16:creationId xmlns:a16="http://schemas.microsoft.com/office/drawing/2014/main" id="{B9BF458E-D293-C4EC-8829-AB3798BECAC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484" y="813403"/>
            <a:ext cx="436959" cy="174536"/>
          </a:xfrm>
          <a:prstGeom prst="rect">
            <a:avLst/>
          </a:prstGeom>
        </p:spPr>
      </p:pic>
      <p:pic>
        <p:nvPicPr>
          <p:cNvPr id="59" name="図 58">
            <a:extLst>
              <a:ext uri="{FF2B5EF4-FFF2-40B4-BE49-F238E27FC236}">
                <a16:creationId xmlns:a16="http://schemas.microsoft.com/office/drawing/2014/main" id="{01688819-C690-8F65-9081-DCD4ABB991B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483" y="454928"/>
            <a:ext cx="436959" cy="174536"/>
          </a:xfrm>
          <a:prstGeom prst="rect">
            <a:avLst/>
          </a:prstGeom>
        </p:spPr>
      </p:pic>
      <p:pic>
        <p:nvPicPr>
          <p:cNvPr id="60" name="図 59">
            <a:extLst>
              <a:ext uri="{FF2B5EF4-FFF2-40B4-BE49-F238E27FC236}">
                <a16:creationId xmlns:a16="http://schemas.microsoft.com/office/drawing/2014/main" id="{803898DC-CE30-69A9-6DC2-0A5C578BCE7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7017" y="790884"/>
            <a:ext cx="113424" cy="102526"/>
          </a:xfrm>
          <a:prstGeom prst="rect">
            <a:avLst/>
          </a:prstGeom>
        </p:spPr>
      </p:pic>
      <p:pic>
        <p:nvPicPr>
          <p:cNvPr id="61" name="図 60">
            <a:extLst>
              <a:ext uri="{FF2B5EF4-FFF2-40B4-BE49-F238E27FC236}">
                <a16:creationId xmlns:a16="http://schemas.microsoft.com/office/drawing/2014/main" id="{9B921BD2-A86C-DBAF-D467-9FB8077D476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5495" y="454952"/>
            <a:ext cx="436959" cy="105276"/>
          </a:xfrm>
          <a:prstGeom prst="rect">
            <a:avLst/>
          </a:prstGeom>
        </p:spPr>
      </p:pic>
      <p:pic>
        <p:nvPicPr>
          <p:cNvPr id="62" name="図 61">
            <a:extLst>
              <a:ext uri="{FF2B5EF4-FFF2-40B4-BE49-F238E27FC236}">
                <a16:creationId xmlns:a16="http://schemas.microsoft.com/office/drawing/2014/main" id="{F7FAF96B-E031-7192-5736-40E35C00CFB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5700" y="461220"/>
            <a:ext cx="86564" cy="63703"/>
          </a:xfrm>
          <a:prstGeom prst="rect">
            <a:avLst/>
          </a:prstGeom>
        </p:spPr>
      </p:pic>
      <p:pic>
        <p:nvPicPr>
          <p:cNvPr id="63" name="図 62">
            <a:extLst>
              <a:ext uri="{FF2B5EF4-FFF2-40B4-BE49-F238E27FC236}">
                <a16:creationId xmlns:a16="http://schemas.microsoft.com/office/drawing/2014/main" id="{347B1E83-463B-4D08-A683-BE94CC18488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3170" y="795367"/>
            <a:ext cx="671623" cy="217170"/>
          </a:xfrm>
          <a:prstGeom prst="rect">
            <a:avLst/>
          </a:prstGeom>
        </p:spPr>
      </p:pic>
      <p:pic>
        <p:nvPicPr>
          <p:cNvPr id="256" name="図 255">
            <a:extLst>
              <a:ext uri="{FF2B5EF4-FFF2-40B4-BE49-F238E27FC236}">
                <a16:creationId xmlns:a16="http://schemas.microsoft.com/office/drawing/2014/main" id="{754F04AC-A461-CB78-EEC6-28CA68E5FFE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7611" y="1201760"/>
            <a:ext cx="152235" cy="124511"/>
          </a:xfrm>
          <a:prstGeom prst="rect">
            <a:avLst/>
          </a:prstGeom>
        </p:spPr>
      </p:pic>
      <p:pic>
        <p:nvPicPr>
          <p:cNvPr id="257" name="図 256">
            <a:extLst>
              <a:ext uri="{FF2B5EF4-FFF2-40B4-BE49-F238E27FC236}">
                <a16:creationId xmlns:a16="http://schemas.microsoft.com/office/drawing/2014/main" id="{FE04E915-466A-484D-47C1-4481AF916061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441765" y="3240185"/>
            <a:ext cx="152235" cy="124511"/>
          </a:xfrm>
          <a:prstGeom prst="rect">
            <a:avLst/>
          </a:prstGeom>
        </p:spPr>
      </p:pic>
      <p:pic>
        <p:nvPicPr>
          <p:cNvPr id="258" name="図 257">
            <a:extLst>
              <a:ext uri="{FF2B5EF4-FFF2-40B4-BE49-F238E27FC236}">
                <a16:creationId xmlns:a16="http://schemas.microsoft.com/office/drawing/2014/main" id="{9F8D0922-C96A-9277-355E-1A6885698CC1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663385" y="2269951"/>
            <a:ext cx="152235" cy="124511"/>
          </a:xfrm>
          <a:prstGeom prst="rect">
            <a:avLst/>
          </a:prstGeom>
        </p:spPr>
      </p:pic>
      <p:pic>
        <p:nvPicPr>
          <p:cNvPr id="259" name="図 258">
            <a:extLst>
              <a:ext uri="{FF2B5EF4-FFF2-40B4-BE49-F238E27FC236}">
                <a16:creationId xmlns:a16="http://schemas.microsoft.com/office/drawing/2014/main" id="{E37DD0A9-4C71-92A2-1E01-AD29F97DCC50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077883" y="8156099"/>
            <a:ext cx="152235" cy="124511"/>
          </a:xfrm>
          <a:prstGeom prst="rect">
            <a:avLst/>
          </a:prstGeom>
        </p:spPr>
      </p:pic>
      <p:pic>
        <p:nvPicPr>
          <p:cNvPr id="274" name="図 273">
            <a:extLst>
              <a:ext uri="{FF2B5EF4-FFF2-40B4-BE49-F238E27FC236}">
                <a16:creationId xmlns:a16="http://schemas.microsoft.com/office/drawing/2014/main" id="{A03A4CE3-BCE2-F16A-F1D3-A98190C8CB12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4782" y="9035232"/>
            <a:ext cx="152235" cy="124511"/>
          </a:xfrm>
          <a:prstGeom prst="rect">
            <a:avLst/>
          </a:prstGeom>
        </p:spPr>
      </p:pic>
      <p:pic>
        <p:nvPicPr>
          <p:cNvPr id="488" name="図 487">
            <a:extLst>
              <a:ext uri="{FF2B5EF4-FFF2-40B4-BE49-F238E27FC236}">
                <a16:creationId xmlns:a16="http://schemas.microsoft.com/office/drawing/2014/main" id="{E1624F58-6A86-9D2C-110F-38B8D8F106E9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299327" y="8233588"/>
            <a:ext cx="152235" cy="124511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1A292A27-6C66-3F38-8ADC-B6E9976DBE2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485" y="1171878"/>
            <a:ext cx="436959" cy="178475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8EFDD103-B07D-8EF8-F2D8-8172B582BDA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117" y="1222188"/>
            <a:ext cx="452793" cy="132897"/>
          </a:xfrm>
          <a:prstGeom prst="rect">
            <a:avLst/>
          </a:prstGeom>
        </p:spPr>
      </p:pic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A2CD30F2-EDA0-ACD9-AEB5-6A23134672E8}"/>
              </a:ext>
            </a:extLst>
          </p:cNvPr>
          <p:cNvGrpSpPr/>
          <p:nvPr/>
        </p:nvGrpSpPr>
        <p:grpSpPr>
          <a:xfrm rot="16200000">
            <a:off x="1684781" y="2912886"/>
            <a:ext cx="2590571" cy="2274504"/>
            <a:chOff x="1635255" y="2935965"/>
            <a:chExt cx="2590571" cy="2274504"/>
          </a:xfrm>
        </p:grpSpPr>
        <p:pic>
          <p:nvPicPr>
            <p:cNvPr id="31" name="図 30">
              <a:extLst>
                <a:ext uri="{FF2B5EF4-FFF2-40B4-BE49-F238E27FC236}">
                  <a16:creationId xmlns:a16="http://schemas.microsoft.com/office/drawing/2014/main" id="{1EEC6BB0-FEA2-0585-A7A1-F8E29D6D14F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5255" y="2935965"/>
              <a:ext cx="436959" cy="178475"/>
            </a:xfrm>
            <a:prstGeom prst="rect">
              <a:avLst/>
            </a:prstGeom>
          </p:spPr>
        </p:pic>
        <p:pic>
          <p:nvPicPr>
            <p:cNvPr id="32" name="図 31">
              <a:extLst>
                <a:ext uri="{FF2B5EF4-FFF2-40B4-BE49-F238E27FC236}">
                  <a16:creationId xmlns:a16="http://schemas.microsoft.com/office/drawing/2014/main" id="{B4A51B2E-888F-B1EE-9E5E-0C00F390DF4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5255" y="3169065"/>
              <a:ext cx="436959" cy="178475"/>
            </a:xfrm>
            <a:prstGeom prst="rect">
              <a:avLst/>
            </a:prstGeom>
          </p:spPr>
        </p:pic>
        <p:pic>
          <p:nvPicPr>
            <p:cNvPr id="33" name="図 32">
              <a:extLst>
                <a:ext uri="{FF2B5EF4-FFF2-40B4-BE49-F238E27FC236}">
                  <a16:creationId xmlns:a16="http://schemas.microsoft.com/office/drawing/2014/main" id="{BC12DD13-7929-E870-FA1F-C0589B00521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5255" y="3404984"/>
              <a:ext cx="436959" cy="178475"/>
            </a:xfrm>
            <a:prstGeom prst="rect">
              <a:avLst/>
            </a:prstGeom>
          </p:spPr>
        </p:pic>
        <p:pic>
          <p:nvPicPr>
            <p:cNvPr id="34" name="図 33">
              <a:extLst>
                <a:ext uri="{FF2B5EF4-FFF2-40B4-BE49-F238E27FC236}">
                  <a16:creationId xmlns:a16="http://schemas.microsoft.com/office/drawing/2014/main" id="{0B01E146-D8CE-65A8-EB25-79C58B0D374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5255" y="3637303"/>
              <a:ext cx="436959" cy="178475"/>
            </a:xfrm>
            <a:prstGeom prst="rect">
              <a:avLst/>
            </a:prstGeom>
          </p:spPr>
        </p:pic>
        <p:pic>
          <p:nvPicPr>
            <p:cNvPr id="35" name="図 34">
              <a:extLst>
                <a:ext uri="{FF2B5EF4-FFF2-40B4-BE49-F238E27FC236}">
                  <a16:creationId xmlns:a16="http://schemas.microsoft.com/office/drawing/2014/main" id="{B6475B26-ED08-FBDC-5203-E24D1B7B33B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5255" y="3864985"/>
              <a:ext cx="436959" cy="178475"/>
            </a:xfrm>
            <a:prstGeom prst="rect">
              <a:avLst/>
            </a:prstGeom>
          </p:spPr>
        </p:pic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30D87304-136E-DF4B-4C4B-D4C0402F30B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5255" y="4094915"/>
              <a:ext cx="436959" cy="178475"/>
            </a:xfrm>
            <a:prstGeom prst="rect">
              <a:avLst/>
            </a:prstGeom>
          </p:spPr>
        </p:pic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59B23053-EE4A-330C-72C9-4839D3F9603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5255" y="4327702"/>
              <a:ext cx="436959" cy="178475"/>
            </a:xfrm>
            <a:prstGeom prst="rect">
              <a:avLst/>
            </a:prstGeom>
          </p:spPr>
        </p:pic>
        <p:pic>
          <p:nvPicPr>
            <p:cNvPr id="38" name="図 37">
              <a:extLst>
                <a:ext uri="{FF2B5EF4-FFF2-40B4-BE49-F238E27FC236}">
                  <a16:creationId xmlns:a16="http://schemas.microsoft.com/office/drawing/2014/main" id="{A81D35A2-F855-7643-E8FA-E49F47B2F31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5255" y="4559547"/>
              <a:ext cx="436959" cy="178475"/>
            </a:xfrm>
            <a:prstGeom prst="rect">
              <a:avLst/>
            </a:prstGeom>
          </p:spPr>
        </p:pic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F0B8DDF3-AEBC-863D-0137-DA9D750389F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5255" y="4791377"/>
              <a:ext cx="436959" cy="178475"/>
            </a:xfrm>
            <a:prstGeom prst="rect">
              <a:avLst/>
            </a:prstGeom>
          </p:spPr>
        </p:pic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765C7ADC-FE93-62DF-ADB5-10B6C21DC25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5255" y="5025015"/>
              <a:ext cx="436959" cy="178475"/>
            </a:xfrm>
            <a:prstGeom prst="rect">
              <a:avLst/>
            </a:prstGeom>
          </p:spPr>
        </p:pic>
        <p:pic>
          <p:nvPicPr>
            <p:cNvPr id="41" name="図 40">
              <a:extLst>
                <a:ext uri="{FF2B5EF4-FFF2-40B4-BE49-F238E27FC236}">
                  <a16:creationId xmlns:a16="http://schemas.microsoft.com/office/drawing/2014/main" id="{AA949B9C-8575-2BEC-6CC1-FB505C1AFAF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9467" y="2935965"/>
              <a:ext cx="436959" cy="178475"/>
            </a:xfrm>
            <a:prstGeom prst="rect">
              <a:avLst/>
            </a:prstGeom>
          </p:spPr>
        </p:pic>
        <p:pic>
          <p:nvPicPr>
            <p:cNvPr id="42" name="図 41">
              <a:extLst>
                <a:ext uri="{FF2B5EF4-FFF2-40B4-BE49-F238E27FC236}">
                  <a16:creationId xmlns:a16="http://schemas.microsoft.com/office/drawing/2014/main" id="{F05A8081-4CD2-FF9D-C261-07E4D001270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9467" y="3169065"/>
              <a:ext cx="436959" cy="178475"/>
            </a:xfrm>
            <a:prstGeom prst="rect">
              <a:avLst/>
            </a:prstGeom>
          </p:spPr>
        </p:pic>
        <p:pic>
          <p:nvPicPr>
            <p:cNvPr id="43" name="図 42">
              <a:extLst>
                <a:ext uri="{FF2B5EF4-FFF2-40B4-BE49-F238E27FC236}">
                  <a16:creationId xmlns:a16="http://schemas.microsoft.com/office/drawing/2014/main" id="{4FEE438F-0E26-F61E-733C-2D16E2335E3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9467" y="3404984"/>
              <a:ext cx="436959" cy="178475"/>
            </a:xfrm>
            <a:prstGeom prst="rect">
              <a:avLst/>
            </a:prstGeom>
          </p:spPr>
        </p:pic>
        <p:pic>
          <p:nvPicPr>
            <p:cNvPr id="44" name="図 43">
              <a:extLst>
                <a:ext uri="{FF2B5EF4-FFF2-40B4-BE49-F238E27FC236}">
                  <a16:creationId xmlns:a16="http://schemas.microsoft.com/office/drawing/2014/main" id="{399255D9-B16A-0B99-77FD-7B6330A90B0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9467" y="3637303"/>
              <a:ext cx="436959" cy="178475"/>
            </a:xfrm>
            <a:prstGeom prst="rect">
              <a:avLst/>
            </a:prstGeom>
          </p:spPr>
        </p:pic>
        <p:pic>
          <p:nvPicPr>
            <p:cNvPr id="45" name="図 44">
              <a:extLst>
                <a:ext uri="{FF2B5EF4-FFF2-40B4-BE49-F238E27FC236}">
                  <a16:creationId xmlns:a16="http://schemas.microsoft.com/office/drawing/2014/main" id="{4DDD711E-7DCD-F712-8662-DB175000DA2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9467" y="3864985"/>
              <a:ext cx="436959" cy="178475"/>
            </a:xfrm>
            <a:prstGeom prst="rect">
              <a:avLst/>
            </a:prstGeom>
          </p:spPr>
        </p:pic>
        <p:pic>
          <p:nvPicPr>
            <p:cNvPr id="46" name="図 45">
              <a:extLst>
                <a:ext uri="{FF2B5EF4-FFF2-40B4-BE49-F238E27FC236}">
                  <a16:creationId xmlns:a16="http://schemas.microsoft.com/office/drawing/2014/main" id="{C4F814C3-99E3-46BC-ABA9-4E614113A04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9467" y="4094915"/>
              <a:ext cx="436959" cy="178475"/>
            </a:xfrm>
            <a:prstGeom prst="rect">
              <a:avLst/>
            </a:prstGeom>
          </p:spPr>
        </p:pic>
        <p:pic>
          <p:nvPicPr>
            <p:cNvPr id="47" name="図 46">
              <a:extLst>
                <a:ext uri="{FF2B5EF4-FFF2-40B4-BE49-F238E27FC236}">
                  <a16:creationId xmlns:a16="http://schemas.microsoft.com/office/drawing/2014/main" id="{28975F93-F627-A769-A101-D97E21D9132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9467" y="4327702"/>
              <a:ext cx="436959" cy="178475"/>
            </a:xfrm>
            <a:prstGeom prst="rect">
              <a:avLst/>
            </a:prstGeom>
          </p:spPr>
        </p:pic>
        <p:pic>
          <p:nvPicPr>
            <p:cNvPr id="48" name="図 47">
              <a:extLst>
                <a:ext uri="{FF2B5EF4-FFF2-40B4-BE49-F238E27FC236}">
                  <a16:creationId xmlns:a16="http://schemas.microsoft.com/office/drawing/2014/main" id="{1D7CE20D-C694-B783-8EB6-DE733F86F2F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9467" y="4559547"/>
              <a:ext cx="436959" cy="178475"/>
            </a:xfrm>
            <a:prstGeom prst="rect">
              <a:avLst/>
            </a:prstGeom>
          </p:spPr>
        </p:pic>
        <p:pic>
          <p:nvPicPr>
            <p:cNvPr id="49" name="図 48">
              <a:extLst>
                <a:ext uri="{FF2B5EF4-FFF2-40B4-BE49-F238E27FC236}">
                  <a16:creationId xmlns:a16="http://schemas.microsoft.com/office/drawing/2014/main" id="{91851D99-E8EA-C07D-A8A2-3F88FA1629A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9467" y="4789723"/>
              <a:ext cx="436959" cy="178475"/>
            </a:xfrm>
            <a:prstGeom prst="rect">
              <a:avLst/>
            </a:prstGeom>
          </p:spPr>
        </p:pic>
        <p:pic>
          <p:nvPicPr>
            <p:cNvPr id="50" name="図 49">
              <a:extLst>
                <a:ext uri="{FF2B5EF4-FFF2-40B4-BE49-F238E27FC236}">
                  <a16:creationId xmlns:a16="http://schemas.microsoft.com/office/drawing/2014/main" id="{D69A867A-D4EE-2638-EC69-6A7D65C4EA5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9467" y="5023361"/>
              <a:ext cx="436959" cy="178475"/>
            </a:xfrm>
            <a:prstGeom prst="rect">
              <a:avLst/>
            </a:prstGeom>
          </p:spPr>
        </p:pic>
        <p:pic>
          <p:nvPicPr>
            <p:cNvPr id="51" name="図 50">
              <a:extLst>
                <a:ext uri="{FF2B5EF4-FFF2-40B4-BE49-F238E27FC236}">
                  <a16:creationId xmlns:a16="http://schemas.microsoft.com/office/drawing/2014/main" id="{5BFF8632-2D17-2EAA-1C55-4CCA0893F01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24141" y="2935965"/>
              <a:ext cx="436959" cy="178475"/>
            </a:xfrm>
            <a:prstGeom prst="rect">
              <a:avLst/>
            </a:prstGeom>
          </p:spPr>
        </p:pic>
        <p:pic>
          <p:nvPicPr>
            <p:cNvPr id="52" name="図 51">
              <a:extLst>
                <a:ext uri="{FF2B5EF4-FFF2-40B4-BE49-F238E27FC236}">
                  <a16:creationId xmlns:a16="http://schemas.microsoft.com/office/drawing/2014/main" id="{C6CD5FD7-A50A-8AC4-AA95-1DBA95A6A1A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24141" y="3169065"/>
              <a:ext cx="436959" cy="178475"/>
            </a:xfrm>
            <a:prstGeom prst="rect">
              <a:avLst/>
            </a:prstGeom>
          </p:spPr>
        </p:pic>
        <p:pic>
          <p:nvPicPr>
            <p:cNvPr id="53" name="図 52">
              <a:extLst>
                <a:ext uri="{FF2B5EF4-FFF2-40B4-BE49-F238E27FC236}">
                  <a16:creationId xmlns:a16="http://schemas.microsoft.com/office/drawing/2014/main" id="{5627048D-1411-D4AC-3E75-67238A0C420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24141" y="3404984"/>
              <a:ext cx="436959" cy="178475"/>
            </a:xfrm>
            <a:prstGeom prst="rect">
              <a:avLst/>
            </a:prstGeom>
          </p:spPr>
        </p:pic>
        <p:pic>
          <p:nvPicPr>
            <p:cNvPr id="54" name="図 53">
              <a:extLst>
                <a:ext uri="{FF2B5EF4-FFF2-40B4-BE49-F238E27FC236}">
                  <a16:creationId xmlns:a16="http://schemas.microsoft.com/office/drawing/2014/main" id="{013463C0-0E26-07CF-CCB6-F6C559D22DD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24141" y="3637303"/>
              <a:ext cx="436959" cy="178475"/>
            </a:xfrm>
            <a:prstGeom prst="rect">
              <a:avLst/>
            </a:prstGeom>
          </p:spPr>
        </p:pic>
        <p:pic>
          <p:nvPicPr>
            <p:cNvPr id="55" name="図 54">
              <a:extLst>
                <a:ext uri="{FF2B5EF4-FFF2-40B4-BE49-F238E27FC236}">
                  <a16:creationId xmlns:a16="http://schemas.microsoft.com/office/drawing/2014/main" id="{8BC318B3-F8C7-FEFC-EE77-6AF749EE3B2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24141" y="3864985"/>
              <a:ext cx="436959" cy="178475"/>
            </a:xfrm>
            <a:prstGeom prst="rect">
              <a:avLst/>
            </a:prstGeom>
          </p:spPr>
        </p:pic>
        <p:pic>
          <p:nvPicPr>
            <p:cNvPr id="56" name="図 55">
              <a:extLst>
                <a:ext uri="{FF2B5EF4-FFF2-40B4-BE49-F238E27FC236}">
                  <a16:creationId xmlns:a16="http://schemas.microsoft.com/office/drawing/2014/main" id="{876A9D80-9ABC-3F8C-321A-E7BDC0202B3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24141" y="4094915"/>
              <a:ext cx="436959" cy="178475"/>
            </a:xfrm>
            <a:prstGeom prst="rect">
              <a:avLst/>
            </a:prstGeom>
          </p:spPr>
        </p:pic>
        <p:pic>
          <p:nvPicPr>
            <p:cNvPr id="58" name="図 57">
              <a:extLst>
                <a:ext uri="{FF2B5EF4-FFF2-40B4-BE49-F238E27FC236}">
                  <a16:creationId xmlns:a16="http://schemas.microsoft.com/office/drawing/2014/main" id="{D71463BA-4F4A-E2D7-DE4E-4243C70F76E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24141" y="4327702"/>
              <a:ext cx="436959" cy="178475"/>
            </a:xfrm>
            <a:prstGeom prst="rect">
              <a:avLst/>
            </a:prstGeom>
          </p:spPr>
        </p:pic>
        <p:pic>
          <p:nvPicPr>
            <p:cNvPr id="260" name="図 259">
              <a:extLst>
                <a:ext uri="{FF2B5EF4-FFF2-40B4-BE49-F238E27FC236}">
                  <a16:creationId xmlns:a16="http://schemas.microsoft.com/office/drawing/2014/main" id="{B5A02884-C745-60A3-E4AB-175800A5354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24141" y="4559547"/>
              <a:ext cx="436959" cy="178475"/>
            </a:xfrm>
            <a:prstGeom prst="rect">
              <a:avLst/>
            </a:prstGeom>
          </p:spPr>
        </p:pic>
        <p:pic>
          <p:nvPicPr>
            <p:cNvPr id="273" name="図 272">
              <a:extLst>
                <a:ext uri="{FF2B5EF4-FFF2-40B4-BE49-F238E27FC236}">
                  <a16:creationId xmlns:a16="http://schemas.microsoft.com/office/drawing/2014/main" id="{7648CF7E-C2C3-003B-6C2B-8063EAE597D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24141" y="4790972"/>
              <a:ext cx="436959" cy="178475"/>
            </a:xfrm>
            <a:prstGeom prst="rect">
              <a:avLst/>
            </a:prstGeom>
          </p:spPr>
        </p:pic>
        <p:pic>
          <p:nvPicPr>
            <p:cNvPr id="301" name="図 300">
              <a:extLst>
                <a:ext uri="{FF2B5EF4-FFF2-40B4-BE49-F238E27FC236}">
                  <a16:creationId xmlns:a16="http://schemas.microsoft.com/office/drawing/2014/main" id="{B8F973DE-7C1C-1A1E-5A91-ED027E71D57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24141" y="5024610"/>
              <a:ext cx="436959" cy="178475"/>
            </a:xfrm>
            <a:prstGeom prst="rect">
              <a:avLst/>
            </a:prstGeom>
          </p:spPr>
        </p:pic>
        <p:pic>
          <p:nvPicPr>
            <p:cNvPr id="302" name="図 301">
              <a:extLst>
                <a:ext uri="{FF2B5EF4-FFF2-40B4-BE49-F238E27FC236}">
                  <a16:creationId xmlns:a16="http://schemas.microsoft.com/office/drawing/2014/main" id="{157298B4-7671-708B-9244-8A9FE54A0F4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55982" y="2935965"/>
              <a:ext cx="436959" cy="178475"/>
            </a:xfrm>
            <a:prstGeom prst="rect">
              <a:avLst/>
            </a:prstGeom>
          </p:spPr>
        </p:pic>
        <p:pic>
          <p:nvPicPr>
            <p:cNvPr id="304" name="図 303">
              <a:extLst>
                <a:ext uri="{FF2B5EF4-FFF2-40B4-BE49-F238E27FC236}">
                  <a16:creationId xmlns:a16="http://schemas.microsoft.com/office/drawing/2014/main" id="{2636F4E1-89DE-79C0-8AC0-01733D4215C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55982" y="3169065"/>
              <a:ext cx="436959" cy="178475"/>
            </a:xfrm>
            <a:prstGeom prst="rect">
              <a:avLst/>
            </a:prstGeom>
          </p:spPr>
        </p:pic>
        <p:pic>
          <p:nvPicPr>
            <p:cNvPr id="305" name="図 304">
              <a:extLst>
                <a:ext uri="{FF2B5EF4-FFF2-40B4-BE49-F238E27FC236}">
                  <a16:creationId xmlns:a16="http://schemas.microsoft.com/office/drawing/2014/main" id="{C46E7F24-808F-BB3E-75A2-606701FA5FC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55982" y="3404984"/>
              <a:ext cx="436959" cy="178475"/>
            </a:xfrm>
            <a:prstGeom prst="rect">
              <a:avLst/>
            </a:prstGeom>
          </p:spPr>
        </p:pic>
        <p:pic>
          <p:nvPicPr>
            <p:cNvPr id="317" name="図 316">
              <a:extLst>
                <a:ext uri="{FF2B5EF4-FFF2-40B4-BE49-F238E27FC236}">
                  <a16:creationId xmlns:a16="http://schemas.microsoft.com/office/drawing/2014/main" id="{8ECCB088-700B-634D-9F76-30A5BC83ADB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55982" y="3637303"/>
              <a:ext cx="436959" cy="178475"/>
            </a:xfrm>
            <a:prstGeom prst="rect">
              <a:avLst/>
            </a:prstGeom>
          </p:spPr>
        </p:pic>
        <p:pic>
          <p:nvPicPr>
            <p:cNvPr id="335" name="図 334">
              <a:extLst>
                <a:ext uri="{FF2B5EF4-FFF2-40B4-BE49-F238E27FC236}">
                  <a16:creationId xmlns:a16="http://schemas.microsoft.com/office/drawing/2014/main" id="{5962756B-7C68-7D01-9618-29623BBB85D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55982" y="3864985"/>
              <a:ext cx="436959" cy="178475"/>
            </a:xfrm>
            <a:prstGeom prst="rect">
              <a:avLst/>
            </a:prstGeom>
          </p:spPr>
        </p:pic>
        <p:pic>
          <p:nvPicPr>
            <p:cNvPr id="336" name="図 335">
              <a:extLst>
                <a:ext uri="{FF2B5EF4-FFF2-40B4-BE49-F238E27FC236}">
                  <a16:creationId xmlns:a16="http://schemas.microsoft.com/office/drawing/2014/main" id="{259FB034-4FDD-FB10-CB1D-5B22283B1AA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55982" y="4094915"/>
              <a:ext cx="436959" cy="178475"/>
            </a:xfrm>
            <a:prstGeom prst="rect">
              <a:avLst/>
            </a:prstGeom>
          </p:spPr>
        </p:pic>
        <p:pic>
          <p:nvPicPr>
            <p:cNvPr id="340" name="図 339">
              <a:extLst>
                <a:ext uri="{FF2B5EF4-FFF2-40B4-BE49-F238E27FC236}">
                  <a16:creationId xmlns:a16="http://schemas.microsoft.com/office/drawing/2014/main" id="{CFDB1619-C6FD-8F0D-8CF3-5DB78A90F86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55982" y="4327702"/>
              <a:ext cx="436959" cy="178475"/>
            </a:xfrm>
            <a:prstGeom prst="rect">
              <a:avLst/>
            </a:prstGeom>
          </p:spPr>
        </p:pic>
        <p:pic>
          <p:nvPicPr>
            <p:cNvPr id="341" name="図 340">
              <a:extLst>
                <a:ext uri="{FF2B5EF4-FFF2-40B4-BE49-F238E27FC236}">
                  <a16:creationId xmlns:a16="http://schemas.microsoft.com/office/drawing/2014/main" id="{C0123247-32C0-38B8-4654-D6BC4BD1134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55982" y="4559547"/>
              <a:ext cx="436959" cy="178475"/>
            </a:xfrm>
            <a:prstGeom prst="rect">
              <a:avLst/>
            </a:prstGeom>
          </p:spPr>
        </p:pic>
        <p:pic>
          <p:nvPicPr>
            <p:cNvPr id="342" name="図 341">
              <a:extLst>
                <a:ext uri="{FF2B5EF4-FFF2-40B4-BE49-F238E27FC236}">
                  <a16:creationId xmlns:a16="http://schemas.microsoft.com/office/drawing/2014/main" id="{B6BCF5D9-82F0-98A1-3283-97832461021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55982" y="4789318"/>
              <a:ext cx="436959" cy="178475"/>
            </a:xfrm>
            <a:prstGeom prst="rect">
              <a:avLst/>
            </a:prstGeom>
          </p:spPr>
        </p:pic>
        <p:pic>
          <p:nvPicPr>
            <p:cNvPr id="343" name="図 342">
              <a:extLst>
                <a:ext uri="{FF2B5EF4-FFF2-40B4-BE49-F238E27FC236}">
                  <a16:creationId xmlns:a16="http://schemas.microsoft.com/office/drawing/2014/main" id="{17E96503-7970-3CFF-A5B4-AF38774B45F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55982" y="5022956"/>
              <a:ext cx="436959" cy="178475"/>
            </a:xfrm>
            <a:prstGeom prst="rect">
              <a:avLst/>
            </a:prstGeom>
          </p:spPr>
        </p:pic>
        <p:pic>
          <p:nvPicPr>
            <p:cNvPr id="344" name="図 343">
              <a:extLst>
                <a:ext uri="{FF2B5EF4-FFF2-40B4-BE49-F238E27FC236}">
                  <a16:creationId xmlns:a16="http://schemas.microsoft.com/office/drawing/2014/main" id="{7D61EB50-BD5E-A21B-41EC-DD7298336EB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88867" y="2935965"/>
              <a:ext cx="436959" cy="178475"/>
            </a:xfrm>
            <a:prstGeom prst="rect">
              <a:avLst/>
            </a:prstGeom>
          </p:spPr>
        </p:pic>
        <p:pic>
          <p:nvPicPr>
            <p:cNvPr id="345" name="図 344">
              <a:extLst>
                <a:ext uri="{FF2B5EF4-FFF2-40B4-BE49-F238E27FC236}">
                  <a16:creationId xmlns:a16="http://schemas.microsoft.com/office/drawing/2014/main" id="{7A95875B-8896-7435-9A92-79A20A96AE2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88867" y="3169065"/>
              <a:ext cx="436959" cy="178475"/>
            </a:xfrm>
            <a:prstGeom prst="rect">
              <a:avLst/>
            </a:prstGeom>
          </p:spPr>
        </p:pic>
        <p:pic>
          <p:nvPicPr>
            <p:cNvPr id="346" name="図 345">
              <a:extLst>
                <a:ext uri="{FF2B5EF4-FFF2-40B4-BE49-F238E27FC236}">
                  <a16:creationId xmlns:a16="http://schemas.microsoft.com/office/drawing/2014/main" id="{F0F7E85D-804E-CC75-7697-50DFFE0D687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88867" y="3404984"/>
              <a:ext cx="436959" cy="178475"/>
            </a:xfrm>
            <a:prstGeom prst="rect">
              <a:avLst/>
            </a:prstGeom>
          </p:spPr>
        </p:pic>
        <p:pic>
          <p:nvPicPr>
            <p:cNvPr id="471" name="図 470">
              <a:extLst>
                <a:ext uri="{FF2B5EF4-FFF2-40B4-BE49-F238E27FC236}">
                  <a16:creationId xmlns:a16="http://schemas.microsoft.com/office/drawing/2014/main" id="{D34B3F5A-2E34-6E64-2A17-6FCC8DB38D8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88867" y="3637303"/>
              <a:ext cx="436959" cy="178475"/>
            </a:xfrm>
            <a:prstGeom prst="rect">
              <a:avLst/>
            </a:prstGeom>
          </p:spPr>
        </p:pic>
        <p:pic>
          <p:nvPicPr>
            <p:cNvPr id="472" name="図 471">
              <a:extLst>
                <a:ext uri="{FF2B5EF4-FFF2-40B4-BE49-F238E27FC236}">
                  <a16:creationId xmlns:a16="http://schemas.microsoft.com/office/drawing/2014/main" id="{17E332DA-92CA-B18C-7439-E630F10F699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88867" y="3864985"/>
              <a:ext cx="436959" cy="178475"/>
            </a:xfrm>
            <a:prstGeom prst="rect">
              <a:avLst/>
            </a:prstGeom>
          </p:spPr>
        </p:pic>
        <p:pic>
          <p:nvPicPr>
            <p:cNvPr id="473" name="図 472">
              <a:extLst>
                <a:ext uri="{FF2B5EF4-FFF2-40B4-BE49-F238E27FC236}">
                  <a16:creationId xmlns:a16="http://schemas.microsoft.com/office/drawing/2014/main" id="{02E17BAB-0BAA-EE93-854E-1A080B57F72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88867" y="4094915"/>
              <a:ext cx="436959" cy="178475"/>
            </a:xfrm>
            <a:prstGeom prst="rect">
              <a:avLst/>
            </a:prstGeom>
          </p:spPr>
        </p:pic>
        <p:pic>
          <p:nvPicPr>
            <p:cNvPr id="474" name="図 473">
              <a:extLst>
                <a:ext uri="{FF2B5EF4-FFF2-40B4-BE49-F238E27FC236}">
                  <a16:creationId xmlns:a16="http://schemas.microsoft.com/office/drawing/2014/main" id="{55FA54E3-766F-5D01-A8F3-2099BCA9834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88867" y="4327705"/>
              <a:ext cx="436959" cy="178475"/>
            </a:xfrm>
            <a:prstGeom prst="rect">
              <a:avLst/>
            </a:prstGeom>
          </p:spPr>
        </p:pic>
        <p:pic>
          <p:nvPicPr>
            <p:cNvPr id="475" name="図 474">
              <a:extLst>
                <a:ext uri="{FF2B5EF4-FFF2-40B4-BE49-F238E27FC236}">
                  <a16:creationId xmlns:a16="http://schemas.microsoft.com/office/drawing/2014/main" id="{6A9A8FC4-5F0E-1633-73CC-A9FD2A4B61F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88867" y="4559552"/>
              <a:ext cx="436959" cy="178475"/>
            </a:xfrm>
            <a:prstGeom prst="rect">
              <a:avLst/>
            </a:prstGeom>
          </p:spPr>
        </p:pic>
        <p:pic>
          <p:nvPicPr>
            <p:cNvPr id="476" name="図 475">
              <a:extLst>
                <a:ext uri="{FF2B5EF4-FFF2-40B4-BE49-F238E27FC236}">
                  <a16:creationId xmlns:a16="http://schemas.microsoft.com/office/drawing/2014/main" id="{FB5C6639-35BA-162D-76B9-4EBD953521D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88867" y="4798356"/>
              <a:ext cx="436959" cy="178475"/>
            </a:xfrm>
            <a:prstGeom prst="rect">
              <a:avLst/>
            </a:prstGeom>
          </p:spPr>
        </p:pic>
        <p:pic>
          <p:nvPicPr>
            <p:cNvPr id="477" name="図 476">
              <a:extLst>
                <a:ext uri="{FF2B5EF4-FFF2-40B4-BE49-F238E27FC236}">
                  <a16:creationId xmlns:a16="http://schemas.microsoft.com/office/drawing/2014/main" id="{218F221B-437C-E72F-2160-27F1A721F38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88867" y="5031994"/>
              <a:ext cx="436959" cy="178475"/>
            </a:xfrm>
            <a:prstGeom prst="rect">
              <a:avLst/>
            </a:prstGeom>
          </p:spPr>
        </p:pic>
      </p:grpSp>
      <p:grpSp>
        <p:nvGrpSpPr>
          <p:cNvPr id="804" name="グループ化 803">
            <a:extLst>
              <a:ext uri="{FF2B5EF4-FFF2-40B4-BE49-F238E27FC236}">
                <a16:creationId xmlns:a16="http://schemas.microsoft.com/office/drawing/2014/main" id="{DEBE164C-7BB2-376F-2EC0-0043790D0BC9}"/>
              </a:ext>
            </a:extLst>
          </p:cNvPr>
          <p:cNvGrpSpPr/>
          <p:nvPr/>
        </p:nvGrpSpPr>
        <p:grpSpPr>
          <a:xfrm>
            <a:off x="4404207" y="2880444"/>
            <a:ext cx="6915822" cy="2278480"/>
            <a:chOff x="4404207" y="2857584"/>
            <a:chExt cx="6915822" cy="2278480"/>
          </a:xfrm>
        </p:grpSpPr>
        <p:pic>
          <p:nvPicPr>
            <p:cNvPr id="314" name="図 313">
              <a:extLst>
                <a:ext uri="{FF2B5EF4-FFF2-40B4-BE49-F238E27FC236}">
                  <a16:creationId xmlns:a16="http://schemas.microsoft.com/office/drawing/2014/main" id="{F9BB8CA0-D79C-3BC6-B662-2F3ED873DBF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4207" y="2857584"/>
              <a:ext cx="436959" cy="178475"/>
            </a:xfrm>
            <a:prstGeom prst="rect">
              <a:avLst/>
            </a:prstGeom>
          </p:spPr>
        </p:pic>
        <p:pic>
          <p:nvPicPr>
            <p:cNvPr id="315" name="図 314">
              <a:extLst>
                <a:ext uri="{FF2B5EF4-FFF2-40B4-BE49-F238E27FC236}">
                  <a16:creationId xmlns:a16="http://schemas.microsoft.com/office/drawing/2014/main" id="{6B5C1DC2-E2F3-CEAA-B6D8-419E67052D0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4207" y="3090684"/>
              <a:ext cx="436959" cy="178475"/>
            </a:xfrm>
            <a:prstGeom prst="rect">
              <a:avLst/>
            </a:prstGeom>
          </p:spPr>
        </p:pic>
        <p:pic>
          <p:nvPicPr>
            <p:cNvPr id="316" name="図 315">
              <a:extLst>
                <a:ext uri="{FF2B5EF4-FFF2-40B4-BE49-F238E27FC236}">
                  <a16:creationId xmlns:a16="http://schemas.microsoft.com/office/drawing/2014/main" id="{94F78C45-3F73-75C6-14FA-43D708BCF3F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4207" y="3326603"/>
              <a:ext cx="436959" cy="178475"/>
            </a:xfrm>
            <a:prstGeom prst="rect">
              <a:avLst/>
            </a:prstGeom>
          </p:spPr>
        </p:pic>
        <p:pic>
          <p:nvPicPr>
            <p:cNvPr id="318" name="図 317">
              <a:extLst>
                <a:ext uri="{FF2B5EF4-FFF2-40B4-BE49-F238E27FC236}">
                  <a16:creationId xmlns:a16="http://schemas.microsoft.com/office/drawing/2014/main" id="{E7027553-DCB9-96A2-A2C3-748F45484B8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4207" y="3558922"/>
              <a:ext cx="436959" cy="178475"/>
            </a:xfrm>
            <a:prstGeom prst="rect">
              <a:avLst/>
            </a:prstGeom>
          </p:spPr>
        </p:pic>
        <p:pic>
          <p:nvPicPr>
            <p:cNvPr id="319" name="図 318">
              <a:extLst>
                <a:ext uri="{FF2B5EF4-FFF2-40B4-BE49-F238E27FC236}">
                  <a16:creationId xmlns:a16="http://schemas.microsoft.com/office/drawing/2014/main" id="{16BA69FE-380E-D666-B74C-4D847B682FB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4207" y="3786604"/>
              <a:ext cx="436959" cy="178475"/>
            </a:xfrm>
            <a:prstGeom prst="rect">
              <a:avLst/>
            </a:prstGeom>
          </p:spPr>
        </p:pic>
        <p:pic>
          <p:nvPicPr>
            <p:cNvPr id="320" name="図 319">
              <a:extLst>
                <a:ext uri="{FF2B5EF4-FFF2-40B4-BE49-F238E27FC236}">
                  <a16:creationId xmlns:a16="http://schemas.microsoft.com/office/drawing/2014/main" id="{E1AF9BDA-BDA8-5B44-1472-C60971CA0CC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4207" y="4016534"/>
              <a:ext cx="436959" cy="178475"/>
            </a:xfrm>
            <a:prstGeom prst="rect">
              <a:avLst/>
            </a:prstGeom>
          </p:spPr>
        </p:pic>
        <p:pic>
          <p:nvPicPr>
            <p:cNvPr id="321" name="図 320">
              <a:extLst>
                <a:ext uri="{FF2B5EF4-FFF2-40B4-BE49-F238E27FC236}">
                  <a16:creationId xmlns:a16="http://schemas.microsoft.com/office/drawing/2014/main" id="{89871FA4-E620-09F0-5C84-D2DC13FA14B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4207" y="4249321"/>
              <a:ext cx="436959" cy="178475"/>
            </a:xfrm>
            <a:prstGeom prst="rect">
              <a:avLst/>
            </a:prstGeom>
          </p:spPr>
        </p:pic>
        <p:pic>
          <p:nvPicPr>
            <p:cNvPr id="322" name="図 321">
              <a:extLst>
                <a:ext uri="{FF2B5EF4-FFF2-40B4-BE49-F238E27FC236}">
                  <a16:creationId xmlns:a16="http://schemas.microsoft.com/office/drawing/2014/main" id="{885BE184-4208-04B0-32D9-729C2A80088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4207" y="4481166"/>
              <a:ext cx="436959" cy="178475"/>
            </a:xfrm>
            <a:prstGeom prst="rect">
              <a:avLst/>
            </a:prstGeom>
          </p:spPr>
        </p:pic>
        <p:pic>
          <p:nvPicPr>
            <p:cNvPr id="323" name="図 322">
              <a:extLst>
                <a:ext uri="{FF2B5EF4-FFF2-40B4-BE49-F238E27FC236}">
                  <a16:creationId xmlns:a16="http://schemas.microsoft.com/office/drawing/2014/main" id="{1AAEB8E7-FBB9-BE7E-B1F9-9E27816AB7D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4207" y="4712996"/>
              <a:ext cx="436959" cy="178475"/>
            </a:xfrm>
            <a:prstGeom prst="rect">
              <a:avLst/>
            </a:prstGeom>
          </p:spPr>
        </p:pic>
        <p:pic>
          <p:nvPicPr>
            <p:cNvPr id="324" name="図 323">
              <a:extLst>
                <a:ext uri="{FF2B5EF4-FFF2-40B4-BE49-F238E27FC236}">
                  <a16:creationId xmlns:a16="http://schemas.microsoft.com/office/drawing/2014/main" id="{7906B895-C1A7-F7AB-873B-37EF9CD5FC6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4207" y="4946634"/>
              <a:ext cx="436959" cy="178475"/>
            </a:xfrm>
            <a:prstGeom prst="rect">
              <a:avLst/>
            </a:prstGeom>
          </p:spPr>
        </p:pic>
        <p:pic>
          <p:nvPicPr>
            <p:cNvPr id="325" name="図 324">
              <a:extLst>
                <a:ext uri="{FF2B5EF4-FFF2-40B4-BE49-F238E27FC236}">
                  <a16:creationId xmlns:a16="http://schemas.microsoft.com/office/drawing/2014/main" id="{27952975-7FB9-B7DA-40FA-16C0376F899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58419" y="2857584"/>
              <a:ext cx="436959" cy="178475"/>
            </a:xfrm>
            <a:prstGeom prst="rect">
              <a:avLst/>
            </a:prstGeom>
          </p:spPr>
        </p:pic>
        <p:pic>
          <p:nvPicPr>
            <p:cNvPr id="326" name="図 325">
              <a:extLst>
                <a:ext uri="{FF2B5EF4-FFF2-40B4-BE49-F238E27FC236}">
                  <a16:creationId xmlns:a16="http://schemas.microsoft.com/office/drawing/2014/main" id="{173DA5D6-5546-1ABC-E88B-E8A48993BAA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58419" y="3090684"/>
              <a:ext cx="436959" cy="178475"/>
            </a:xfrm>
            <a:prstGeom prst="rect">
              <a:avLst/>
            </a:prstGeom>
          </p:spPr>
        </p:pic>
        <p:pic>
          <p:nvPicPr>
            <p:cNvPr id="327" name="図 326">
              <a:extLst>
                <a:ext uri="{FF2B5EF4-FFF2-40B4-BE49-F238E27FC236}">
                  <a16:creationId xmlns:a16="http://schemas.microsoft.com/office/drawing/2014/main" id="{DEAD6A9D-F348-8043-8DE5-0A779D83D91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58419" y="3326603"/>
              <a:ext cx="436959" cy="178475"/>
            </a:xfrm>
            <a:prstGeom prst="rect">
              <a:avLst/>
            </a:prstGeom>
          </p:spPr>
        </p:pic>
        <p:pic>
          <p:nvPicPr>
            <p:cNvPr id="328" name="図 327">
              <a:extLst>
                <a:ext uri="{FF2B5EF4-FFF2-40B4-BE49-F238E27FC236}">
                  <a16:creationId xmlns:a16="http://schemas.microsoft.com/office/drawing/2014/main" id="{502CF0DE-5B85-DEA6-1392-4AC727E026D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58419" y="3558922"/>
              <a:ext cx="436959" cy="178475"/>
            </a:xfrm>
            <a:prstGeom prst="rect">
              <a:avLst/>
            </a:prstGeom>
          </p:spPr>
        </p:pic>
        <p:pic>
          <p:nvPicPr>
            <p:cNvPr id="329" name="図 328">
              <a:extLst>
                <a:ext uri="{FF2B5EF4-FFF2-40B4-BE49-F238E27FC236}">
                  <a16:creationId xmlns:a16="http://schemas.microsoft.com/office/drawing/2014/main" id="{8AEFF24E-69BD-E65C-992C-4B146426A97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58419" y="3786604"/>
              <a:ext cx="436959" cy="178475"/>
            </a:xfrm>
            <a:prstGeom prst="rect">
              <a:avLst/>
            </a:prstGeom>
          </p:spPr>
        </p:pic>
        <p:pic>
          <p:nvPicPr>
            <p:cNvPr id="330" name="図 329">
              <a:extLst>
                <a:ext uri="{FF2B5EF4-FFF2-40B4-BE49-F238E27FC236}">
                  <a16:creationId xmlns:a16="http://schemas.microsoft.com/office/drawing/2014/main" id="{29DFBD55-E9FE-CD65-E75A-8292D676DBF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58419" y="4016534"/>
              <a:ext cx="436959" cy="178475"/>
            </a:xfrm>
            <a:prstGeom prst="rect">
              <a:avLst/>
            </a:prstGeom>
          </p:spPr>
        </p:pic>
        <p:pic>
          <p:nvPicPr>
            <p:cNvPr id="331" name="図 330">
              <a:extLst>
                <a:ext uri="{FF2B5EF4-FFF2-40B4-BE49-F238E27FC236}">
                  <a16:creationId xmlns:a16="http://schemas.microsoft.com/office/drawing/2014/main" id="{CBD654AB-7303-CE81-A666-8043E6C89FD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58419" y="4249321"/>
              <a:ext cx="436959" cy="178475"/>
            </a:xfrm>
            <a:prstGeom prst="rect">
              <a:avLst/>
            </a:prstGeom>
          </p:spPr>
        </p:pic>
        <p:pic>
          <p:nvPicPr>
            <p:cNvPr id="332" name="図 331">
              <a:extLst>
                <a:ext uri="{FF2B5EF4-FFF2-40B4-BE49-F238E27FC236}">
                  <a16:creationId xmlns:a16="http://schemas.microsoft.com/office/drawing/2014/main" id="{C0F038D4-5FF2-5498-C91F-EE909753FCE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58419" y="4481166"/>
              <a:ext cx="436959" cy="178475"/>
            </a:xfrm>
            <a:prstGeom prst="rect">
              <a:avLst/>
            </a:prstGeom>
          </p:spPr>
        </p:pic>
        <p:pic>
          <p:nvPicPr>
            <p:cNvPr id="333" name="図 332">
              <a:extLst>
                <a:ext uri="{FF2B5EF4-FFF2-40B4-BE49-F238E27FC236}">
                  <a16:creationId xmlns:a16="http://schemas.microsoft.com/office/drawing/2014/main" id="{7AB7DF50-5443-17D4-9352-BC62F97925D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58419" y="4711342"/>
              <a:ext cx="436959" cy="178475"/>
            </a:xfrm>
            <a:prstGeom prst="rect">
              <a:avLst/>
            </a:prstGeom>
          </p:spPr>
        </p:pic>
        <p:pic>
          <p:nvPicPr>
            <p:cNvPr id="334" name="図 333">
              <a:extLst>
                <a:ext uri="{FF2B5EF4-FFF2-40B4-BE49-F238E27FC236}">
                  <a16:creationId xmlns:a16="http://schemas.microsoft.com/office/drawing/2014/main" id="{989CAA1C-54BD-7EAE-9F0A-7F31E25B136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58419" y="4944980"/>
              <a:ext cx="436959" cy="178475"/>
            </a:xfrm>
            <a:prstGeom prst="rect">
              <a:avLst/>
            </a:prstGeom>
          </p:spPr>
        </p:pic>
        <p:pic>
          <p:nvPicPr>
            <p:cNvPr id="337" name="図 336">
              <a:extLst>
                <a:ext uri="{FF2B5EF4-FFF2-40B4-BE49-F238E27FC236}">
                  <a16:creationId xmlns:a16="http://schemas.microsoft.com/office/drawing/2014/main" id="{2C78D361-AA27-2AB1-FFF0-972A34C9DE0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3093" y="2857584"/>
              <a:ext cx="436959" cy="178475"/>
            </a:xfrm>
            <a:prstGeom prst="rect">
              <a:avLst/>
            </a:prstGeom>
          </p:spPr>
        </p:pic>
        <p:pic>
          <p:nvPicPr>
            <p:cNvPr id="338" name="図 337">
              <a:extLst>
                <a:ext uri="{FF2B5EF4-FFF2-40B4-BE49-F238E27FC236}">
                  <a16:creationId xmlns:a16="http://schemas.microsoft.com/office/drawing/2014/main" id="{96E7349E-7D8C-56AF-7EB5-FCCB1A0C1F7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3093" y="3090684"/>
              <a:ext cx="436959" cy="178475"/>
            </a:xfrm>
            <a:prstGeom prst="rect">
              <a:avLst/>
            </a:prstGeom>
          </p:spPr>
        </p:pic>
        <p:pic>
          <p:nvPicPr>
            <p:cNvPr id="339" name="図 338">
              <a:extLst>
                <a:ext uri="{FF2B5EF4-FFF2-40B4-BE49-F238E27FC236}">
                  <a16:creationId xmlns:a16="http://schemas.microsoft.com/office/drawing/2014/main" id="{8F8FC44E-6BDD-F058-2BC3-70FFF4FC725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3093" y="3326603"/>
              <a:ext cx="436959" cy="178475"/>
            </a:xfrm>
            <a:prstGeom prst="rect">
              <a:avLst/>
            </a:prstGeom>
          </p:spPr>
        </p:pic>
        <p:pic>
          <p:nvPicPr>
            <p:cNvPr id="354" name="図 353">
              <a:extLst>
                <a:ext uri="{FF2B5EF4-FFF2-40B4-BE49-F238E27FC236}">
                  <a16:creationId xmlns:a16="http://schemas.microsoft.com/office/drawing/2014/main" id="{DC662270-E789-ABD2-F9B5-EAB960F5C77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3093" y="3558922"/>
              <a:ext cx="436959" cy="178475"/>
            </a:xfrm>
            <a:prstGeom prst="rect">
              <a:avLst/>
            </a:prstGeom>
          </p:spPr>
        </p:pic>
        <p:pic>
          <p:nvPicPr>
            <p:cNvPr id="355" name="図 354">
              <a:extLst>
                <a:ext uri="{FF2B5EF4-FFF2-40B4-BE49-F238E27FC236}">
                  <a16:creationId xmlns:a16="http://schemas.microsoft.com/office/drawing/2014/main" id="{63C1A1C9-81EB-3AF2-A2DE-5A38EC6EC7A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3093" y="3786604"/>
              <a:ext cx="436959" cy="178475"/>
            </a:xfrm>
            <a:prstGeom prst="rect">
              <a:avLst/>
            </a:prstGeom>
          </p:spPr>
        </p:pic>
        <p:pic>
          <p:nvPicPr>
            <p:cNvPr id="356" name="図 355">
              <a:extLst>
                <a:ext uri="{FF2B5EF4-FFF2-40B4-BE49-F238E27FC236}">
                  <a16:creationId xmlns:a16="http://schemas.microsoft.com/office/drawing/2014/main" id="{31571DB7-5167-D4BC-07B3-E84C3D63B04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3093" y="4016534"/>
              <a:ext cx="436959" cy="178475"/>
            </a:xfrm>
            <a:prstGeom prst="rect">
              <a:avLst/>
            </a:prstGeom>
          </p:spPr>
        </p:pic>
        <p:pic>
          <p:nvPicPr>
            <p:cNvPr id="357" name="図 356">
              <a:extLst>
                <a:ext uri="{FF2B5EF4-FFF2-40B4-BE49-F238E27FC236}">
                  <a16:creationId xmlns:a16="http://schemas.microsoft.com/office/drawing/2014/main" id="{A7A70F7A-0F94-423D-C9C9-DEB5B95BB1A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3093" y="4249321"/>
              <a:ext cx="436959" cy="178475"/>
            </a:xfrm>
            <a:prstGeom prst="rect">
              <a:avLst/>
            </a:prstGeom>
          </p:spPr>
        </p:pic>
        <p:pic>
          <p:nvPicPr>
            <p:cNvPr id="358" name="図 357">
              <a:extLst>
                <a:ext uri="{FF2B5EF4-FFF2-40B4-BE49-F238E27FC236}">
                  <a16:creationId xmlns:a16="http://schemas.microsoft.com/office/drawing/2014/main" id="{0BF21B81-1A54-0C53-380B-6843FAF1422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3093" y="4481166"/>
              <a:ext cx="436959" cy="178475"/>
            </a:xfrm>
            <a:prstGeom prst="rect">
              <a:avLst/>
            </a:prstGeom>
          </p:spPr>
        </p:pic>
        <p:pic>
          <p:nvPicPr>
            <p:cNvPr id="359" name="図 358">
              <a:extLst>
                <a:ext uri="{FF2B5EF4-FFF2-40B4-BE49-F238E27FC236}">
                  <a16:creationId xmlns:a16="http://schemas.microsoft.com/office/drawing/2014/main" id="{DC11351B-4A89-3640-2AFA-F8DB587112B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3093" y="4712591"/>
              <a:ext cx="436959" cy="178475"/>
            </a:xfrm>
            <a:prstGeom prst="rect">
              <a:avLst/>
            </a:prstGeom>
          </p:spPr>
        </p:pic>
        <p:pic>
          <p:nvPicPr>
            <p:cNvPr id="360" name="図 359">
              <a:extLst>
                <a:ext uri="{FF2B5EF4-FFF2-40B4-BE49-F238E27FC236}">
                  <a16:creationId xmlns:a16="http://schemas.microsoft.com/office/drawing/2014/main" id="{985D60AB-2586-5FB3-0230-56CEBB3B18C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3093" y="4946229"/>
              <a:ext cx="436959" cy="178475"/>
            </a:xfrm>
            <a:prstGeom prst="rect">
              <a:avLst/>
            </a:prstGeom>
          </p:spPr>
        </p:pic>
        <p:pic>
          <p:nvPicPr>
            <p:cNvPr id="361" name="図 360">
              <a:extLst>
                <a:ext uri="{FF2B5EF4-FFF2-40B4-BE49-F238E27FC236}">
                  <a16:creationId xmlns:a16="http://schemas.microsoft.com/office/drawing/2014/main" id="{431EC5BA-CC4F-575F-B900-C17C56C975A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24934" y="2857584"/>
              <a:ext cx="436959" cy="178475"/>
            </a:xfrm>
            <a:prstGeom prst="rect">
              <a:avLst/>
            </a:prstGeom>
          </p:spPr>
        </p:pic>
        <p:pic>
          <p:nvPicPr>
            <p:cNvPr id="362" name="図 361">
              <a:extLst>
                <a:ext uri="{FF2B5EF4-FFF2-40B4-BE49-F238E27FC236}">
                  <a16:creationId xmlns:a16="http://schemas.microsoft.com/office/drawing/2014/main" id="{8487B12E-90E7-A896-0186-0A7A20FB3C9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24934" y="3090684"/>
              <a:ext cx="436959" cy="178475"/>
            </a:xfrm>
            <a:prstGeom prst="rect">
              <a:avLst/>
            </a:prstGeom>
          </p:spPr>
        </p:pic>
        <p:pic>
          <p:nvPicPr>
            <p:cNvPr id="363" name="図 362">
              <a:extLst>
                <a:ext uri="{FF2B5EF4-FFF2-40B4-BE49-F238E27FC236}">
                  <a16:creationId xmlns:a16="http://schemas.microsoft.com/office/drawing/2014/main" id="{66C65C91-E5C2-D729-A4A1-A1CF8855A1F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24934" y="3326603"/>
              <a:ext cx="436959" cy="178475"/>
            </a:xfrm>
            <a:prstGeom prst="rect">
              <a:avLst/>
            </a:prstGeom>
          </p:spPr>
        </p:pic>
        <p:pic>
          <p:nvPicPr>
            <p:cNvPr id="364" name="図 363">
              <a:extLst>
                <a:ext uri="{FF2B5EF4-FFF2-40B4-BE49-F238E27FC236}">
                  <a16:creationId xmlns:a16="http://schemas.microsoft.com/office/drawing/2014/main" id="{908D462E-D3FC-C0E5-1502-A04080D3B7E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24934" y="3558922"/>
              <a:ext cx="436959" cy="178475"/>
            </a:xfrm>
            <a:prstGeom prst="rect">
              <a:avLst/>
            </a:prstGeom>
          </p:spPr>
        </p:pic>
        <p:pic>
          <p:nvPicPr>
            <p:cNvPr id="365" name="図 364">
              <a:extLst>
                <a:ext uri="{FF2B5EF4-FFF2-40B4-BE49-F238E27FC236}">
                  <a16:creationId xmlns:a16="http://schemas.microsoft.com/office/drawing/2014/main" id="{53DF5F1D-3BB7-1368-75EC-B657CA22835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24934" y="3786604"/>
              <a:ext cx="436959" cy="178475"/>
            </a:xfrm>
            <a:prstGeom prst="rect">
              <a:avLst/>
            </a:prstGeom>
          </p:spPr>
        </p:pic>
        <p:pic>
          <p:nvPicPr>
            <p:cNvPr id="366" name="図 365">
              <a:extLst>
                <a:ext uri="{FF2B5EF4-FFF2-40B4-BE49-F238E27FC236}">
                  <a16:creationId xmlns:a16="http://schemas.microsoft.com/office/drawing/2014/main" id="{63CA17ED-4A17-16E1-866D-7C8393EC76B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24934" y="4016534"/>
              <a:ext cx="436959" cy="178475"/>
            </a:xfrm>
            <a:prstGeom prst="rect">
              <a:avLst/>
            </a:prstGeom>
          </p:spPr>
        </p:pic>
        <p:pic>
          <p:nvPicPr>
            <p:cNvPr id="367" name="図 366">
              <a:extLst>
                <a:ext uri="{FF2B5EF4-FFF2-40B4-BE49-F238E27FC236}">
                  <a16:creationId xmlns:a16="http://schemas.microsoft.com/office/drawing/2014/main" id="{BF3A6D62-84FB-8775-B7F5-9287E1021CA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24934" y="4249321"/>
              <a:ext cx="436959" cy="178475"/>
            </a:xfrm>
            <a:prstGeom prst="rect">
              <a:avLst/>
            </a:prstGeom>
          </p:spPr>
        </p:pic>
        <p:pic>
          <p:nvPicPr>
            <p:cNvPr id="368" name="図 367">
              <a:extLst>
                <a:ext uri="{FF2B5EF4-FFF2-40B4-BE49-F238E27FC236}">
                  <a16:creationId xmlns:a16="http://schemas.microsoft.com/office/drawing/2014/main" id="{7609684E-7731-88E6-00DF-85D14A12766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24934" y="4481166"/>
              <a:ext cx="436959" cy="178475"/>
            </a:xfrm>
            <a:prstGeom prst="rect">
              <a:avLst/>
            </a:prstGeom>
          </p:spPr>
        </p:pic>
        <p:pic>
          <p:nvPicPr>
            <p:cNvPr id="369" name="図 368">
              <a:extLst>
                <a:ext uri="{FF2B5EF4-FFF2-40B4-BE49-F238E27FC236}">
                  <a16:creationId xmlns:a16="http://schemas.microsoft.com/office/drawing/2014/main" id="{B9B6C093-4AAD-05F5-B60B-4A8DF92D50F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24934" y="4710937"/>
              <a:ext cx="436959" cy="178475"/>
            </a:xfrm>
            <a:prstGeom prst="rect">
              <a:avLst/>
            </a:prstGeom>
          </p:spPr>
        </p:pic>
        <p:pic>
          <p:nvPicPr>
            <p:cNvPr id="370" name="図 369">
              <a:extLst>
                <a:ext uri="{FF2B5EF4-FFF2-40B4-BE49-F238E27FC236}">
                  <a16:creationId xmlns:a16="http://schemas.microsoft.com/office/drawing/2014/main" id="{A6F85D15-896E-6142-C1AA-E82A57FB9A7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24934" y="4944575"/>
              <a:ext cx="436959" cy="178475"/>
            </a:xfrm>
            <a:prstGeom prst="rect">
              <a:avLst/>
            </a:prstGeom>
          </p:spPr>
        </p:pic>
        <p:pic>
          <p:nvPicPr>
            <p:cNvPr id="371" name="図 370">
              <a:extLst>
                <a:ext uri="{FF2B5EF4-FFF2-40B4-BE49-F238E27FC236}">
                  <a16:creationId xmlns:a16="http://schemas.microsoft.com/office/drawing/2014/main" id="{4ABBB581-11E9-B282-42F2-F36D60D10C8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57819" y="2857584"/>
              <a:ext cx="436959" cy="178475"/>
            </a:xfrm>
            <a:prstGeom prst="rect">
              <a:avLst/>
            </a:prstGeom>
          </p:spPr>
        </p:pic>
        <p:pic>
          <p:nvPicPr>
            <p:cNvPr id="372" name="図 371">
              <a:extLst>
                <a:ext uri="{FF2B5EF4-FFF2-40B4-BE49-F238E27FC236}">
                  <a16:creationId xmlns:a16="http://schemas.microsoft.com/office/drawing/2014/main" id="{F6814F4A-E8BE-6448-F929-2163A2D88E6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57819" y="3090684"/>
              <a:ext cx="436959" cy="178475"/>
            </a:xfrm>
            <a:prstGeom prst="rect">
              <a:avLst/>
            </a:prstGeom>
          </p:spPr>
        </p:pic>
        <p:pic>
          <p:nvPicPr>
            <p:cNvPr id="373" name="図 372">
              <a:extLst>
                <a:ext uri="{FF2B5EF4-FFF2-40B4-BE49-F238E27FC236}">
                  <a16:creationId xmlns:a16="http://schemas.microsoft.com/office/drawing/2014/main" id="{87C68CB2-C3EF-F632-3F1E-C6CA4D36DAA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57819" y="3326603"/>
              <a:ext cx="436959" cy="178475"/>
            </a:xfrm>
            <a:prstGeom prst="rect">
              <a:avLst/>
            </a:prstGeom>
          </p:spPr>
        </p:pic>
        <p:pic>
          <p:nvPicPr>
            <p:cNvPr id="374" name="図 373">
              <a:extLst>
                <a:ext uri="{FF2B5EF4-FFF2-40B4-BE49-F238E27FC236}">
                  <a16:creationId xmlns:a16="http://schemas.microsoft.com/office/drawing/2014/main" id="{5B34D418-F15B-EF1C-6C68-23F854ADB01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57819" y="3558922"/>
              <a:ext cx="436959" cy="178475"/>
            </a:xfrm>
            <a:prstGeom prst="rect">
              <a:avLst/>
            </a:prstGeom>
          </p:spPr>
        </p:pic>
        <p:pic>
          <p:nvPicPr>
            <p:cNvPr id="375" name="図 374">
              <a:extLst>
                <a:ext uri="{FF2B5EF4-FFF2-40B4-BE49-F238E27FC236}">
                  <a16:creationId xmlns:a16="http://schemas.microsoft.com/office/drawing/2014/main" id="{80D0C52A-5951-EA74-3C00-005D7F68850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57819" y="3786604"/>
              <a:ext cx="436959" cy="178475"/>
            </a:xfrm>
            <a:prstGeom prst="rect">
              <a:avLst/>
            </a:prstGeom>
          </p:spPr>
        </p:pic>
        <p:pic>
          <p:nvPicPr>
            <p:cNvPr id="376" name="図 375">
              <a:extLst>
                <a:ext uri="{FF2B5EF4-FFF2-40B4-BE49-F238E27FC236}">
                  <a16:creationId xmlns:a16="http://schemas.microsoft.com/office/drawing/2014/main" id="{8C9D1CAD-824B-19B5-BCDD-7D191AD6F9F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57819" y="4016534"/>
              <a:ext cx="436959" cy="178475"/>
            </a:xfrm>
            <a:prstGeom prst="rect">
              <a:avLst/>
            </a:prstGeom>
          </p:spPr>
        </p:pic>
        <p:pic>
          <p:nvPicPr>
            <p:cNvPr id="377" name="図 376">
              <a:extLst>
                <a:ext uri="{FF2B5EF4-FFF2-40B4-BE49-F238E27FC236}">
                  <a16:creationId xmlns:a16="http://schemas.microsoft.com/office/drawing/2014/main" id="{79405E1F-0563-C7F0-237D-0892C443250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57819" y="4249324"/>
              <a:ext cx="436959" cy="178475"/>
            </a:xfrm>
            <a:prstGeom prst="rect">
              <a:avLst/>
            </a:prstGeom>
          </p:spPr>
        </p:pic>
        <p:pic>
          <p:nvPicPr>
            <p:cNvPr id="378" name="図 377">
              <a:extLst>
                <a:ext uri="{FF2B5EF4-FFF2-40B4-BE49-F238E27FC236}">
                  <a16:creationId xmlns:a16="http://schemas.microsoft.com/office/drawing/2014/main" id="{8C5B255D-DACE-4797-4CA7-53A3DDB6C4E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57819" y="4481171"/>
              <a:ext cx="436959" cy="178475"/>
            </a:xfrm>
            <a:prstGeom prst="rect">
              <a:avLst/>
            </a:prstGeom>
          </p:spPr>
        </p:pic>
        <p:pic>
          <p:nvPicPr>
            <p:cNvPr id="379" name="図 378">
              <a:extLst>
                <a:ext uri="{FF2B5EF4-FFF2-40B4-BE49-F238E27FC236}">
                  <a16:creationId xmlns:a16="http://schemas.microsoft.com/office/drawing/2014/main" id="{550CB260-46F5-8A0C-C2DC-93EE483E411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57819" y="4719975"/>
              <a:ext cx="436959" cy="178475"/>
            </a:xfrm>
            <a:prstGeom prst="rect">
              <a:avLst/>
            </a:prstGeom>
          </p:spPr>
        </p:pic>
        <p:pic>
          <p:nvPicPr>
            <p:cNvPr id="380" name="図 379">
              <a:extLst>
                <a:ext uri="{FF2B5EF4-FFF2-40B4-BE49-F238E27FC236}">
                  <a16:creationId xmlns:a16="http://schemas.microsoft.com/office/drawing/2014/main" id="{59206A72-AB37-4337-9B45-AEF6867669B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57819" y="4953613"/>
              <a:ext cx="436959" cy="178475"/>
            </a:xfrm>
            <a:prstGeom prst="rect">
              <a:avLst/>
            </a:prstGeom>
          </p:spPr>
        </p:pic>
        <p:pic>
          <p:nvPicPr>
            <p:cNvPr id="382" name="図 381">
              <a:extLst>
                <a:ext uri="{FF2B5EF4-FFF2-40B4-BE49-F238E27FC236}">
                  <a16:creationId xmlns:a16="http://schemas.microsoft.com/office/drawing/2014/main" id="{CDE423FB-1725-E5FD-4589-3CC30B99BB0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04324" y="2861560"/>
              <a:ext cx="436959" cy="178475"/>
            </a:xfrm>
            <a:prstGeom prst="rect">
              <a:avLst/>
            </a:prstGeom>
          </p:spPr>
        </p:pic>
        <p:pic>
          <p:nvPicPr>
            <p:cNvPr id="383" name="図 382">
              <a:extLst>
                <a:ext uri="{FF2B5EF4-FFF2-40B4-BE49-F238E27FC236}">
                  <a16:creationId xmlns:a16="http://schemas.microsoft.com/office/drawing/2014/main" id="{ED07A3B4-0164-8111-7881-316F8792605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04324" y="3094660"/>
              <a:ext cx="436959" cy="178475"/>
            </a:xfrm>
            <a:prstGeom prst="rect">
              <a:avLst/>
            </a:prstGeom>
          </p:spPr>
        </p:pic>
        <p:pic>
          <p:nvPicPr>
            <p:cNvPr id="448" name="図 447">
              <a:extLst>
                <a:ext uri="{FF2B5EF4-FFF2-40B4-BE49-F238E27FC236}">
                  <a16:creationId xmlns:a16="http://schemas.microsoft.com/office/drawing/2014/main" id="{88F113F6-3678-BBD3-F9F3-568D941FDAB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04324" y="3330579"/>
              <a:ext cx="436959" cy="178475"/>
            </a:xfrm>
            <a:prstGeom prst="rect">
              <a:avLst/>
            </a:prstGeom>
          </p:spPr>
        </p:pic>
        <p:pic>
          <p:nvPicPr>
            <p:cNvPr id="449" name="図 448">
              <a:extLst>
                <a:ext uri="{FF2B5EF4-FFF2-40B4-BE49-F238E27FC236}">
                  <a16:creationId xmlns:a16="http://schemas.microsoft.com/office/drawing/2014/main" id="{4E7D1D29-0ED5-AFF8-CB8B-35A9D7F73DD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04324" y="3562898"/>
              <a:ext cx="436959" cy="178475"/>
            </a:xfrm>
            <a:prstGeom prst="rect">
              <a:avLst/>
            </a:prstGeom>
          </p:spPr>
        </p:pic>
        <p:pic>
          <p:nvPicPr>
            <p:cNvPr id="450" name="図 449">
              <a:extLst>
                <a:ext uri="{FF2B5EF4-FFF2-40B4-BE49-F238E27FC236}">
                  <a16:creationId xmlns:a16="http://schemas.microsoft.com/office/drawing/2014/main" id="{AEC662A9-B62C-497F-5CDB-813079E30D2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04324" y="3790580"/>
              <a:ext cx="436959" cy="178475"/>
            </a:xfrm>
            <a:prstGeom prst="rect">
              <a:avLst/>
            </a:prstGeom>
          </p:spPr>
        </p:pic>
        <p:pic>
          <p:nvPicPr>
            <p:cNvPr id="451" name="図 450">
              <a:extLst>
                <a:ext uri="{FF2B5EF4-FFF2-40B4-BE49-F238E27FC236}">
                  <a16:creationId xmlns:a16="http://schemas.microsoft.com/office/drawing/2014/main" id="{AD173270-631F-4DBA-70FF-7905A31E158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04324" y="4020510"/>
              <a:ext cx="436959" cy="178475"/>
            </a:xfrm>
            <a:prstGeom prst="rect">
              <a:avLst/>
            </a:prstGeom>
          </p:spPr>
        </p:pic>
        <p:pic>
          <p:nvPicPr>
            <p:cNvPr id="452" name="図 451">
              <a:extLst>
                <a:ext uri="{FF2B5EF4-FFF2-40B4-BE49-F238E27FC236}">
                  <a16:creationId xmlns:a16="http://schemas.microsoft.com/office/drawing/2014/main" id="{5267648C-1BA9-A22C-FA54-4D699948B79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04324" y="4253297"/>
              <a:ext cx="436959" cy="178475"/>
            </a:xfrm>
            <a:prstGeom prst="rect">
              <a:avLst/>
            </a:prstGeom>
          </p:spPr>
        </p:pic>
        <p:pic>
          <p:nvPicPr>
            <p:cNvPr id="453" name="図 452">
              <a:extLst>
                <a:ext uri="{FF2B5EF4-FFF2-40B4-BE49-F238E27FC236}">
                  <a16:creationId xmlns:a16="http://schemas.microsoft.com/office/drawing/2014/main" id="{2FA1B7E6-E028-7E25-4DBB-A351EADB921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04324" y="4485142"/>
              <a:ext cx="436959" cy="178475"/>
            </a:xfrm>
            <a:prstGeom prst="rect">
              <a:avLst/>
            </a:prstGeom>
          </p:spPr>
        </p:pic>
        <p:pic>
          <p:nvPicPr>
            <p:cNvPr id="454" name="図 453">
              <a:extLst>
                <a:ext uri="{FF2B5EF4-FFF2-40B4-BE49-F238E27FC236}">
                  <a16:creationId xmlns:a16="http://schemas.microsoft.com/office/drawing/2014/main" id="{4FD36DFE-4EE0-AE90-A3C7-8D43823E1F1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04324" y="4716972"/>
              <a:ext cx="436959" cy="178475"/>
            </a:xfrm>
            <a:prstGeom prst="rect">
              <a:avLst/>
            </a:prstGeom>
          </p:spPr>
        </p:pic>
        <p:pic>
          <p:nvPicPr>
            <p:cNvPr id="455" name="図 454">
              <a:extLst>
                <a:ext uri="{FF2B5EF4-FFF2-40B4-BE49-F238E27FC236}">
                  <a16:creationId xmlns:a16="http://schemas.microsoft.com/office/drawing/2014/main" id="{D32158A7-15DC-D84E-FCE3-9649EF5AAC0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04324" y="4950610"/>
              <a:ext cx="436959" cy="178475"/>
            </a:xfrm>
            <a:prstGeom prst="rect">
              <a:avLst/>
            </a:prstGeom>
          </p:spPr>
        </p:pic>
        <p:pic>
          <p:nvPicPr>
            <p:cNvPr id="456" name="図 455">
              <a:extLst>
                <a:ext uri="{FF2B5EF4-FFF2-40B4-BE49-F238E27FC236}">
                  <a16:creationId xmlns:a16="http://schemas.microsoft.com/office/drawing/2014/main" id="{254B9433-3F61-3304-3FC5-7018718710A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58536" y="2861560"/>
              <a:ext cx="436959" cy="178475"/>
            </a:xfrm>
            <a:prstGeom prst="rect">
              <a:avLst/>
            </a:prstGeom>
          </p:spPr>
        </p:pic>
        <p:pic>
          <p:nvPicPr>
            <p:cNvPr id="457" name="図 456">
              <a:extLst>
                <a:ext uri="{FF2B5EF4-FFF2-40B4-BE49-F238E27FC236}">
                  <a16:creationId xmlns:a16="http://schemas.microsoft.com/office/drawing/2014/main" id="{131DC652-DBCC-0515-36FB-8CB978C1A38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58536" y="3094660"/>
              <a:ext cx="436959" cy="178475"/>
            </a:xfrm>
            <a:prstGeom prst="rect">
              <a:avLst/>
            </a:prstGeom>
          </p:spPr>
        </p:pic>
        <p:pic>
          <p:nvPicPr>
            <p:cNvPr id="458" name="図 457">
              <a:extLst>
                <a:ext uri="{FF2B5EF4-FFF2-40B4-BE49-F238E27FC236}">
                  <a16:creationId xmlns:a16="http://schemas.microsoft.com/office/drawing/2014/main" id="{23E0199C-87E8-FDC5-0179-E314BDAFF89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58536" y="3330579"/>
              <a:ext cx="436959" cy="178475"/>
            </a:xfrm>
            <a:prstGeom prst="rect">
              <a:avLst/>
            </a:prstGeom>
          </p:spPr>
        </p:pic>
        <p:pic>
          <p:nvPicPr>
            <p:cNvPr id="459" name="図 458">
              <a:extLst>
                <a:ext uri="{FF2B5EF4-FFF2-40B4-BE49-F238E27FC236}">
                  <a16:creationId xmlns:a16="http://schemas.microsoft.com/office/drawing/2014/main" id="{A8E00542-6D64-154C-C28E-BAD19FC3DF0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58536" y="3562898"/>
              <a:ext cx="436959" cy="178475"/>
            </a:xfrm>
            <a:prstGeom prst="rect">
              <a:avLst/>
            </a:prstGeom>
          </p:spPr>
        </p:pic>
        <p:pic>
          <p:nvPicPr>
            <p:cNvPr id="460" name="図 459">
              <a:extLst>
                <a:ext uri="{FF2B5EF4-FFF2-40B4-BE49-F238E27FC236}">
                  <a16:creationId xmlns:a16="http://schemas.microsoft.com/office/drawing/2014/main" id="{495EEB65-B37E-8250-BEE7-A44CC24CC8A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58536" y="3790580"/>
              <a:ext cx="436959" cy="178475"/>
            </a:xfrm>
            <a:prstGeom prst="rect">
              <a:avLst/>
            </a:prstGeom>
          </p:spPr>
        </p:pic>
        <p:pic>
          <p:nvPicPr>
            <p:cNvPr id="461" name="図 460">
              <a:extLst>
                <a:ext uri="{FF2B5EF4-FFF2-40B4-BE49-F238E27FC236}">
                  <a16:creationId xmlns:a16="http://schemas.microsoft.com/office/drawing/2014/main" id="{5E2304F5-3667-9C43-A958-08EAE99B313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58536" y="4020510"/>
              <a:ext cx="436959" cy="178475"/>
            </a:xfrm>
            <a:prstGeom prst="rect">
              <a:avLst/>
            </a:prstGeom>
          </p:spPr>
        </p:pic>
        <p:pic>
          <p:nvPicPr>
            <p:cNvPr id="462" name="図 461">
              <a:extLst>
                <a:ext uri="{FF2B5EF4-FFF2-40B4-BE49-F238E27FC236}">
                  <a16:creationId xmlns:a16="http://schemas.microsoft.com/office/drawing/2014/main" id="{1779908B-B680-56E2-9A22-D0B8090DE39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58536" y="4253297"/>
              <a:ext cx="436959" cy="178475"/>
            </a:xfrm>
            <a:prstGeom prst="rect">
              <a:avLst/>
            </a:prstGeom>
          </p:spPr>
        </p:pic>
        <p:pic>
          <p:nvPicPr>
            <p:cNvPr id="463" name="図 462">
              <a:extLst>
                <a:ext uri="{FF2B5EF4-FFF2-40B4-BE49-F238E27FC236}">
                  <a16:creationId xmlns:a16="http://schemas.microsoft.com/office/drawing/2014/main" id="{D88014A5-5F0A-30E3-7031-288A6C289A8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58536" y="4485142"/>
              <a:ext cx="436959" cy="178475"/>
            </a:xfrm>
            <a:prstGeom prst="rect">
              <a:avLst/>
            </a:prstGeom>
          </p:spPr>
        </p:pic>
        <p:pic>
          <p:nvPicPr>
            <p:cNvPr id="464" name="図 463">
              <a:extLst>
                <a:ext uri="{FF2B5EF4-FFF2-40B4-BE49-F238E27FC236}">
                  <a16:creationId xmlns:a16="http://schemas.microsoft.com/office/drawing/2014/main" id="{38C276B0-17CE-1679-4B15-5C1C47453ED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58536" y="4715318"/>
              <a:ext cx="436959" cy="178475"/>
            </a:xfrm>
            <a:prstGeom prst="rect">
              <a:avLst/>
            </a:prstGeom>
          </p:spPr>
        </p:pic>
        <p:pic>
          <p:nvPicPr>
            <p:cNvPr id="465" name="図 464">
              <a:extLst>
                <a:ext uri="{FF2B5EF4-FFF2-40B4-BE49-F238E27FC236}">
                  <a16:creationId xmlns:a16="http://schemas.microsoft.com/office/drawing/2014/main" id="{58477D4F-CA20-5246-8E5C-968155EEF26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58536" y="4948956"/>
              <a:ext cx="436959" cy="178475"/>
            </a:xfrm>
            <a:prstGeom prst="rect">
              <a:avLst/>
            </a:prstGeom>
          </p:spPr>
        </p:pic>
        <p:pic>
          <p:nvPicPr>
            <p:cNvPr id="466" name="図 465">
              <a:extLst>
                <a:ext uri="{FF2B5EF4-FFF2-40B4-BE49-F238E27FC236}">
                  <a16:creationId xmlns:a16="http://schemas.microsoft.com/office/drawing/2014/main" id="{7364D404-0E98-FA46-C1B5-90162DF0467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93210" y="2861560"/>
              <a:ext cx="436959" cy="178475"/>
            </a:xfrm>
            <a:prstGeom prst="rect">
              <a:avLst/>
            </a:prstGeom>
          </p:spPr>
        </p:pic>
        <p:pic>
          <p:nvPicPr>
            <p:cNvPr id="467" name="図 466">
              <a:extLst>
                <a:ext uri="{FF2B5EF4-FFF2-40B4-BE49-F238E27FC236}">
                  <a16:creationId xmlns:a16="http://schemas.microsoft.com/office/drawing/2014/main" id="{3B7939E8-DA8C-BE3C-62A5-1863708BA3F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93210" y="3094660"/>
              <a:ext cx="436959" cy="178475"/>
            </a:xfrm>
            <a:prstGeom prst="rect">
              <a:avLst/>
            </a:prstGeom>
          </p:spPr>
        </p:pic>
        <p:pic>
          <p:nvPicPr>
            <p:cNvPr id="468" name="図 467">
              <a:extLst>
                <a:ext uri="{FF2B5EF4-FFF2-40B4-BE49-F238E27FC236}">
                  <a16:creationId xmlns:a16="http://schemas.microsoft.com/office/drawing/2014/main" id="{77B2FD7B-4044-F7DC-B3F8-D733DF50A70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93210" y="3330579"/>
              <a:ext cx="436959" cy="178475"/>
            </a:xfrm>
            <a:prstGeom prst="rect">
              <a:avLst/>
            </a:prstGeom>
          </p:spPr>
        </p:pic>
        <p:pic>
          <p:nvPicPr>
            <p:cNvPr id="469" name="図 468">
              <a:extLst>
                <a:ext uri="{FF2B5EF4-FFF2-40B4-BE49-F238E27FC236}">
                  <a16:creationId xmlns:a16="http://schemas.microsoft.com/office/drawing/2014/main" id="{5FC2562E-24CA-85A8-004D-77FEA128062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93210" y="3562898"/>
              <a:ext cx="436959" cy="178475"/>
            </a:xfrm>
            <a:prstGeom prst="rect">
              <a:avLst/>
            </a:prstGeom>
          </p:spPr>
        </p:pic>
        <p:pic>
          <p:nvPicPr>
            <p:cNvPr id="470" name="図 469">
              <a:extLst>
                <a:ext uri="{FF2B5EF4-FFF2-40B4-BE49-F238E27FC236}">
                  <a16:creationId xmlns:a16="http://schemas.microsoft.com/office/drawing/2014/main" id="{9A69B1F6-E598-6A19-2558-D36F1A967DE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93210" y="3790580"/>
              <a:ext cx="436959" cy="178475"/>
            </a:xfrm>
            <a:prstGeom prst="rect">
              <a:avLst/>
            </a:prstGeom>
          </p:spPr>
        </p:pic>
        <p:pic>
          <p:nvPicPr>
            <p:cNvPr id="507" name="図 506">
              <a:extLst>
                <a:ext uri="{FF2B5EF4-FFF2-40B4-BE49-F238E27FC236}">
                  <a16:creationId xmlns:a16="http://schemas.microsoft.com/office/drawing/2014/main" id="{5DCAE691-5C13-424A-9A92-CD364CE33A0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93210" y="4020510"/>
              <a:ext cx="436959" cy="178475"/>
            </a:xfrm>
            <a:prstGeom prst="rect">
              <a:avLst/>
            </a:prstGeom>
          </p:spPr>
        </p:pic>
        <p:pic>
          <p:nvPicPr>
            <p:cNvPr id="508" name="図 507">
              <a:extLst>
                <a:ext uri="{FF2B5EF4-FFF2-40B4-BE49-F238E27FC236}">
                  <a16:creationId xmlns:a16="http://schemas.microsoft.com/office/drawing/2014/main" id="{FA9B87AA-243E-29DB-E0FD-79569A369FF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93210" y="4253297"/>
              <a:ext cx="436959" cy="178475"/>
            </a:xfrm>
            <a:prstGeom prst="rect">
              <a:avLst/>
            </a:prstGeom>
          </p:spPr>
        </p:pic>
        <p:pic>
          <p:nvPicPr>
            <p:cNvPr id="509" name="図 508">
              <a:extLst>
                <a:ext uri="{FF2B5EF4-FFF2-40B4-BE49-F238E27FC236}">
                  <a16:creationId xmlns:a16="http://schemas.microsoft.com/office/drawing/2014/main" id="{48724C9A-6706-E4CD-0332-6F2EA00D1C9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93210" y="4485142"/>
              <a:ext cx="436959" cy="178475"/>
            </a:xfrm>
            <a:prstGeom prst="rect">
              <a:avLst/>
            </a:prstGeom>
          </p:spPr>
        </p:pic>
        <p:pic>
          <p:nvPicPr>
            <p:cNvPr id="510" name="図 509">
              <a:extLst>
                <a:ext uri="{FF2B5EF4-FFF2-40B4-BE49-F238E27FC236}">
                  <a16:creationId xmlns:a16="http://schemas.microsoft.com/office/drawing/2014/main" id="{DE8FD9F6-3479-6B77-E2FC-F5CC354E672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93210" y="4716567"/>
              <a:ext cx="436959" cy="178475"/>
            </a:xfrm>
            <a:prstGeom prst="rect">
              <a:avLst/>
            </a:prstGeom>
          </p:spPr>
        </p:pic>
        <p:pic>
          <p:nvPicPr>
            <p:cNvPr id="511" name="図 510">
              <a:extLst>
                <a:ext uri="{FF2B5EF4-FFF2-40B4-BE49-F238E27FC236}">
                  <a16:creationId xmlns:a16="http://schemas.microsoft.com/office/drawing/2014/main" id="{5363C0B8-7F66-9D99-198D-3B7D0576C45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93210" y="4950205"/>
              <a:ext cx="436959" cy="178475"/>
            </a:xfrm>
            <a:prstGeom prst="rect">
              <a:avLst/>
            </a:prstGeom>
          </p:spPr>
        </p:pic>
        <p:pic>
          <p:nvPicPr>
            <p:cNvPr id="517" name="図 516">
              <a:extLst>
                <a:ext uri="{FF2B5EF4-FFF2-40B4-BE49-F238E27FC236}">
                  <a16:creationId xmlns:a16="http://schemas.microsoft.com/office/drawing/2014/main" id="{8EB020A5-FFA5-749D-88DC-7E024CFC195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25051" y="2861560"/>
              <a:ext cx="436959" cy="178475"/>
            </a:xfrm>
            <a:prstGeom prst="rect">
              <a:avLst/>
            </a:prstGeom>
          </p:spPr>
        </p:pic>
        <p:pic>
          <p:nvPicPr>
            <p:cNvPr id="518" name="図 517">
              <a:extLst>
                <a:ext uri="{FF2B5EF4-FFF2-40B4-BE49-F238E27FC236}">
                  <a16:creationId xmlns:a16="http://schemas.microsoft.com/office/drawing/2014/main" id="{49848BB9-F790-4D1D-4787-06FCC0F125E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25051" y="3094660"/>
              <a:ext cx="436959" cy="178475"/>
            </a:xfrm>
            <a:prstGeom prst="rect">
              <a:avLst/>
            </a:prstGeom>
          </p:spPr>
        </p:pic>
        <p:pic>
          <p:nvPicPr>
            <p:cNvPr id="658" name="図 657">
              <a:extLst>
                <a:ext uri="{FF2B5EF4-FFF2-40B4-BE49-F238E27FC236}">
                  <a16:creationId xmlns:a16="http://schemas.microsoft.com/office/drawing/2014/main" id="{40BB062F-8F92-3BFE-9C52-84E3E823C16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25051" y="3330579"/>
              <a:ext cx="436959" cy="178475"/>
            </a:xfrm>
            <a:prstGeom prst="rect">
              <a:avLst/>
            </a:prstGeom>
          </p:spPr>
        </p:pic>
        <p:pic>
          <p:nvPicPr>
            <p:cNvPr id="662" name="図 661">
              <a:extLst>
                <a:ext uri="{FF2B5EF4-FFF2-40B4-BE49-F238E27FC236}">
                  <a16:creationId xmlns:a16="http://schemas.microsoft.com/office/drawing/2014/main" id="{0AF68645-83C0-457D-FE06-8F4E65C6AAF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25051" y="3562898"/>
              <a:ext cx="436959" cy="178475"/>
            </a:xfrm>
            <a:prstGeom prst="rect">
              <a:avLst/>
            </a:prstGeom>
          </p:spPr>
        </p:pic>
        <p:pic>
          <p:nvPicPr>
            <p:cNvPr id="694" name="図 693">
              <a:extLst>
                <a:ext uri="{FF2B5EF4-FFF2-40B4-BE49-F238E27FC236}">
                  <a16:creationId xmlns:a16="http://schemas.microsoft.com/office/drawing/2014/main" id="{2994BCF7-C29C-2312-CFD8-1D3E86665A6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25051" y="3790580"/>
              <a:ext cx="436959" cy="178475"/>
            </a:xfrm>
            <a:prstGeom prst="rect">
              <a:avLst/>
            </a:prstGeom>
          </p:spPr>
        </p:pic>
        <p:pic>
          <p:nvPicPr>
            <p:cNvPr id="695" name="図 694">
              <a:extLst>
                <a:ext uri="{FF2B5EF4-FFF2-40B4-BE49-F238E27FC236}">
                  <a16:creationId xmlns:a16="http://schemas.microsoft.com/office/drawing/2014/main" id="{E86402F6-0CFF-02F5-AC8B-42CDDCB2E55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25051" y="4020510"/>
              <a:ext cx="436959" cy="178475"/>
            </a:xfrm>
            <a:prstGeom prst="rect">
              <a:avLst/>
            </a:prstGeom>
          </p:spPr>
        </p:pic>
        <p:pic>
          <p:nvPicPr>
            <p:cNvPr id="696" name="図 695">
              <a:extLst>
                <a:ext uri="{FF2B5EF4-FFF2-40B4-BE49-F238E27FC236}">
                  <a16:creationId xmlns:a16="http://schemas.microsoft.com/office/drawing/2014/main" id="{1312D9A8-0152-B016-5BA5-F26535BC32F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25051" y="4253297"/>
              <a:ext cx="436959" cy="178475"/>
            </a:xfrm>
            <a:prstGeom prst="rect">
              <a:avLst/>
            </a:prstGeom>
          </p:spPr>
        </p:pic>
        <p:pic>
          <p:nvPicPr>
            <p:cNvPr id="697" name="図 696">
              <a:extLst>
                <a:ext uri="{FF2B5EF4-FFF2-40B4-BE49-F238E27FC236}">
                  <a16:creationId xmlns:a16="http://schemas.microsoft.com/office/drawing/2014/main" id="{6AC232CB-2C96-8A02-76C1-7D6A08572D9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25051" y="4485142"/>
              <a:ext cx="436959" cy="178475"/>
            </a:xfrm>
            <a:prstGeom prst="rect">
              <a:avLst/>
            </a:prstGeom>
          </p:spPr>
        </p:pic>
        <p:pic>
          <p:nvPicPr>
            <p:cNvPr id="698" name="図 697">
              <a:extLst>
                <a:ext uri="{FF2B5EF4-FFF2-40B4-BE49-F238E27FC236}">
                  <a16:creationId xmlns:a16="http://schemas.microsoft.com/office/drawing/2014/main" id="{6A049A45-0988-4EFF-39A1-7C64FEBDEF3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25051" y="4714913"/>
              <a:ext cx="436959" cy="178475"/>
            </a:xfrm>
            <a:prstGeom prst="rect">
              <a:avLst/>
            </a:prstGeom>
          </p:spPr>
        </p:pic>
        <p:pic>
          <p:nvPicPr>
            <p:cNvPr id="699" name="図 698">
              <a:extLst>
                <a:ext uri="{FF2B5EF4-FFF2-40B4-BE49-F238E27FC236}">
                  <a16:creationId xmlns:a16="http://schemas.microsoft.com/office/drawing/2014/main" id="{B32F2043-A115-4188-1201-810986B24C4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25051" y="4948551"/>
              <a:ext cx="436959" cy="178475"/>
            </a:xfrm>
            <a:prstGeom prst="rect">
              <a:avLst/>
            </a:prstGeom>
          </p:spPr>
        </p:pic>
        <p:pic>
          <p:nvPicPr>
            <p:cNvPr id="700" name="図 699">
              <a:extLst>
                <a:ext uri="{FF2B5EF4-FFF2-40B4-BE49-F238E27FC236}">
                  <a16:creationId xmlns:a16="http://schemas.microsoft.com/office/drawing/2014/main" id="{4E6D740F-31BE-EC83-5C8F-87D1A6A0077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57936" y="2861560"/>
              <a:ext cx="436959" cy="178475"/>
            </a:xfrm>
            <a:prstGeom prst="rect">
              <a:avLst/>
            </a:prstGeom>
          </p:spPr>
        </p:pic>
        <p:pic>
          <p:nvPicPr>
            <p:cNvPr id="701" name="図 700">
              <a:extLst>
                <a:ext uri="{FF2B5EF4-FFF2-40B4-BE49-F238E27FC236}">
                  <a16:creationId xmlns:a16="http://schemas.microsoft.com/office/drawing/2014/main" id="{993D56DE-C16B-7876-0E00-B8C99FA53D5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57936" y="3094660"/>
              <a:ext cx="436959" cy="178475"/>
            </a:xfrm>
            <a:prstGeom prst="rect">
              <a:avLst/>
            </a:prstGeom>
          </p:spPr>
        </p:pic>
        <p:pic>
          <p:nvPicPr>
            <p:cNvPr id="706" name="図 705">
              <a:extLst>
                <a:ext uri="{FF2B5EF4-FFF2-40B4-BE49-F238E27FC236}">
                  <a16:creationId xmlns:a16="http://schemas.microsoft.com/office/drawing/2014/main" id="{BB4B1DAA-FA1F-2053-1B48-EEDF37DB0EF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57936" y="3330579"/>
              <a:ext cx="436959" cy="178475"/>
            </a:xfrm>
            <a:prstGeom prst="rect">
              <a:avLst/>
            </a:prstGeom>
          </p:spPr>
        </p:pic>
        <p:pic>
          <p:nvPicPr>
            <p:cNvPr id="714" name="図 713">
              <a:extLst>
                <a:ext uri="{FF2B5EF4-FFF2-40B4-BE49-F238E27FC236}">
                  <a16:creationId xmlns:a16="http://schemas.microsoft.com/office/drawing/2014/main" id="{B1752EE5-5D6D-3CA5-56A1-25CA875E0F2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57936" y="3562898"/>
              <a:ext cx="436959" cy="178475"/>
            </a:xfrm>
            <a:prstGeom prst="rect">
              <a:avLst/>
            </a:prstGeom>
          </p:spPr>
        </p:pic>
        <p:pic>
          <p:nvPicPr>
            <p:cNvPr id="716" name="図 715">
              <a:extLst>
                <a:ext uri="{FF2B5EF4-FFF2-40B4-BE49-F238E27FC236}">
                  <a16:creationId xmlns:a16="http://schemas.microsoft.com/office/drawing/2014/main" id="{FBD23203-A4EF-A698-BA95-EA0387BE329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57936" y="3790580"/>
              <a:ext cx="436959" cy="178475"/>
            </a:xfrm>
            <a:prstGeom prst="rect">
              <a:avLst/>
            </a:prstGeom>
          </p:spPr>
        </p:pic>
        <p:pic>
          <p:nvPicPr>
            <p:cNvPr id="718" name="図 717">
              <a:extLst>
                <a:ext uri="{FF2B5EF4-FFF2-40B4-BE49-F238E27FC236}">
                  <a16:creationId xmlns:a16="http://schemas.microsoft.com/office/drawing/2014/main" id="{F6E35C2E-F137-ED8F-A588-4C57317287A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57936" y="4020510"/>
              <a:ext cx="436959" cy="178475"/>
            </a:xfrm>
            <a:prstGeom prst="rect">
              <a:avLst/>
            </a:prstGeom>
          </p:spPr>
        </p:pic>
        <p:pic>
          <p:nvPicPr>
            <p:cNvPr id="720" name="図 719">
              <a:extLst>
                <a:ext uri="{FF2B5EF4-FFF2-40B4-BE49-F238E27FC236}">
                  <a16:creationId xmlns:a16="http://schemas.microsoft.com/office/drawing/2014/main" id="{2A8BB9C6-CBC4-5C0F-ACD6-84C0050F1C3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57936" y="4253300"/>
              <a:ext cx="436959" cy="178475"/>
            </a:xfrm>
            <a:prstGeom prst="rect">
              <a:avLst/>
            </a:prstGeom>
          </p:spPr>
        </p:pic>
        <p:pic>
          <p:nvPicPr>
            <p:cNvPr id="722" name="図 721">
              <a:extLst>
                <a:ext uri="{FF2B5EF4-FFF2-40B4-BE49-F238E27FC236}">
                  <a16:creationId xmlns:a16="http://schemas.microsoft.com/office/drawing/2014/main" id="{E71DF51A-B462-4446-DE40-E0C2287B27F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57936" y="4485147"/>
              <a:ext cx="436959" cy="178475"/>
            </a:xfrm>
            <a:prstGeom prst="rect">
              <a:avLst/>
            </a:prstGeom>
          </p:spPr>
        </p:pic>
        <p:pic>
          <p:nvPicPr>
            <p:cNvPr id="723" name="図 722">
              <a:extLst>
                <a:ext uri="{FF2B5EF4-FFF2-40B4-BE49-F238E27FC236}">
                  <a16:creationId xmlns:a16="http://schemas.microsoft.com/office/drawing/2014/main" id="{CF718A1F-E9A5-DE07-1A21-8DA5FC22F88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57936" y="4723951"/>
              <a:ext cx="436959" cy="178475"/>
            </a:xfrm>
            <a:prstGeom prst="rect">
              <a:avLst/>
            </a:prstGeom>
          </p:spPr>
        </p:pic>
        <p:pic>
          <p:nvPicPr>
            <p:cNvPr id="724" name="図 723">
              <a:extLst>
                <a:ext uri="{FF2B5EF4-FFF2-40B4-BE49-F238E27FC236}">
                  <a16:creationId xmlns:a16="http://schemas.microsoft.com/office/drawing/2014/main" id="{52D72EC3-870D-C2BC-3617-73C0CB38F1B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57936" y="4957589"/>
              <a:ext cx="436959" cy="178475"/>
            </a:xfrm>
            <a:prstGeom prst="rect">
              <a:avLst/>
            </a:prstGeom>
          </p:spPr>
        </p:pic>
        <p:pic>
          <p:nvPicPr>
            <p:cNvPr id="726" name="図 725">
              <a:extLst>
                <a:ext uri="{FF2B5EF4-FFF2-40B4-BE49-F238E27FC236}">
                  <a16:creationId xmlns:a16="http://schemas.microsoft.com/office/drawing/2014/main" id="{59702CB6-5A2F-5DA0-106A-3EAA34885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94184" y="2861560"/>
              <a:ext cx="436959" cy="178475"/>
            </a:xfrm>
            <a:prstGeom prst="rect">
              <a:avLst/>
            </a:prstGeom>
          </p:spPr>
        </p:pic>
        <p:pic>
          <p:nvPicPr>
            <p:cNvPr id="727" name="図 726">
              <a:extLst>
                <a:ext uri="{FF2B5EF4-FFF2-40B4-BE49-F238E27FC236}">
                  <a16:creationId xmlns:a16="http://schemas.microsoft.com/office/drawing/2014/main" id="{5169A917-78C2-0802-3B3D-42321FDAF0E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94184" y="3094660"/>
              <a:ext cx="436959" cy="178475"/>
            </a:xfrm>
            <a:prstGeom prst="rect">
              <a:avLst/>
            </a:prstGeom>
          </p:spPr>
        </p:pic>
        <p:pic>
          <p:nvPicPr>
            <p:cNvPr id="728" name="図 727">
              <a:extLst>
                <a:ext uri="{FF2B5EF4-FFF2-40B4-BE49-F238E27FC236}">
                  <a16:creationId xmlns:a16="http://schemas.microsoft.com/office/drawing/2014/main" id="{FAFDFEAD-FB8B-5EB0-4FF9-658887EA76A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94184" y="3330579"/>
              <a:ext cx="436959" cy="178475"/>
            </a:xfrm>
            <a:prstGeom prst="rect">
              <a:avLst/>
            </a:prstGeom>
          </p:spPr>
        </p:pic>
        <p:pic>
          <p:nvPicPr>
            <p:cNvPr id="729" name="図 728">
              <a:extLst>
                <a:ext uri="{FF2B5EF4-FFF2-40B4-BE49-F238E27FC236}">
                  <a16:creationId xmlns:a16="http://schemas.microsoft.com/office/drawing/2014/main" id="{26242401-55AF-D4CE-693B-EB8832EC0CA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94184" y="3562898"/>
              <a:ext cx="436959" cy="178475"/>
            </a:xfrm>
            <a:prstGeom prst="rect">
              <a:avLst/>
            </a:prstGeom>
          </p:spPr>
        </p:pic>
        <p:pic>
          <p:nvPicPr>
            <p:cNvPr id="730" name="図 729">
              <a:extLst>
                <a:ext uri="{FF2B5EF4-FFF2-40B4-BE49-F238E27FC236}">
                  <a16:creationId xmlns:a16="http://schemas.microsoft.com/office/drawing/2014/main" id="{BFF1DBC7-4C1E-F7E9-9061-D7D4D47E339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94184" y="3790580"/>
              <a:ext cx="436959" cy="178475"/>
            </a:xfrm>
            <a:prstGeom prst="rect">
              <a:avLst/>
            </a:prstGeom>
          </p:spPr>
        </p:pic>
        <p:pic>
          <p:nvPicPr>
            <p:cNvPr id="733" name="図 732">
              <a:extLst>
                <a:ext uri="{FF2B5EF4-FFF2-40B4-BE49-F238E27FC236}">
                  <a16:creationId xmlns:a16="http://schemas.microsoft.com/office/drawing/2014/main" id="{7C7930E5-B927-96B4-8500-482961FADFE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94184" y="4020510"/>
              <a:ext cx="436959" cy="178475"/>
            </a:xfrm>
            <a:prstGeom prst="rect">
              <a:avLst/>
            </a:prstGeom>
          </p:spPr>
        </p:pic>
        <p:pic>
          <p:nvPicPr>
            <p:cNvPr id="734" name="図 733">
              <a:extLst>
                <a:ext uri="{FF2B5EF4-FFF2-40B4-BE49-F238E27FC236}">
                  <a16:creationId xmlns:a16="http://schemas.microsoft.com/office/drawing/2014/main" id="{6BE52B13-0CF2-5C44-BEA3-270708DF8F1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94184" y="4253297"/>
              <a:ext cx="436959" cy="178475"/>
            </a:xfrm>
            <a:prstGeom prst="rect">
              <a:avLst/>
            </a:prstGeom>
          </p:spPr>
        </p:pic>
        <p:pic>
          <p:nvPicPr>
            <p:cNvPr id="735" name="図 734">
              <a:extLst>
                <a:ext uri="{FF2B5EF4-FFF2-40B4-BE49-F238E27FC236}">
                  <a16:creationId xmlns:a16="http://schemas.microsoft.com/office/drawing/2014/main" id="{47ADE48A-E751-27DE-BBC6-A021CA0E8B0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94184" y="4485142"/>
              <a:ext cx="436959" cy="178475"/>
            </a:xfrm>
            <a:prstGeom prst="rect">
              <a:avLst/>
            </a:prstGeom>
          </p:spPr>
        </p:pic>
        <p:pic>
          <p:nvPicPr>
            <p:cNvPr id="736" name="図 735">
              <a:extLst>
                <a:ext uri="{FF2B5EF4-FFF2-40B4-BE49-F238E27FC236}">
                  <a16:creationId xmlns:a16="http://schemas.microsoft.com/office/drawing/2014/main" id="{7B9B1A97-86DF-34E4-14E4-E1DB3BD3DA1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94184" y="4716972"/>
              <a:ext cx="436959" cy="178475"/>
            </a:xfrm>
            <a:prstGeom prst="rect">
              <a:avLst/>
            </a:prstGeom>
          </p:spPr>
        </p:pic>
        <p:pic>
          <p:nvPicPr>
            <p:cNvPr id="737" name="図 736">
              <a:extLst>
                <a:ext uri="{FF2B5EF4-FFF2-40B4-BE49-F238E27FC236}">
                  <a16:creationId xmlns:a16="http://schemas.microsoft.com/office/drawing/2014/main" id="{C6390175-B119-307B-35F7-2A7A15D8A70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94184" y="4950610"/>
              <a:ext cx="436959" cy="178475"/>
            </a:xfrm>
            <a:prstGeom prst="rect">
              <a:avLst/>
            </a:prstGeom>
          </p:spPr>
        </p:pic>
        <p:pic>
          <p:nvPicPr>
            <p:cNvPr id="738" name="図 737">
              <a:extLst>
                <a:ext uri="{FF2B5EF4-FFF2-40B4-BE49-F238E27FC236}">
                  <a16:creationId xmlns:a16="http://schemas.microsoft.com/office/drawing/2014/main" id="{7E8437B0-53AA-10D0-9B70-684C021A2D6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8396" y="2861560"/>
              <a:ext cx="436959" cy="178475"/>
            </a:xfrm>
            <a:prstGeom prst="rect">
              <a:avLst/>
            </a:prstGeom>
          </p:spPr>
        </p:pic>
        <p:pic>
          <p:nvPicPr>
            <p:cNvPr id="747" name="図 746">
              <a:extLst>
                <a:ext uri="{FF2B5EF4-FFF2-40B4-BE49-F238E27FC236}">
                  <a16:creationId xmlns:a16="http://schemas.microsoft.com/office/drawing/2014/main" id="{4C3E5257-B304-4CCC-F8C5-75BC183AAD8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8396" y="3094660"/>
              <a:ext cx="436959" cy="178475"/>
            </a:xfrm>
            <a:prstGeom prst="rect">
              <a:avLst/>
            </a:prstGeom>
          </p:spPr>
        </p:pic>
        <p:pic>
          <p:nvPicPr>
            <p:cNvPr id="749" name="図 748">
              <a:extLst>
                <a:ext uri="{FF2B5EF4-FFF2-40B4-BE49-F238E27FC236}">
                  <a16:creationId xmlns:a16="http://schemas.microsoft.com/office/drawing/2014/main" id="{B44F5560-5A2F-808D-6007-7809AF17120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8396" y="3330579"/>
              <a:ext cx="436959" cy="178475"/>
            </a:xfrm>
            <a:prstGeom prst="rect">
              <a:avLst/>
            </a:prstGeom>
          </p:spPr>
        </p:pic>
        <p:pic>
          <p:nvPicPr>
            <p:cNvPr id="750" name="図 749">
              <a:extLst>
                <a:ext uri="{FF2B5EF4-FFF2-40B4-BE49-F238E27FC236}">
                  <a16:creationId xmlns:a16="http://schemas.microsoft.com/office/drawing/2014/main" id="{7754FC1B-7493-E8EE-6E53-03C14C68743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8396" y="3562898"/>
              <a:ext cx="436959" cy="178475"/>
            </a:xfrm>
            <a:prstGeom prst="rect">
              <a:avLst/>
            </a:prstGeom>
          </p:spPr>
        </p:pic>
        <p:pic>
          <p:nvPicPr>
            <p:cNvPr id="751" name="図 750">
              <a:extLst>
                <a:ext uri="{FF2B5EF4-FFF2-40B4-BE49-F238E27FC236}">
                  <a16:creationId xmlns:a16="http://schemas.microsoft.com/office/drawing/2014/main" id="{421B411D-044E-4509-F34B-6942F40C3AE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8396" y="3790580"/>
              <a:ext cx="436959" cy="178475"/>
            </a:xfrm>
            <a:prstGeom prst="rect">
              <a:avLst/>
            </a:prstGeom>
          </p:spPr>
        </p:pic>
        <p:pic>
          <p:nvPicPr>
            <p:cNvPr id="752" name="図 751">
              <a:extLst>
                <a:ext uri="{FF2B5EF4-FFF2-40B4-BE49-F238E27FC236}">
                  <a16:creationId xmlns:a16="http://schemas.microsoft.com/office/drawing/2014/main" id="{33C4811A-F613-413E-4B01-AD806180330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8396" y="4020510"/>
              <a:ext cx="436959" cy="178475"/>
            </a:xfrm>
            <a:prstGeom prst="rect">
              <a:avLst/>
            </a:prstGeom>
          </p:spPr>
        </p:pic>
        <p:pic>
          <p:nvPicPr>
            <p:cNvPr id="753" name="図 752">
              <a:extLst>
                <a:ext uri="{FF2B5EF4-FFF2-40B4-BE49-F238E27FC236}">
                  <a16:creationId xmlns:a16="http://schemas.microsoft.com/office/drawing/2014/main" id="{E6ACC762-9AB7-106F-A6E8-7B34D199B16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8396" y="4253297"/>
              <a:ext cx="436959" cy="178475"/>
            </a:xfrm>
            <a:prstGeom prst="rect">
              <a:avLst/>
            </a:prstGeom>
          </p:spPr>
        </p:pic>
        <p:pic>
          <p:nvPicPr>
            <p:cNvPr id="754" name="図 753">
              <a:extLst>
                <a:ext uri="{FF2B5EF4-FFF2-40B4-BE49-F238E27FC236}">
                  <a16:creationId xmlns:a16="http://schemas.microsoft.com/office/drawing/2014/main" id="{57A2426F-2BAB-BACA-7E55-43ACBE0B366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8396" y="4485142"/>
              <a:ext cx="436959" cy="178475"/>
            </a:xfrm>
            <a:prstGeom prst="rect">
              <a:avLst/>
            </a:prstGeom>
          </p:spPr>
        </p:pic>
        <p:pic>
          <p:nvPicPr>
            <p:cNvPr id="755" name="図 754">
              <a:extLst>
                <a:ext uri="{FF2B5EF4-FFF2-40B4-BE49-F238E27FC236}">
                  <a16:creationId xmlns:a16="http://schemas.microsoft.com/office/drawing/2014/main" id="{2FC74077-4A20-F5A6-8130-015AEB669F3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8396" y="4715318"/>
              <a:ext cx="436959" cy="178475"/>
            </a:xfrm>
            <a:prstGeom prst="rect">
              <a:avLst/>
            </a:prstGeom>
          </p:spPr>
        </p:pic>
        <p:pic>
          <p:nvPicPr>
            <p:cNvPr id="757" name="図 756">
              <a:extLst>
                <a:ext uri="{FF2B5EF4-FFF2-40B4-BE49-F238E27FC236}">
                  <a16:creationId xmlns:a16="http://schemas.microsoft.com/office/drawing/2014/main" id="{A8DB1BC0-75B3-5A5F-04BD-FB11EAE022C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8396" y="4948956"/>
              <a:ext cx="436959" cy="178475"/>
            </a:xfrm>
            <a:prstGeom prst="rect">
              <a:avLst/>
            </a:prstGeom>
          </p:spPr>
        </p:pic>
        <p:pic>
          <p:nvPicPr>
            <p:cNvPr id="758" name="図 757">
              <a:extLst>
                <a:ext uri="{FF2B5EF4-FFF2-40B4-BE49-F238E27FC236}">
                  <a16:creationId xmlns:a16="http://schemas.microsoft.com/office/drawing/2014/main" id="{EFC6D61B-6460-625B-52E6-3E079EAE967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83070" y="2861560"/>
              <a:ext cx="436959" cy="178475"/>
            </a:xfrm>
            <a:prstGeom prst="rect">
              <a:avLst/>
            </a:prstGeom>
          </p:spPr>
        </p:pic>
        <p:pic>
          <p:nvPicPr>
            <p:cNvPr id="759" name="図 758">
              <a:extLst>
                <a:ext uri="{FF2B5EF4-FFF2-40B4-BE49-F238E27FC236}">
                  <a16:creationId xmlns:a16="http://schemas.microsoft.com/office/drawing/2014/main" id="{01F02A51-6F68-7B1C-3EE2-70FA00CE6B4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83070" y="3094660"/>
              <a:ext cx="436959" cy="178475"/>
            </a:xfrm>
            <a:prstGeom prst="rect">
              <a:avLst/>
            </a:prstGeom>
          </p:spPr>
        </p:pic>
        <p:pic>
          <p:nvPicPr>
            <p:cNvPr id="760" name="図 759">
              <a:extLst>
                <a:ext uri="{FF2B5EF4-FFF2-40B4-BE49-F238E27FC236}">
                  <a16:creationId xmlns:a16="http://schemas.microsoft.com/office/drawing/2014/main" id="{7033D104-7055-DBA5-DD4A-B06D9A3926C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83070" y="3330579"/>
              <a:ext cx="436959" cy="178475"/>
            </a:xfrm>
            <a:prstGeom prst="rect">
              <a:avLst/>
            </a:prstGeom>
          </p:spPr>
        </p:pic>
        <p:pic>
          <p:nvPicPr>
            <p:cNvPr id="761" name="図 760">
              <a:extLst>
                <a:ext uri="{FF2B5EF4-FFF2-40B4-BE49-F238E27FC236}">
                  <a16:creationId xmlns:a16="http://schemas.microsoft.com/office/drawing/2014/main" id="{34D778FD-096F-067F-1795-0A336E1894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83070" y="3562898"/>
              <a:ext cx="436959" cy="178475"/>
            </a:xfrm>
            <a:prstGeom prst="rect">
              <a:avLst/>
            </a:prstGeom>
          </p:spPr>
        </p:pic>
        <p:pic>
          <p:nvPicPr>
            <p:cNvPr id="762" name="図 761">
              <a:extLst>
                <a:ext uri="{FF2B5EF4-FFF2-40B4-BE49-F238E27FC236}">
                  <a16:creationId xmlns:a16="http://schemas.microsoft.com/office/drawing/2014/main" id="{D73F7A1D-001B-189A-DE04-7617217063B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83070" y="3790580"/>
              <a:ext cx="436959" cy="178475"/>
            </a:xfrm>
            <a:prstGeom prst="rect">
              <a:avLst/>
            </a:prstGeom>
          </p:spPr>
        </p:pic>
        <p:pic>
          <p:nvPicPr>
            <p:cNvPr id="763" name="図 762">
              <a:extLst>
                <a:ext uri="{FF2B5EF4-FFF2-40B4-BE49-F238E27FC236}">
                  <a16:creationId xmlns:a16="http://schemas.microsoft.com/office/drawing/2014/main" id="{83E2549C-1C5B-9FDD-1900-5566F4CDC67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83070" y="4020510"/>
              <a:ext cx="436959" cy="178475"/>
            </a:xfrm>
            <a:prstGeom prst="rect">
              <a:avLst/>
            </a:prstGeom>
          </p:spPr>
        </p:pic>
        <p:pic>
          <p:nvPicPr>
            <p:cNvPr id="767" name="図 766">
              <a:extLst>
                <a:ext uri="{FF2B5EF4-FFF2-40B4-BE49-F238E27FC236}">
                  <a16:creationId xmlns:a16="http://schemas.microsoft.com/office/drawing/2014/main" id="{2F5E2140-8611-916B-CF33-C967AE93A34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83070" y="4253297"/>
              <a:ext cx="436959" cy="178475"/>
            </a:xfrm>
            <a:prstGeom prst="rect">
              <a:avLst/>
            </a:prstGeom>
          </p:spPr>
        </p:pic>
        <p:pic>
          <p:nvPicPr>
            <p:cNvPr id="768" name="図 767">
              <a:extLst>
                <a:ext uri="{FF2B5EF4-FFF2-40B4-BE49-F238E27FC236}">
                  <a16:creationId xmlns:a16="http://schemas.microsoft.com/office/drawing/2014/main" id="{C36E752B-5D62-CF1B-892E-48D8F82EF43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83070" y="4485142"/>
              <a:ext cx="436959" cy="178475"/>
            </a:xfrm>
            <a:prstGeom prst="rect">
              <a:avLst/>
            </a:prstGeom>
          </p:spPr>
        </p:pic>
        <p:pic>
          <p:nvPicPr>
            <p:cNvPr id="769" name="図 768">
              <a:extLst>
                <a:ext uri="{FF2B5EF4-FFF2-40B4-BE49-F238E27FC236}">
                  <a16:creationId xmlns:a16="http://schemas.microsoft.com/office/drawing/2014/main" id="{47CD07F8-FD17-B858-B4F3-7D44CD563D4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83070" y="4716567"/>
              <a:ext cx="436959" cy="178475"/>
            </a:xfrm>
            <a:prstGeom prst="rect">
              <a:avLst/>
            </a:prstGeom>
          </p:spPr>
        </p:pic>
        <p:pic>
          <p:nvPicPr>
            <p:cNvPr id="770" name="図 769">
              <a:extLst>
                <a:ext uri="{FF2B5EF4-FFF2-40B4-BE49-F238E27FC236}">
                  <a16:creationId xmlns:a16="http://schemas.microsoft.com/office/drawing/2014/main" id="{7280E860-E1C8-7BC0-BB6F-3670D8996F8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83070" y="4950205"/>
              <a:ext cx="436959" cy="1784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27228272"/>
      </p:ext>
    </p:extLst>
  </p:cSld>
  <p:clrMapOvr>
    <a:masterClrMapping/>
  </p:clrMapOvr>
</p:sld>
</file>

<file path=ppt/theme/theme1.xml><?xml version="1.0" encoding="utf-8"?>
<a:theme xmlns:a="http://schemas.openxmlformats.org/drawingml/2006/main" name="3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2197</TotalTime>
  <Words>1</Words>
  <Application>Microsoft Office PowerPoint</Application>
  <PresentationFormat>ユーザー設定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游ゴシック</vt:lpstr>
      <vt:lpstr>Arial</vt:lpstr>
      <vt:lpstr>3_デザインの設定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渡辺 忠明</cp:lastModifiedBy>
  <cp:revision>101</cp:revision>
  <cp:lastPrinted>2025-03-28T06:07:28Z</cp:lastPrinted>
  <dcterms:created xsi:type="dcterms:W3CDTF">2017-02-16T12:15:42Z</dcterms:created>
  <dcterms:modified xsi:type="dcterms:W3CDTF">2025-03-28T06:34:39Z</dcterms:modified>
</cp:coreProperties>
</file>