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F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69" autoAdjust="0"/>
    <p:restoredTop sz="94238" autoAdjust="0"/>
  </p:normalViewPr>
  <p:slideViewPr>
    <p:cSldViewPr snapToGrid="0">
      <p:cViewPr>
        <p:scale>
          <a:sx n="75" d="100"/>
          <a:sy n="75" d="100"/>
        </p:scale>
        <p:origin x="1790" y="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9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2435239-FC46-65DA-0F92-8339289E10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E18DC41-A7EC-2577-C551-431BABB019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A5BB4-1898-4037-814A-5D31B6319785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FD548A3-FDC6-0E09-5F6E-CA081B337D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6832FD9-7CC6-9688-2E98-A8C6AD8555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7D09B-AFC8-4D48-B4EB-3CB8FC3F5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270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B1176-C156-498A-AADA-2A40695121C0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3E44-8B89-41A9-8597-5CE090AF5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96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283E44-8B89-41A9-8597-5CE090AF540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28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485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A47AAE3F-CC98-F9F3-6629-0C66F758A5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09" y="30480"/>
            <a:ext cx="9709476" cy="676858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C1FF55D-5001-1E8E-87E1-733E6CE3E9B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5479" y="43542"/>
            <a:ext cx="2922465" cy="847969"/>
          </a:xfrm>
          <a:prstGeom prst="rect">
            <a:avLst/>
          </a:prstGeom>
        </p:spPr>
      </p:pic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A532DA6A-540D-A487-3C3C-FFA79E260801}"/>
              </a:ext>
            </a:extLst>
          </p:cNvPr>
          <p:cNvCxnSpPr>
            <a:cxnSpLocks/>
          </p:cNvCxnSpPr>
          <p:nvPr userDrawn="1"/>
        </p:nvCxnSpPr>
        <p:spPr>
          <a:xfrm>
            <a:off x="8874252" y="4985384"/>
            <a:ext cx="0" cy="66179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グラフィックス 2">
            <a:extLst>
              <a:ext uri="{FF2B5EF4-FFF2-40B4-BE49-F238E27FC236}">
                <a16:creationId xmlns:a16="http://schemas.microsoft.com/office/drawing/2014/main" id="{FE194887-0F86-5D0E-8B23-2C4ED3DA08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00855" y="1690895"/>
            <a:ext cx="2741415" cy="1407285"/>
          </a:xfrm>
          <a:prstGeom prst="rect">
            <a:avLst/>
          </a:prstGeom>
        </p:spPr>
      </p:pic>
      <p:sp>
        <p:nvSpPr>
          <p:cNvPr id="6" name="Rectangle 12">
            <a:extLst>
              <a:ext uri="{FF2B5EF4-FFF2-40B4-BE49-F238E27FC236}">
                <a16:creationId xmlns:a16="http://schemas.microsoft.com/office/drawing/2014/main" id="{F322D403-56E9-B057-255F-702A693ED12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6514" y="3132447"/>
            <a:ext cx="26836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</a:t>
            </a:r>
            <a:endParaRPr kumimoji="0" lang="en-US" altLang="ja-JP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ご確認ください。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6FAF10D3-5781-14C9-793A-03C0AA01D8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19528" y="1956342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ED228575-284D-2EA8-FA6A-7CECF6D3D1A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06702" y="2312587"/>
            <a:ext cx="531571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81BAFA90-299A-2ACE-C0CF-C1FE0DD9A2F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918968" y="2711097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03B57DE4-B555-95A9-D421-E727821FCC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011877" y="2345480"/>
            <a:ext cx="212629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5CADE74E-62E2-78AD-A9F2-A60DDC787F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25283" y="2290914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903BA2F4-DC2E-EC82-9A69-D7406B77DC2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966237" y="1955719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7A7AC252-1A20-3F59-F38A-6330C003075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351254" y="2344525"/>
            <a:ext cx="28469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431D2160-94F8-831C-8FD2-EA87F973F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25283" y="2695897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395F49E0-4AE4-A222-CA9B-6896C2AD1A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25283" y="1892329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8DB10044-C55C-F35C-A37B-79BD0CA7E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5427" y="2727502"/>
            <a:ext cx="74420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" name="グラフィックス 42">
            <a:extLst>
              <a:ext uri="{FF2B5EF4-FFF2-40B4-BE49-F238E27FC236}">
                <a16:creationId xmlns:a16="http://schemas.microsoft.com/office/drawing/2014/main" id="{8F6603E1-6522-25ED-276B-6F9A2638C27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135492" y="2900795"/>
            <a:ext cx="112271" cy="9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57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4262" y="2851016"/>
            <a:ext cx="373485" cy="108602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723" y="2048958"/>
            <a:ext cx="352543" cy="145679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210" y="2848819"/>
            <a:ext cx="352543" cy="145679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262" y="2099772"/>
            <a:ext cx="352294" cy="90060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65" y="2500997"/>
            <a:ext cx="119197" cy="98007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210" y="2428615"/>
            <a:ext cx="352543" cy="145679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233" y="2138656"/>
            <a:ext cx="67012" cy="50987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702" y="2465179"/>
            <a:ext cx="520074" cy="171902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458" y="2511629"/>
            <a:ext cx="100518" cy="94691"/>
          </a:xfrm>
          <a:prstGeom prst="rect">
            <a:avLst/>
          </a:prstGeom>
        </p:spPr>
      </p:pic>
      <p:pic>
        <p:nvPicPr>
          <p:cNvPr id="165" name="図 1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33759" y="3917186"/>
            <a:ext cx="373485" cy="108602"/>
          </a:xfrm>
          <a:prstGeom prst="rect">
            <a:avLst/>
          </a:prstGeom>
        </p:spPr>
      </p:pic>
      <p:pic>
        <p:nvPicPr>
          <p:cNvPr id="517" name="図 5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899" y="6529352"/>
            <a:ext cx="373485" cy="108602"/>
          </a:xfrm>
          <a:prstGeom prst="rect">
            <a:avLst/>
          </a:prstGeom>
        </p:spPr>
      </p:pic>
      <p:pic>
        <p:nvPicPr>
          <p:cNvPr id="518" name="図 5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74056" y="2779476"/>
            <a:ext cx="373485" cy="108602"/>
          </a:xfrm>
          <a:prstGeom prst="rect">
            <a:avLst/>
          </a:prstGeom>
        </p:spPr>
      </p:pic>
      <p:pic>
        <p:nvPicPr>
          <p:cNvPr id="255" name="図 254">
            <a:extLst>
              <a:ext uri="{FF2B5EF4-FFF2-40B4-BE49-F238E27FC236}">
                <a16:creationId xmlns:a16="http://schemas.microsoft.com/office/drawing/2014/main" id="{69A9F2A4-0238-4BD5-9D2D-C4A0855329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59435" y="5540559"/>
            <a:ext cx="373485" cy="108602"/>
          </a:xfrm>
          <a:prstGeom prst="rect">
            <a:avLst/>
          </a:prstGeom>
        </p:spPr>
      </p:pic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86555109-8C96-CB80-0A9C-131B08E3DD26}"/>
              </a:ext>
            </a:extLst>
          </p:cNvPr>
          <p:cNvGrpSpPr/>
          <p:nvPr/>
        </p:nvGrpSpPr>
        <p:grpSpPr>
          <a:xfrm>
            <a:off x="6323054" y="4950648"/>
            <a:ext cx="2003745" cy="1270101"/>
            <a:chOff x="6463734" y="4950648"/>
            <a:chExt cx="2003745" cy="1270101"/>
          </a:xfrm>
        </p:grpSpPr>
        <p:grpSp>
          <p:nvGrpSpPr>
            <p:cNvPr id="384" name="グループ化 383"/>
            <p:cNvGrpSpPr/>
            <p:nvPr/>
          </p:nvGrpSpPr>
          <p:grpSpPr>
            <a:xfrm rot="5400000">
              <a:off x="7140558" y="4893829"/>
              <a:ext cx="1270101" cy="1383740"/>
              <a:chOff x="4658668" y="520918"/>
              <a:chExt cx="1270101" cy="1383740"/>
            </a:xfrm>
          </p:grpSpPr>
          <p:grpSp>
            <p:nvGrpSpPr>
              <p:cNvPr id="403" name="グループ化 402"/>
              <p:cNvGrpSpPr/>
              <p:nvPr/>
            </p:nvGrpSpPr>
            <p:grpSpPr>
              <a:xfrm>
                <a:off x="4658668" y="520918"/>
                <a:ext cx="352543" cy="1383740"/>
                <a:chOff x="118932" y="1783735"/>
                <a:chExt cx="503424" cy="1975951"/>
              </a:xfrm>
            </p:grpSpPr>
            <p:pic>
              <p:nvPicPr>
                <p:cNvPr id="420" name="図 419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1783735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21" name="図 420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078389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22" name="図 421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373043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23" name="図 422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667697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24" name="図 423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962351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25" name="図 424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257005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26" name="図 425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551660"/>
                  <a:ext cx="503424" cy="208026"/>
                </a:xfrm>
                <a:prstGeom prst="rect">
                  <a:avLst/>
                </a:prstGeom>
              </p:spPr>
            </p:pic>
          </p:grpSp>
          <p:grpSp>
            <p:nvGrpSpPr>
              <p:cNvPr id="404" name="グループ化 403"/>
              <p:cNvGrpSpPr/>
              <p:nvPr/>
            </p:nvGrpSpPr>
            <p:grpSpPr>
              <a:xfrm>
                <a:off x="5117449" y="520918"/>
                <a:ext cx="352543" cy="1383740"/>
                <a:chOff x="118932" y="1783735"/>
                <a:chExt cx="503424" cy="1975951"/>
              </a:xfrm>
            </p:grpSpPr>
            <p:pic>
              <p:nvPicPr>
                <p:cNvPr id="413" name="図 412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1783735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14" name="図 413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078389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15" name="図 414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373043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16" name="図 415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667697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17" name="図 416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962351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18" name="図 417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257005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19" name="図 418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551660"/>
                  <a:ext cx="503424" cy="208026"/>
                </a:xfrm>
                <a:prstGeom prst="rect">
                  <a:avLst/>
                </a:prstGeom>
              </p:spPr>
            </p:pic>
          </p:grpSp>
          <p:grpSp>
            <p:nvGrpSpPr>
              <p:cNvPr id="405" name="グループ化 404"/>
              <p:cNvGrpSpPr/>
              <p:nvPr/>
            </p:nvGrpSpPr>
            <p:grpSpPr>
              <a:xfrm>
                <a:off x="5576226" y="520918"/>
                <a:ext cx="352543" cy="1383740"/>
                <a:chOff x="118932" y="1783735"/>
                <a:chExt cx="503424" cy="1975951"/>
              </a:xfrm>
            </p:grpSpPr>
            <p:pic>
              <p:nvPicPr>
                <p:cNvPr id="406" name="図 405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1783735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07" name="図 406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078389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08" name="図 407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373043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09" name="図 408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667697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10" name="図 409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962351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11" name="図 410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257005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412" name="図 411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551660"/>
                  <a:ext cx="503424" cy="208026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03CC0DAA-91A1-8E62-14B9-19D966D88653}"/>
                </a:ext>
              </a:extLst>
            </p:cNvPr>
            <p:cNvGrpSpPr/>
            <p:nvPr/>
          </p:nvGrpSpPr>
          <p:grpSpPr>
            <a:xfrm>
              <a:off x="6463734" y="4950648"/>
              <a:ext cx="558366" cy="1270101"/>
              <a:chOff x="6463734" y="4950648"/>
              <a:chExt cx="558366" cy="1270101"/>
            </a:xfrm>
          </p:grpSpPr>
          <p:pic>
            <p:nvPicPr>
              <p:cNvPr id="385" name="図 384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772989" y="5054080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386" name="図 385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566645" y="5054080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387" name="図 38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360302" y="5054080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391" name="図 390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772989" y="5512861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392" name="図 391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566645" y="5512861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393" name="図 392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360302" y="5512861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397" name="図 39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772989" y="5971638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398" name="図 397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566645" y="5971638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399" name="図 39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360302" y="5971638"/>
                <a:ext cx="352543" cy="145679"/>
              </a:xfrm>
              <a:prstGeom prst="rect">
                <a:avLst/>
              </a:prstGeom>
            </p:spPr>
          </p:pic>
        </p:grp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04B1788-EBB5-02D0-262D-CE03AD26A4D6}"/>
              </a:ext>
            </a:extLst>
          </p:cNvPr>
          <p:cNvSpPr txBox="1"/>
          <p:nvPr/>
        </p:nvSpPr>
        <p:spPr>
          <a:xfrm>
            <a:off x="6827215" y="974190"/>
            <a:ext cx="658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20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707</a:t>
            </a:r>
            <a:endParaRPr lang="ja-JP" altLang="en-US" sz="2000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B03532F-5918-BCA6-B395-D736937980BA}"/>
              </a:ext>
            </a:extLst>
          </p:cNvPr>
          <p:cNvGrpSpPr/>
          <p:nvPr/>
        </p:nvGrpSpPr>
        <p:grpSpPr>
          <a:xfrm>
            <a:off x="7782685" y="4178533"/>
            <a:ext cx="809192" cy="409580"/>
            <a:chOff x="7782685" y="4341093"/>
            <a:chExt cx="809192" cy="409580"/>
          </a:xfrm>
        </p:grpSpPr>
        <p:sp>
          <p:nvSpPr>
            <p:cNvPr id="8" name="フリーフォーム: 図形 7">
              <a:extLst>
                <a:ext uri="{FF2B5EF4-FFF2-40B4-BE49-F238E27FC236}">
                  <a16:creationId xmlns:a16="http://schemas.microsoft.com/office/drawing/2014/main" id="{8E326AF4-8EC6-F6AC-E95A-50B3464497D9}"/>
                </a:ext>
              </a:extLst>
            </p:cNvPr>
            <p:cNvSpPr/>
            <p:nvPr/>
          </p:nvSpPr>
          <p:spPr>
            <a:xfrm>
              <a:off x="7782685" y="4341093"/>
              <a:ext cx="809192" cy="4001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55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7694B06-BFA9-7F04-E44F-5CFCCEFE40D8}"/>
                </a:ext>
              </a:extLst>
            </p:cNvPr>
            <p:cNvSpPr txBox="1"/>
            <p:nvPr/>
          </p:nvSpPr>
          <p:spPr>
            <a:xfrm>
              <a:off x="7887992" y="4350563"/>
              <a:ext cx="6587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ja-JP" sz="200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6</a:t>
              </a:r>
              <a:r>
                <a:rPr lang="en-US" altLang="ja-JP" sz="20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05</a:t>
              </a:r>
              <a:endParaRPr lang="ja-JP" altLang="en-US" sz="20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124B2FC-D7AC-A11C-4E72-A5188E4D8DE5}"/>
              </a:ext>
            </a:extLst>
          </p:cNvPr>
          <p:cNvGrpSpPr/>
          <p:nvPr/>
        </p:nvGrpSpPr>
        <p:grpSpPr>
          <a:xfrm>
            <a:off x="5101487" y="4654468"/>
            <a:ext cx="809192" cy="409580"/>
            <a:chOff x="4934489" y="4551884"/>
            <a:chExt cx="809192" cy="409580"/>
          </a:xfrm>
        </p:grpSpPr>
        <p:sp>
          <p:nvSpPr>
            <p:cNvPr id="11" name="フリーフォーム: 図形 10">
              <a:extLst>
                <a:ext uri="{FF2B5EF4-FFF2-40B4-BE49-F238E27FC236}">
                  <a16:creationId xmlns:a16="http://schemas.microsoft.com/office/drawing/2014/main" id="{2BFD4ADE-E9CC-6D06-9B90-05624273B35A}"/>
                </a:ext>
              </a:extLst>
            </p:cNvPr>
            <p:cNvSpPr/>
            <p:nvPr/>
          </p:nvSpPr>
          <p:spPr>
            <a:xfrm>
              <a:off x="4934489" y="4551884"/>
              <a:ext cx="809192" cy="4001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55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444262BA-69ED-4495-1395-E20321641740}"/>
                </a:ext>
              </a:extLst>
            </p:cNvPr>
            <p:cNvSpPr txBox="1"/>
            <p:nvPr/>
          </p:nvSpPr>
          <p:spPr>
            <a:xfrm>
              <a:off x="5039796" y="4561354"/>
              <a:ext cx="6587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ja-JP" sz="200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6</a:t>
              </a:r>
              <a:r>
                <a:rPr lang="en-US" altLang="ja-JP" sz="20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04</a:t>
              </a:r>
              <a:endParaRPr lang="ja-JP" altLang="en-US" sz="20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BC956574-3151-BB94-A9A7-E08CA943F9F2}"/>
              </a:ext>
            </a:extLst>
          </p:cNvPr>
          <p:cNvSpPr/>
          <p:nvPr/>
        </p:nvSpPr>
        <p:spPr>
          <a:xfrm>
            <a:off x="553873" y="2637564"/>
            <a:ext cx="809192" cy="4001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55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C89B01C-A4FB-9D30-5559-BEBBA4CFE691}"/>
              </a:ext>
            </a:extLst>
          </p:cNvPr>
          <p:cNvSpPr txBox="1"/>
          <p:nvPr/>
        </p:nvSpPr>
        <p:spPr>
          <a:xfrm>
            <a:off x="659180" y="2647034"/>
            <a:ext cx="658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200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</a:t>
            </a:r>
            <a:r>
              <a:rPr lang="en-US" altLang="ja-JP" sz="20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01</a:t>
            </a:r>
            <a:endParaRPr lang="ja-JP" altLang="en-US" sz="2000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9" name="フリーフォーム: 図形 18">
            <a:extLst>
              <a:ext uri="{FF2B5EF4-FFF2-40B4-BE49-F238E27FC236}">
                <a16:creationId xmlns:a16="http://schemas.microsoft.com/office/drawing/2014/main" id="{7790F38F-7234-EE26-97E3-7AB5AE712832}"/>
              </a:ext>
            </a:extLst>
          </p:cNvPr>
          <p:cNvSpPr/>
          <p:nvPr/>
        </p:nvSpPr>
        <p:spPr>
          <a:xfrm>
            <a:off x="1253135" y="3601332"/>
            <a:ext cx="809192" cy="4001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55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79DB9FC-F041-1959-D805-249E99D1CAB3}"/>
              </a:ext>
            </a:extLst>
          </p:cNvPr>
          <p:cNvSpPr txBox="1"/>
          <p:nvPr/>
        </p:nvSpPr>
        <p:spPr>
          <a:xfrm>
            <a:off x="1358442" y="3610802"/>
            <a:ext cx="658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200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</a:t>
            </a:r>
            <a:r>
              <a:rPr lang="en-US" altLang="ja-JP" sz="20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02</a:t>
            </a:r>
            <a:endParaRPr lang="ja-JP" altLang="en-US" sz="2000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22" name="フリーフォーム: 図形 21">
            <a:extLst>
              <a:ext uri="{FF2B5EF4-FFF2-40B4-BE49-F238E27FC236}">
                <a16:creationId xmlns:a16="http://schemas.microsoft.com/office/drawing/2014/main" id="{62AC0266-E42F-426E-8A5D-6219A9761C80}"/>
              </a:ext>
            </a:extLst>
          </p:cNvPr>
          <p:cNvSpPr/>
          <p:nvPr/>
        </p:nvSpPr>
        <p:spPr>
          <a:xfrm>
            <a:off x="1502170" y="5945405"/>
            <a:ext cx="809192" cy="4001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55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C6E691E-D0F5-FA44-48D9-8D4C89AF140F}"/>
              </a:ext>
            </a:extLst>
          </p:cNvPr>
          <p:cNvSpPr txBox="1"/>
          <p:nvPr/>
        </p:nvSpPr>
        <p:spPr>
          <a:xfrm>
            <a:off x="1607477" y="5954875"/>
            <a:ext cx="658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200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</a:t>
            </a:r>
            <a:r>
              <a:rPr lang="en-US" altLang="ja-JP" sz="20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03</a:t>
            </a:r>
            <a:endParaRPr lang="ja-JP" altLang="en-US" sz="2000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0DE67B69-643B-44F8-02BC-FC78B696918B}"/>
              </a:ext>
            </a:extLst>
          </p:cNvPr>
          <p:cNvGrpSpPr/>
          <p:nvPr/>
        </p:nvGrpSpPr>
        <p:grpSpPr>
          <a:xfrm>
            <a:off x="1673288" y="2407164"/>
            <a:ext cx="2020687" cy="811331"/>
            <a:chOff x="1992272" y="2396531"/>
            <a:chExt cx="2020687" cy="811331"/>
          </a:xfrm>
        </p:grpSpPr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B41D3EB9-FB04-5DC9-E5C1-1E61EA83E78D}"/>
                </a:ext>
              </a:extLst>
            </p:cNvPr>
            <p:cNvGrpSpPr/>
            <p:nvPr/>
          </p:nvGrpSpPr>
          <p:grpSpPr>
            <a:xfrm>
              <a:off x="1992272" y="2396531"/>
              <a:ext cx="2020687" cy="811331"/>
              <a:chOff x="1996443" y="2396743"/>
              <a:chExt cx="2020687" cy="811331"/>
            </a:xfrm>
          </p:grpSpPr>
          <p:grpSp>
            <p:nvGrpSpPr>
              <p:cNvPr id="488" name="グループ化 487"/>
              <p:cNvGrpSpPr/>
              <p:nvPr/>
            </p:nvGrpSpPr>
            <p:grpSpPr>
              <a:xfrm rot="5400000">
                <a:off x="3037342" y="1769504"/>
                <a:ext cx="352548" cy="1607029"/>
                <a:chOff x="118932" y="1464885"/>
                <a:chExt cx="503429" cy="2294801"/>
              </a:xfrm>
            </p:grpSpPr>
            <p:pic>
              <p:nvPicPr>
                <p:cNvPr id="505" name="図 504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5" y="1464885"/>
                  <a:ext cx="503426" cy="208026"/>
                </a:xfrm>
                <a:prstGeom prst="rect">
                  <a:avLst/>
                </a:prstGeom>
              </p:spPr>
            </p:pic>
            <p:pic>
              <p:nvPicPr>
                <p:cNvPr id="506" name="図 505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078389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07" name="図 506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373043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08" name="図 507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667697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09" name="図 508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962351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10" name="図 509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257005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11" name="図 510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551660"/>
                  <a:ext cx="503424" cy="208026"/>
                </a:xfrm>
                <a:prstGeom prst="rect">
                  <a:avLst/>
                </a:prstGeom>
              </p:spPr>
            </p:pic>
          </p:grpSp>
          <p:grpSp>
            <p:nvGrpSpPr>
              <p:cNvPr id="489" name="グループ化 488"/>
              <p:cNvGrpSpPr/>
              <p:nvPr/>
            </p:nvGrpSpPr>
            <p:grpSpPr>
              <a:xfrm rot="5400000">
                <a:off x="3037342" y="2228285"/>
                <a:ext cx="352548" cy="1607029"/>
                <a:chOff x="118932" y="1464885"/>
                <a:chExt cx="503429" cy="2294801"/>
              </a:xfrm>
            </p:grpSpPr>
            <p:pic>
              <p:nvPicPr>
                <p:cNvPr id="498" name="図 497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5" y="1464885"/>
                  <a:ext cx="503426" cy="208026"/>
                </a:xfrm>
                <a:prstGeom prst="rect">
                  <a:avLst/>
                </a:prstGeom>
              </p:spPr>
            </p:pic>
            <p:pic>
              <p:nvPicPr>
                <p:cNvPr id="499" name="図 498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078389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00" name="図 499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373043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01" name="図 500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667697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02" name="図 501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2962351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03" name="図 502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257005"/>
                  <a:ext cx="503424" cy="208026"/>
                </a:xfrm>
                <a:prstGeom prst="rect">
                  <a:avLst/>
                </a:prstGeom>
              </p:spPr>
            </p:pic>
            <p:pic>
              <p:nvPicPr>
                <p:cNvPr id="504" name="図 503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8932" y="3551660"/>
                  <a:ext cx="503424" cy="208026"/>
                </a:xfrm>
                <a:prstGeom prst="rect">
                  <a:avLst/>
                </a:prstGeom>
              </p:spPr>
            </p:pic>
          </p:grpSp>
          <p:pic>
            <p:nvPicPr>
              <p:cNvPr id="473" name="図 472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2099355" y="2500175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474" name="図 473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1893011" y="2500175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478" name="図 477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2099355" y="2958956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479" name="図 47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1893011" y="2958956"/>
                <a:ext cx="352543" cy="145679"/>
              </a:xfrm>
              <a:prstGeom prst="rect">
                <a:avLst/>
              </a:prstGeom>
            </p:spPr>
          </p:pic>
        </p:grpSp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71F5BD6E-7410-50F1-3A1A-EFCA95635A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560165" y="2499969"/>
              <a:ext cx="352545" cy="145679"/>
            </a:xfrm>
            <a:prstGeom prst="rect">
              <a:avLst/>
            </a:prstGeom>
          </p:spPr>
        </p:pic>
        <p:pic>
          <p:nvPicPr>
            <p:cNvPr id="41" name="図 40">
              <a:extLst>
                <a:ext uri="{FF2B5EF4-FFF2-40B4-BE49-F238E27FC236}">
                  <a16:creationId xmlns:a16="http://schemas.microsoft.com/office/drawing/2014/main" id="{B3774B62-EEB7-6CFD-D556-073F1489E0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560165" y="2958750"/>
              <a:ext cx="352545" cy="145679"/>
            </a:xfrm>
            <a:prstGeom prst="rect">
              <a:avLst/>
            </a:prstGeom>
          </p:spPr>
        </p:pic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E909CD5B-4497-5E59-FEE8-9B399BE715A7}"/>
              </a:ext>
            </a:extLst>
          </p:cNvPr>
          <p:cNvGrpSpPr/>
          <p:nvPr/>
        </p:nvGrpSpPr>
        <p:grpSpPr>
          <a:xfrm rot="16200000">
            <a:off x="4748735" y="5116319"/>
            <a:ext cx="1180700" cy="1274296"/>
            <a:chOff x="2762259" y="3357285"/>
            <a:chExt cx="1180700" cy="1274296"/>
          </a:xfrm>
        </p:grpSpPr>
        <p:pic>
          <p:nvPicPr>
            <p:cNvPr id="92" name="図 9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58827" y="3460717"/>
              <a:ext cx="352543" cy="145679"/>
            </a:xfrm>
            <a:prstGeom prst="rect">
              <a:avLst/>
            </a:prstGeom>
          </p:spPr>
        </p:pic>
        <p:pic>
          <p:nvPicPr>
            <p:cNvPr id="93" name="図 9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65170" y="3460717"/>
              <a:ext cx="352543" cy="145679"/>
            </a:xfrm>
            <a:prstGeom prst="rect">
              <a:avLst/>
            </a:prstGeom>
          </p:spPr>
        </p:pic>
        <p:pic>
          <p:nvPicPr>
            <p:cNvPr id="94" name="図 9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71514" y="3460717"/>
              <a:ext cx="352543" cy="145679"/>
            </a:xfrm>
            <a:prstGeom prst="rect">
              <a:avLst/>
            </a:prstGeom>
          </p:spPr>
        </p:pic>
        <p:pic>
          <p:nvPicPr>
            <p:cNvPr id="95" name="図 9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77857" y="3460717"/>
              <a:ext cx="352543" cy="145679"/>
            </a:xfrm>
            <a:prstGeom prst="rect">
              <a:avLst/>
            </a:prstGeom>
          </p:spPr>
        </p:pic>
        <p:pic>
          <p:nvPicPr>
            <p:cNvPr id="96" name="図 9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493805" y="3460717"/>
              <a:ext cx="352543" cy="145679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7662368F-E96F-4AA1-494F-56A1F8B59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693847" y="3463678"/>
              <a:ext cx="352543" cy="145679"/>
            </a:xfrm>
            <a:prstGeom prst="rect">
              <a:avLst/>
            </a:prstGeom>
          </p:spPr>
        </p:pic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0160AF7A-5926-2AE0-6438-7CA7ED4B0ED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58828" y="3912320"/>
              <a:ext cx="352543" cy="145679"/>
            </a:xfrm>
            <a:prstGeom prst="rect">
              <a:avLst/>
            </a:prstGeom>
          </p:spPr>
        </p:pic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983F1E54-46CE-1E26-2170-5CDB59C18D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65171" y="3912320"/>
              <a:ext cx="352543" cy="145679"/>
            </a:xfrm>
            <a:prstGeom prst="rect">
              <a:avLst/>
            </a:prstGeom>
          </p:spPr>
        </p:pic>
        <p:pic>
          <p:nvPicPr>
            <p:cNvPr id="47" name="図 46">
              <a:extLst>
                <a:ext uri="{FF2B5EF4-FFF2-40B4-BE49-F238E27FC236}">
                  <a16:creationId xmlns:a16="http://schemas.microsoft.com/office/drawing/2014/main" id="{26DF672A-DAD5-ABC6-BE6D-2D58EC695E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71515" y="3912320"/>
              <a:ext cx="352543" cy="145679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A79E2442-CA1E-7B74-132F-8CCE0B6262A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77858" y="3912320"/>
              <a:ext cx="352543" cy="145679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95362A1F-2E64-4987-7F21-C3B9BA9E369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493806" y="3912320"/>
              <a:ext cx="352543" cy="145679"/>
            </a:xfrm>
            <a:prstGeom prst="rect">
              <a:avLst/>
            </a:prstGeom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9AC8D277-70CE-587D-6112-FD6B5D06B5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693848" y="3915281"/>
              <a:ext cx="352543" cy="145679"/>
            </a:xfrm>
            <a:prstGeom prst="rect">
              <a:avLst/>
            </a:prstGeom>
          </p:spPr>
        </p:pic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81BCBC4D-FBC6-197B-5256-2034C62392D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58827" y="4379509"/>
              <a:ext cx="352543" cy="145679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C91BCCBB-3FDE-5E92-C9BA-EB124BE8CDC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65170" y="4379509"/>
              <a:ext cx="352543" cy="145679"/>
            </a:xfrm>
            <a:prstGeom prst="rect">
              <a:avLst/>
            </a:prstGeom>
          </p:spPr>
        </p:pic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E54ED82A-667E-7BA0-4A7A-86FB949D701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71514" y="4379509"/>
              <a:ext cx="352543" cy="145679"/>
            </a:xfrm>
            <a:prstGeom prst="rect">
              <a:avLst/>
            </a:prstGeom>
          </p:spPr>
        </p:pic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A2021796-9A7C-CF9A-9443-DA23DC47E67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77857" y="4379509"/>
              <a:ext cx="352543" cy="145679"/>
            </a:xfrm>
            <a:prstGeom prst="rect">
              <a:avLst/>
            </a:prstGeom>
          </p:spPr>
        </p:pic>
        <p:pic>
          <p:nvPicPr>
            <p:cNvPr id="55" name="図 54">
              <a:extLst>
                <a:ext uri="{FF2B5EF4-FFF2-40B4-BE49-F238E27FC236}">
                  <a16:creationId xmlns:a16="http://schemas.microsoft.com/office/drawing/2014/main" id="{A963DBAD-6946-E319-CAB9-0F597EF0917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493805" y="4379509"/>
              <a:ext cx="352543" cy="145679"/>
            </a:xfrm>
            <a:prstGeom prst="rect">
              <a:avLst/>
            </a:prstGeom>
          </p:spPr>
        </p:pic>
        <p:pic>
          <p:nvPicPr>
            <p:cNvPr id="56" name="図 55">
              <a:extLst>
                <a:ext uri="{FF2B5EF4-FFF2-40B4-BE49-F238E27FC236}">
                  <a16:creationId xmlns:a16="http://schemas.microsoft.com/office/drawing/2014/main" id="{E04EF52A-5939-8E2C-40A3-E3E3C72D2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693847" y="4382470"/>
              <a:ext cx="352543" cy="145679"/>
            </a:xfrm>
            <a:prstGeom prst="rect">
              <a:avLst/>
            </a:prstGeom>
          </p:spPr>
        </p:pic>
      </p:grp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46769AF7-71E1-CB89-EC18-554860999F3B}"/>
              </a:ext>
            </a:extLst>
          </p:cNvPr>
          <p:cNvGrpSpPr/>
          <p:nvPr/>
        </p:nvGrpSpPr>
        <p:grpSpPr>
          <a:xfrm>
            <a:off x="2733251" y="4914324"/>
            <a:ext cx="1722423" cy="1386336"/>
            <a:chOff x="2733251" y="4914324"/>
            <a:chExt cx="1722423" cy="1386336"/>
          </a:xfrm>
        </p:grpSpPr>
        <p:grpSp>
          <p:nvGrpSpPr>
            <p:cNvPr id="193" name="グループ化 192">
              <a:extLst>
                <a:ext uri="{FF2B5EF4-FFF2-40B4-BE49-F238E27FC236}">
                  <a16:creationId xmlns:a16="http://schemas.microsoft.com/office/drawing/2014/main" id="{856AEFED-9438-4274-A208-CAE03E559ACB}"/>
                </a:ext>
              </a:extLst>
            </p:cNvPr>
            <p:cNvGrpSpPr/>
            <p:nvPr/>
          </p:nvGrpSpPr>
          <p:grpSpPr>
            <a:xfrm rot="10800000">
              <a:off x="3642223" y="4916920"/>
              <a:ext cx="352543" cy="1383740"/>
              <a:chOff x="118932" y="1783735"/>
              <a:chExt cx="503424" cy="1975951"/>
            </a:xfrm>
          </p:grpSpPr>
          <p:pic>
            <p:nvPicPr>
              <p:cNvPr id="194" name="図 193">
                <a:extLst>
                  <a:ext uri="{FF2B5EF4-FFF2-40B4-BE49-F238E27FC236}">
                    <a16:creationId xmlns:a16="http://schemas.microsoft.com/office/drawing/2014/main" id="{E091743E-464F-4734-9391-75C62AB590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1783735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195" name="図 194">
                <a:extLst>
                  <a:ext uri="{FF2B5EF4-FFF2-40B4-BE49-F238E27FC236}">
                    <a16:creationId xmlns:a16="http://schemas.microsoft.com/office/drawing/2014/main" id="{869A108A-9F6A-42ED-8236-47DD9C8BC3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078389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196" name="図 195">
                <a:extLst>
                  <a:ext uri="{FF2B5EF4-FFF2-40B4-BE49-F238E27FC236}">
                    <a16:creationId xmlns:a16="http://schemas.microsoft.com/office/drawing/2014/main" id="{CEC2695F-E090-49A6-9E34-4B2E087452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373043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197" name="図 196">
                <a:extLst>
                  <a:ext uri="{FF2B5EF4-FFF2-40B4-BE49-F238E27FC236}">
                    <a16:creationId xmlns:a16="http://schemas.microsoft.com/office/drawing/2014/main" id="{1476E911-D465-439B-B4DF-35298F3563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667697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198" name="図 197">
                <a:extLst>
                  <a:ext uri="{FF2B5EF4-FFF2-40B4-BE49-F238E27FC236}">
                    <a16:creationId xmlns:a16="http://schemas.microsoft.com/office/drawing/2014/main" id="{D43759D0-2986-4473-AAAC-C7867132DA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962351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199" name="図 198">
                <a:extLst>
                  <a:ext uri="{FF2B5EF4-FFF2-40B4-BE49-F238E27FC236}">
                    <a16:creationId xmlns:a16="http://schemas.microsoft.com/office/drawing/2014/main" id="{B18D0209-9D8F-4D20-B00C-0F7D4FD34A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3257005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00" name="図 199">
                <a:extLst>
                  <a:ext uri="{FF2B5EF4-FFF2-40B4-BE49-F238E27FC236}">
                    <a16:creationId xmlns:a16="http://schemas.microsoft.com/office/drawing/2014/main" id="{3824917D-C98C-4F05-AB78-08FCB5D807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3551660"/>
                <a:ext cx="503424" cy="208026"/>
              </a:xfrm>
              <a:prstGeom prst="rect">
                <a:avLst/>
              </a:prstGeom>
            </p:spPr>
          </p:pic>
        </p:grpSp>
        <p:grpSp>
          <p:nvGrpSpPr>
            <p:cNvPr id="201" name="グループ化 200">
              <a:extLst>
                <a:ext uri="{FF2B5EF4-FFF2-40B4-BE49-F238E27FC236}">
                  <a16:creationId xmlns:a16="http://schemas.microsoft.com/office/drawing/2014/main" id="{63DA65AA-BD48-4270-8771-DC0EC5948F6D}"/>
                </a:ext>
              </a:extLst>
            </p:cNvPr>
            <p:cNvGrpSpPr/>
            <p:nvPr/>
          </p:nvGrpSpPr>
          <p:grpSpPr>
            <a:xfrm rot="10800000">
              <a:off x="3187124" y="4916919"/>
              <a:ext cx="352543" cy="1383740"/>
              <a:chOff x="118932" y="1783735"/>
              <a:chExt cx="503424" cy="1975951"/>
            </a:xfrm>
          </p:grpSpPr>
          <p:pic>
            <p:nvPicPr>
              <p:cNvPr id="202" name="図 201">
                <a:extLst>
                  <a:ext uri="{FF2B5EF4-FFF2-40B4-BE49-F238E27FC236}">
                    <a16:creationId xmlns:a16="http://schemas.microsoft.com/office/drawing/2014/main" id="{C3F1731C-48EE-427A-BAE8-F8956E7A23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1783735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03" name="図 202">
                <a:extLst>
                  <a:ext uri="{FF2B5EF4-FFF2-40B4-BE49-F238E27FC236}">
                    <a16:creationId xmlns:a16="http://schemas.microsoft.com/office/drawing/2014/main" id="{0EDB14D2-F0EE-44C9-B25F-F902FE9297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078389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04" name="図 203">
                <a:extLst>
                  <a:ext uri="{FF2B5EF4-FFF2-40B4-BE49-F238E27FC236}">
                    <a16:creationId xmlns:a16="http://schemas.microsoft.com/office/drawing/2014/main" id="{C4D8E041-914F-413A-B35B-71828DC800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373043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05" name="図 204">
                <a:extLst>
                  <a:ext uri="{FF2B5EF4-FFF2-40B4-BE49-F238E27FC236}">
                    <a16:creationId xmlns:a16="http://schemas.microsoft.com/office/drawing/2014/main" id="{2BC255AA-D8AE-4DCE-9F80-A6EEB150A8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667697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06" name="図 205">
                <a:extLst>
                  <a:ext uri="{FF2B5EF4-FFF2-40B4-BE49-F238E27FC236}">
                    <a16:creationId xmlns:a16="http://schemas.microsoft.com/office/drawing/2014/main" id="{5D913827-10D1-4275-91C7-12A278F230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962351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07" name="図 206">
                <a:extLst>
                  <a:ext uri="{FF2B5EF4-FFF2-40B4-BE49-F238E27FC236}">
                    <a16:creationId xmlns:a16="http://schemas.microsoft.com/office/drawing/2014/main" id="{229EFDE3-2C44-40B2-8AEA-98CAF67AC7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3257005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08" name="図 207">
                <a:extLst>
                  <a:ext uri="{FF2B5EF4-FFF2-40B4-BE49-F238E27FC236}">
                    <a16:creationId xmlns:a16="http://schemas.microsoft.com/office/drawing/2014/main" id="{6537DF07-322C-4BA5-90ED-22CF5D8845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3551660"/>
                <a:ext cx="503424" cy="208026"/>
              </a:xfrm>
              <a:prstGeom prst="rect">
                <a:avLst/>
              </a:prstGeom>
            </p:spPr>
          </p:pic>
        </p:grpSp>
        <p:grpSp>
          <p:nvGrpSpPr>
            <p:cNvPr id="222" name="グループ化 221">
              <a:extLst>
                <a:ext uri="{FF2B5EF4-FFF2-40B4-BE49-F238E27FC236}">
                  <a16:creationId xmlns:a16="http://schemas.microsoft.com/office/drawing/2014/main" id="{A85F1798-8DBB-44B7-B438-345B454C28CB}"/>
                </a:ext>
              </a:extLst>
            </p:cNvPr>
            <p:cNvGrpSpPr/>
            <p:nvPr/>
          </p:nvGrpSpPr>
          <p:grpSpPr>
            <a:xfrm rot="10800000">
              <a:off x="4103131" y="5329606"/>
              <a:ext cx="352543" cy="971053"/>
              <a:chOff x="118932" y="1783735"/>
              <a:chExt cx="503424" cy="1386642"/>
            </a:xfrm>
          </p:grpSpPr>
          <p:pic>
            <p:nvPicPr>
              <p:cNvPr id="223" name="図 222">
                <a:extLst>
                  <a:ext uri="{FF2B5EF4-FFF2-40B4-BE49-F238E27FC236}">
                    <a16:creationId xmlns:a16="http://schemas.microsoft.com/office/drawing/2014/main" id="{06901989-037A-413A-998B-8EC6429FEE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1783735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24" name="図 223">
                <a:extLst>
                  <a:ext uri="{FF2B5EF4-FFF2-40B4-BE49-F238E27FC236}">
                    <a16:creationId xmlns:a16="http://schemas.microsoft.com/office/drawing/2014/main" id="{87AF661D-1B37-49DA-9333-9334153F36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078389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25" name="図 224">
                <a:extLst>
                  <a:ext uri="{FF2B5EF4-FFF2-40B4-BE49-F238E27FC236}">
                    <a16:creationId xmlns:a16="http://schemas.microsoft.com/office/drawing/2014/main" id="{87447E55-5F0A-4056-8C3D-C482765981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373043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26" name="図 225">
                <a:extLst>
                  <a:ext uri="{FF2B5EF4-FFF2-40B4-BE49-F238E27FC236}">
                    <a16:creationId xmlns:a16="http://schemas.microsoft.com/office/drawing/2014/main" id="{8C87EBCF-1EFA-4B35-B161-DE7C84B11E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667697"/>
                <a:ext cx="503424" cy="208026"/>
              </a:xfrm>
              <a:prstGeom prst="rect">
                <a:avLst/>
              </a:prstGeom>
            </p:spPr>
          </p:pic>
          <p:pic>
            <p:nvPicPr>
              <p:cNvPr id="227" name="図 226">
                <a:extLst>
                  <a:ext uri="{FF2B5EF4-FFF2-40B4-BE49-F238E27FC236}">
                    <a16:creationId xmlns:a16="http://schemas.microsoft.com/office/drawing/2014/main" id="{E1DFC5CA-D89C-49B7-8D5E-75EF6DD9FD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932" y="2962351"/>
                <a:ext cx="503424" cy="208026"/>
              </a:xfrm>
              <a:prstGeom prst="rect">
                <a:avLst/>
              </a:prstGeom>
            </p:spPr>
          </p:pic>
        </p:grpSp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E7D1F9DD-FEB9-C198-7664-4498C9149052}"/>
                </a:ext>
              </a:extLst>
            </p:cNvPr>
            <p:cNvGrpSpPr/>
            <p:nvPr/>
          </p:nvGrpSpPr>
          <p:grpSpPr>
            <a:xfrm>
              <a:off x="2733251" y="4914324"/>
              <a:ext cx="364266" cy="1383258"/>
              <a:chOff x="2655877" y="4879154"/>
              <a:chExt cx="364266" cy="1383258"/>
            </a:xfrm>
          </p:grpSpPr>
          <p:pic>
            <p:nvPicPr>
              <p:cNvPr id="210" name="図 209">
                <a:extLst>
                  <a:ext uri="{FF2B5EF4-FFF2-40B4-BE49-F238E27FC236}">
                    <a16:creationId xmlns:a16="http://schemas.microsoft.com/office/drawing/2014/main" id="{3F5F00D8-E88D-44DE-94CD-5C108C39D9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655877" y="6116733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211" name="図 210">
                <a:extLst>
                  <a:ext uri="{FF2B5EF4-FFF2-40B4-BE49-F238E27FC236}">
                    <a16:creationId xmlns:a16="http://schemas.microsoft.com/office/drawing/2014/main" id="{3FBDD4E0-CD4C-4BA7-91B3-8649B84935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655877" y="5910390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212" name="図 211">
                <a:extLst>
                  <a:ext uri="{FF2B5EF4-FFF2-40B4-BE49-F238E27FC236}">
                    <a16:creationId xmlns:a16="http://schemas.microsoft.com/office/drawing/2014/main" id="{C6CAE58D-5992-4EDB-8947-C2BB0720A7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655877" y="5704046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213" name="図 212">
                <a:extLst>
                  <a:ext uri="{FF2B5EF4-FFF2-40B4-BE49-F238E27FC236}">
                    <a16:creationId xmlns:a16="http://schemas.microsoft.com/office/drawing/2014/main" id="{A4841138-FE7D-4A3B-A6FA-E1D4B16AB5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655878" y="5497704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214" name="図 213">
                <a:extLst>
                  <a:ext uri="{FF2B5EF4-FFF2-40B4-BE49-F238E27FC236}">
                    <a16:creationId xmlns:a16="http://schemas.microsoft.com/office/drawing/2014/main" id="{4022A546-A395-407F-80F5-129C963716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655877" y="5291359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215" name="図 214">
                <a:extLst>
                  <a:ext uri="{FF2B5EF4-FFF2-40B4-BE49-F238E27FC236}">
                    <a16:creationId xmlns:a16="http://schemas.microsoft.com/office/drawing/2014/main" id="{5120EDCB-4963-4682-AC0E-F571DDAA04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655877" y="5085016"/>
                <a:ext cx="352543" cy="145679"/>
              </a:xfrm>
              <a:prstGeom prst="rect">
                <a:avLst/>
              </a:prstGeom>
            </p:spPr>
          </p:pic>
          <p:pic>
            <p:nvPicPr>
              <p:cNvPr id="58" name="図 57">
                <a:extLst>
                  <a:ext uri="{FF2B5EF4-FFF2-40B4-BE49-F238E27FC236}">
                    <a16:creationId xmlns:a16="http://schemas.microsoft.com/office/drawing/2014/main" id="{4F4CDE1D-A122-9BA2-B6C1-0FA2DAE1A1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667600" y="4879154"/>
                <a:ext cx="352543" cy="145679"/>
              </a:xfrm>
              <a:prstGeom prst="rect">
                <a:avLst/>
              </a:prstGeom>
            </p:spPr>
          </p:pic>
        </p:grpSp>
      </p:grpSp>
      <p:grpSp>
        <p:nvGrpSpPr>
          <p:cNvPr id="448" name="グループ化 447">
            <a:extLst>
              <a:ext uri="{FF2B5EF4-FFF2-40B4-BE49-F238E27FC236}">
                <a16:creationId xmlns:a16="http://schemas.microsoft.com/office/drawing/2014/main" id="{20FD98FD-B120-4E8E-AC7F-9BA74548DF16}"/>
              </a:ext>
            </a:extLst>
          </p:cNvPr>
          <p:cNvGrpSpPr/>
          <p:nvPr/>
        </p:nvGrpSpPr>
        <p:grpSpPr>
          <a:xfrm>
            <a:off x="2803955" y="3357260"/>
            <a:ext cx="1180700" cy="1274296"/>
            <a:chOff x="2762259" y="3357285"/>
            <a:chExt cx="1180700" cy="1274296"/>
          </a:xfrm>
        </p:grpSpPr>
        <p:pic>
          <p:nvPicPr>
            <p:cNvPr id="449" name="図 448">
              <a:extLst>
                <a:ext uri="{FF2B5EF4-FFF2-40B4-BE49-F238E27FC236}">
                  <a16:creationId xmlns:a16="http://schemas.microsoft.com/office/drawing/2014/main" id="{787585A6-76AF-78F6-3F57-0CE5F63EF79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58827" y="3460717"/>
              <a:ext cx="352543" cy="145679"/>
            </a:xfrm>
            <a:prstGeom prst="rect">
              <a:avLst/>
            </a:prstGeom>
          </p:spPr>
        </p:pic>
        <p:pic>
          <p:nvPicPr>
            <p:cNvPr id="450" name="図 449">
              <a:extLst>
                <a:ext uri="{FF2B5EF4-FFF2-40B4-BE49-F238E27FC236}">
                  <a16:creationId xmlns:a16="http://schemas.microsoft.com/office/drawing/2014/main" id="{ACC0225F-195A-40B4-EA21-A3AA59847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65170" y="3460717"/>
              <a:ext cx="352543" cy="145679"/>
            </a:xfrm>
            <a:prstGeom prst="rect">
              <a:avLst/>
            </a:prstGeom>
          </p:spPr>
        </p:pic>
        <p:pic>
          <p:nvPicPr>
            <p:cNvPr id="451" name="図 450">
              <a:extLst>
                <a:ext uri="{FF2B5EF4-FFF2-40B4-BE49-F238E27FC236}">
                  <a16:creationId xmlns:a16="http://schemas.microsoft.com/office/drawing/2014/main" id="{91BE5FB0-AA6A-1EE3-B13C-D8B6C81BB1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71514" y="3460717"/>
              <a:ext cx="352543" cy="145679"/>
            </a:xfrm>
            <a:prstGeom prst="rect">
              <a:avLst/>
            </a:prstGeom>
          </p:spPr>
        </p:pic>
        <p:pic>
          <p:nvPicPr>
            <p:cNvPr id="452" name="図 451">
              <a:extLst>
                <a:ext uri="{FF2B5EF4-FFF2-40B4-BE49-F238E27FC236}">
                  <a16:creationId xmlns:a16="http://schemas.microsoft.com/office/drawing/2014/main" id="{FAC4AC14-C030-4C7A-D9B4-3CB12DD2C3D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77857" y="3460717"/>
              <a:ext cx="352543" cy="145679"/>
            </a:xfrm>
            <a:prstGeom prst="rect">
              <a:avLst/>
            </a:prstGeom>
          </p:spPr>
        </p:pic>
        <p:pic>
          <p:nvPicPr>
            <p:cNvPr id="453" name="図 452">
              <a:extLst>
                <a:ext uri="{FF2B5EF4-FFF2-40B4-BE49-F238E27FC236}">
                  <a16:creationId xmlns:a16="http://schemas.microsoft.com/office/drawing/2014/main" id="{807342BA-C6E7-4438-CD4C-B10BB709CD9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493805" y="3460717"/>
              <a:ext cx="352543" cy="145679"/>
            </a:xfrm>
            <a:prstGeom prst="rect">
              <a:avLst/>
            </a:prstGeom>
          </p:spPr>
        </p:pic>
        <p:pic>
          <p:nvPicPr>
            <p:cNvPr id="454" name="図 453">
              <a:extLst>
                <a:ext uri="{FF2B5EF4-FFF2-40B4-BE49-F238E27FC236}">
                  <a16:creationId xmlns:a16="http://schemas.microsoft.com/office/drawing/2014/main" id="{527889CD-D1FA-6EDD-1443-F4550230B91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693847" y="3463678"/>
              <a:ext cx="352543" cy="145679"/>
            </a:xfrm>
            <a:prstGeom prst="rect">
              <a:avLst/>
            </a:prstGeom>
          </p:spPr>
        </p:pic>
        <p:pic>
          <p:nvPicPr>
            <p:cNvPr id="455" name="図 454">
              <a:extLst>
                <a:ext uri="{FF2B5EF4-FFF2-40B4-BE49-F238E27FC236}">
                  <a16:creationId xmlns:a16="http://schemas.microsoft.com/office/drawing/2014/main" id="{5B003C88-490A-F6BD-4E9F-11999080794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58828" y="3912320"/>
              <a:ext cx="352543" cy="145679"/>
            </a:xfrm>
            <a:prstGeom prst="rect">
              <a:avLst/>
            </a:prstGeom>
          </p:spPr>
        </p:pic>
        <p:pic>
          <p:nvPicPr>
            <p:cNvPr id="456" name="図 455">
              <a:extLst>
                <a:ext uri="{FF2B5EF4-FFF2-40B4-BE49-F238E27FC236}">
                  <a16:creationId xmlns:a16="http://schemas.microsoft.com/office/drawing/2014/main" id="{4D9417AD-3D85-D34D-893F-57CC7B8B0B7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65171" y="3912320"/>
              <a:ext cx="352543" cy="145679"/>
            </a:xfrm>
            <a:prstGeom prst="rect">
              <a:avLst/>
            </a:prstGeom>
          </p:spPr>
        </p:pic>
        <p:pic>
          <p:nvPicPr>
            <p:cNvPr id="457" name="図 456">
              <a:extLst>
                <a:ext uri="{FF2B5EF4-FFF2-40B4-BE49-F238E27FC236}">
                  <a16:creationId xmlns:a16="http://schemas.microsoft.com/office/drawing/2014/main" id="{7654D32E-8114-FA58-36DD-85A55F208D3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71515" y="3912320"/>
              <a:ext cx="352543" cy="145679"/>
            </a:xfrm>
            <a:prstGeom prst="rect">
              <a:avLst/>
            </a:prstGeom>
          </p:spPr>
        </p:pic>
        <p:pic>
          <p:nvPicPr>
            <p:cNvPr id="458" name="図 457">
              <a:extLst>
                <a:ext uri="{FF2B5EF4-FFF2-40B4-BE49-F238E27FC236}">
                  <a16:creationId xmlns:a16="http://schemas.microsoft.com/office/drawing/2014/main" id="{F2B94027-64E1-D807-A946-28F789DC9A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77858" y="3912320"/>
              <a:ext cx="352543" cy="145679"/>
            </a:xfrm>
            <a:prstGeom prst="rect">
              <a:avLst/>
            </a:prstGeom>
          </p:spPr>
        </p:pic>
        <p:pic>
          <p:nvPicPr>
            <p:cNvPr id="459" name="図 458">
              <a:extLst>
                <a:ext uri="{FF2B5EF4-FFF2-40B4-BE49-F238E27FC236}">
                  <a16:creationId xmlns:a16="http://schemas.microsoft.com/office/drawing/2014/main" id="{631457F9-00B3-0261-1188-0B4A011AB10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493806" y="3912320"/>
              <a:ext cx="352543" cy="145679"/>
            </a:xfrm>
            <a:prstGeom prst="rect">
              <a:avLst/>
            </a:prstGeom>
          </p:spPr>
        </p:pic>
        <p:pic>
          <p:nvPicPr>
            <p:cNvPr id="460" name="図 459">
              <a:extLst>
                <a:ext uri="{FF2B5EF4-FFF2-40B4-BE49-F238E27FC236}">
                  <a16:creationId xmlns:a16="http://schemas.microsoft.com/office/drawing/2014/main" id="{62B0D75D-2DAC-E1C0-69DE-55320891D86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693848" y="3915281"/>
              <a:ext cx="352543" cy="145679"/>
            </a:xfrm>
            <a:prstGeom prst="rect">
              <a:avLst/>
            </a:prstGeom>
          </p:spPr>
        </p:pic>
        <p:pic>
          <p:nvPicPr>
            <p:cNvPr id="461" name="図 460">
              <a:extLst>
                <a:ext uri="{FF2B5EF4-FFF2-40B4-BE49-F238E27FC236}">
                  <a16:creationId xmlns:a16="http://schemas.microsoft.com/office/drawing/2014/main" id="{6D991C2C-B901-B2F8-8E54-8CF6C07C96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58827" y="4379509"/>
              <a:ext cx="352543" cy="145679"/>
            </a:xfrm>
            <a:prstGeom prst="rect">
              <a:avLst/>
            </a:prstGeom>
          </p:spPr>
        </p:pic>
        <p:pic>
          <p:nvPicPr>
            <p:cNvPr id="462" name="図 461">
              <a:extLst>
                <a:ext uri="{FF2B5EF4-FFF2-40B4-BE49-F238E27FC236}">
                  <a16:creationId xmlns:a16="http://schemas.microsoft.com/office/drawing/2014/main" id="{AA064520-6ABA-CC5A-0CB1-7C30799E3CC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65170" y="4379509"/>
              <a:ext cx="352543" cy="145679"/>
            </a:xfrm>
            <a:prstGeom prst="rect">
              <a:avLst/>
            </a:prstGeom>
          </p:spPr>
        </p:pic>
        <p:pic>
          <p:nvPicPr>
            <p:cNvPr id="463" name="図 462">
              <a:extLst>
                <a:ext uri="{FF2B5EF4-FFF2-40B4-BE49-F238E27FC236}">
                  <a16:creationId xmlns:a16="http://schemas.microsoft.com/office/drawing/2014/main" id="{2C340A33-5247-F5AB-55AE-EA3F6E4D145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71514" y="4379509"/>
              <a:ext cx="352543" cy="145679"/>
            </a:xfrm>
            <a:prstGeom prst="rect">
              <a:avLst/>
            </a:prstGeom>
          </p:spPr>
        </p:pic>
        <p:pic>
          <p:nvPicPr>
            <p:cNvPr id="464" name="図 463">
              <a:extLst>
                <a:ext uri="{FF2B5EF4-FFF2-40B4-BE49-F238E27FC236}">
                  <a16:creationId xmlns:a16="http://schemas.microsoft.com/office/drawing/2014/main" id="{8682154A-3A8E-2785-DE7E-426F355758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77857" y="4379509"/>
              <a:ext cx="352543" cy="145679"/>
            </a:xfrm>
            <a:prstGeom prst="rect">
              <a:avLst/>
            </a:prstGeom>
          </p:spPr>
        </p:pic>
        <p:pic>
          <p:nvPicPr>
            <p:cNvPr id="465" name="図 464">
              <a:extLst>
                <a:ext uri="{FF2B5EF4-FFF2-40B4-BE49-F238E27FC236}">
                  <a16:creationId xmlns:a16="http://schemas.microsoft.com/office/drawing/2014/main" id="{B429CD44-1859-2A81-D7A3-862D0A5A133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493805" y="4379509"/>
              <a:ext cx="352543" cy="145679"/>
            </a:xfrm>
            <a:prstGeom prst="rect">
              <a:avLst/>
            </a:prstGeom>
          </p:spPr>
        </p:pic>
        <p:pic>
          <p:nvPicPr>
            <p:cNvPr id="466" name="図 465">
              <a:extLst>
                <a:ext uri="{FF2B5EF4-FFF2-40B4-BE49-F238E27FC236}">
                  <a16:creationId xmlns:a16="http://schemas.microsoft.com/office/drawing/2014/main" id="{98AD6443-A3CA-043D-FEAC-5627DD3065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693847" y="4382470"/>
              <a:ext cx="352543" cy="145679"/>
            </a:xfrm>
            <a:prstGeom prst="rect">
              <a:avLst/>
            </a:prstGeom>
          </p:spPr>
        </p:pic>
      </p:grpSp>
      <p:pic>
        <p:nvPicPr>
          <p:cNvPr id="467" name="図 466">
            <a:extLst>
              <a:ext uri="{FF2B5EF4-FFF2-40B4-BE49-F238E27FC236}">
                <a16:creationId xmlns:a16="http://schemas.microsoft.com/office/drawing/2014/main" id="{01722B0F-8742-2BB9-4BDD-1A4F87C246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068" y="6529352"/>
            <a:ext cx="373485" cy="10860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A577BDED-F265-C0A6-79EB-500B2487F28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137" y="6545000"/>
            <a:ext cx="119197" cy="98007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577F0C16-0468-78A1-3E84-F1AD2D8746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580136" y="5171766"/>
            <a:ext cx="119197" cy="9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64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</TotalTime>
  <Words>7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53</cp:revision>
  <cp:lastPrinted>2019-02-05T09:40:27Z</cp:lastPrinted>
  <dcterms:created xsi:type="dcterms:W3CDTF">2017-02-16T14:19:57Z</dcterms:created>
  <dcterms:modified xsi:type="dcterms:W3CDTF">2025-10-22T04:48:54Z</dcterms:modified>
</cp:coreProperties>
</file>