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9" autoAdjust="0"/>
    <p:restoredTop sz="94238" autoAdjust="0"/>
  </p:normalViewPr>
  <p:slideViewPr>
    <p:cSldViewPr snapToGrid="0">
      <p:cViewPr varScale="1">
        <p:scale>
          <a:sx n="85" d="100"/>
          <a:sy n="85" d="100"/>
        </p:scale>
        <p:origin x="1406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97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2435239-FC46-65DA-0F92-8339289E10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E18DC41-A7EC-2577-C551-431BABB019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A5BB4-1898-4037-814A-5D31B6319785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FD548A3-FDC6-0E09-5F6E-CA081B337D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6832FD9-7CC6-9688-2E98-A8C6AD8555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7D09B-AFC8-4D48-B4EB-3CB8FC3F54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270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B1176-C156-498A-AADA-2A40695121C0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283E44-8B89-41A9-8597-5CE090AF540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28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図 26" descr="ダイアグラム&#10;&#10;自動的に生成された説明">
            <a:extLst>
              <a:ext uri="{FF2B5EF4-FFF2-40B4-BE49-F238E27FC236}">
                <a16:creationId xmlns:a16="http://schemas.microsoft.com/office/drawing/2014/main" id="{0C597E9F-4CB1-460F-3E5D-99C91CB32E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73" y="50076"/>
            <a:ext cx="9542472" cy="676438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C1FF55D-5001-1E8E-87E1-733E6CE3E9B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5479" y="43542"/>
            <a:ext cx="2922465" cy="847969"/>
          </a:xfrm>
          <a:prstGeom prst="rect">
            <a:avLst/>
          </a:prstGeom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8F70F70E-7CDA-1550-CBC1-D74BEDFDDBE8}"/>
              </a:ext>
            </a:extLst>
          </p:cNvPr>
          <p:cNvCxnSpPr>
            <a:cxnSpLocks/>
          </p:cNvCxnSpPr>
          <p:nvPr userDrawn="1"/>
        </p:nvCxnSpPr>
        <p:spPr>
          <a:xfrm>
            <a:off x="8870442" y="4570095"/>
            <a:ext cx="0" cy="22745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65FD5A7-7199-BA9F-BBF2-245D0313FB3E}"/>
              </a:ext>
            </a:extLst>
          </p:cNvPr>
          <p:cNvSpPr/>
          <p:nvPr userDrawn="1"/>
        </p:nvSpPr>
        <p:spPr>
          <a:xfrm>
            <a:off x="8883015" y="4985384"/>
            <a:ext cx="446532" cy="741045"/>
          </a:xfrm>
          <a:prstGeom prst="rect">
            <a:avLst/>
          </a:prstGeom>
          <a:solidFill>
            <a:srgbClr val="A6AF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noFill/>
              </a:ln>
              <a:solidFill>
                <a:srgbClr val="A6AFB4"/>
              </a:solidFill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A532DA6A-540D-A487-3C3C-FFA79E260801}"/>
              </a:ext>
            </a:extLst>
          </p:cNvPr>
          <p:cNvCxnSpPr>
            <a:cxnSpLocks/>
          </p:cNvCxnSpPr>
          <p:nvPr userDrawn="1"/>
        </p:nvCxnSpPr>
        <p:spPr>
          <a:xfrm>
            <a:off x="8874252" y="4985384"/>
            <a:ext cx="0" cy="66179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76E8EE43-20E5-8AC0-1F95-10526F391B18}"/>
              </a:ext>
            </a:extLst>
          </p:cNvPr>
          <p:cNvCxnSpPr>
            <a:cxnSpLocks/>
          </p:cNvCxnSpPr>
          <p:nvPr userDrawn="1"/>
        </p:nvCxnSpPr>
        <p:spPr>
          <a:xfrm>
            <a:off x="8868537" y="4975859"/>
            <a:ext cx="46482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FE194887-0F86-5D0E-8B23-2C4ED3DA08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00855" y="1690895"/>
            <a:ext cx="2741415" cy="1407285"/>
          </a:xfrm>
          <a:prstGeom prst="rect">
            <a:avLst/>
          </a:prstGeom>
        </p:spPr>
      </p:pic>
      <p:sp>
        <p:nvSpPr>
          <p:cNvPr id="6" name="Rectangle 12">
            <a:extLst>
              <a:ext uri="{FF2B5EF4-FFF2-40B4-BE49-F238E27FC236}">
                <a16:creationId xmlns:a16="http://schemas.microsoft.com/office/drawing/2014/main" id="{F322D403-56E9-B057-255F-702A693ED12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16514" y="3132447"/>
            <a:ext cx="26836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 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ご確認ください。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6FAF10D3-5781-14C9-793A-03C0AA01D8B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19528" y="1956342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ED228575-284D-2EA8-FA6A-7CECF6D3D1A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06702" y="2312587"/>
            <a:ext cx="531571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81BAFA90-299A-2ACE-C0CF-C1FE0DD9A2F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18968" y="2711097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03B57DE4-B555-95A9-D421-E727821FCC6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011877" y="2345480"/>
            <a:ext cx="212629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5CADE74E-62E2-78AD-A9F2-A60DDC787F3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25283" y="2290914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903BA2F4-DC2E-EC82-9A69-D7406B77DC2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66237" y="1955719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7A7AC252-1A20-3F59-F38A-6330C003075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51254" y="2344525"/>
            <a:ext cx="28469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431D2160-94F8-831C-8FD2-EA87F973F6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25283" y="2695897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395F49E0-4AE4-A222-CA9B-6896C2AD1A3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25283" y="1892329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8DB10044-C55C-F35C-A37B-79BD0CA7EE9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75427" y="2727502"/>
            <a:ext cx="74420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4" name="グラフィックス 42">
            <a:extLst>
              <a:ext uri="{FF2B5EF4-FFF2-40B4-BE49-F238E27FC236}">
                <a16:creationId xmlns:a16="http://schemas.microsoft.com/office/drawing/2014/main" id="{927DDA8C-8CEB-F01F-0C1A-CD9AD2A7175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282236" y="420026"/>
            <a:ext cx="112271" cy="94999"/>
          </a:xfrm>
          <a:prstGeom prst="rect">
            <a:avLst/>
          </a:prstGeom>
        </p:spPr>
      </p:pic>
      <p:pic>
        <p:nvPicPr>
          <p:cNvPr id="25" name="グラフィックス 42">
            <a:extLst>
              <a:ext uri="{FF2B5EF4-FFF2-40B4-BE49-F238E27FC236}">
                <a16:creationId xmlns:a16="http://schemas.microsoft.com/office/drawing/2014/main" id="{32CF623E-B5F2-EA33-6733-DD249074FF2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2470198" y="4774565"/>
            <a:ext cx="112272" cy="95000"/>
          </a:xfrm>
          <a:prstGeom prst="rect">
            <a:avLst/>
          </a:prstGeom>
        </p:spPr>
      </p:pic>
      <p:pic>
        <p:nvPicPr>
          <p:cNvPr id="26" name="グラフィックス 42">
            <a:extLst>
              <a:ext uri="{FF2B5EF4-FFF2-40B4-BE49-F238E27FC236}">
                <a16:creationId xmlns:a16="http://schemas.microsoft.com/office/drawing/2014/main" id="{913C1CF6-8347-9EB1-25FF-3DCD349EDF09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400000">
            <a:off x="8579808" y="6142864"/>
            <a:ext cx="112271" cy="94999"/>
          </a:xfrm>
          <a:prstGeom prst="rect">
            <a:avLst/>
          </a:prstGeom>
        </p:spPr>
      </p:pic>
      <p:pic>
        <p:nvPicPr>
          <p:cNvPr id="4" name="グラフィックス 42">
            <a:extLst>
              <a:ext uri="{FF2B5EF4-FFF2-40B4-BE49-F238E27FC236}">
                <a16:creationId xmlns:a16="http://schemas.microsoft.com/office/drawing/2014/main" id="{591837F7-6864-CD35-01D2-80D25710C1D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2470197" y="4494020"/>
            <a:ext cx="112272" cy="95000"/>
          </a:xfrm>
          <a:prstGeom prst="rect">
            <a:avLst/>
          </a:prstGeom>
        </p:spPr>
      </p:pic>
      <p:pic>
        <p:nvPicPr>
          <p:cNvPr id="30" name="グラフィックス 42">
            <a:extLst>
              <a:ext uri="{FF2B5EF4-FFF2-40B4-BE49-F238E27FC236}">
                <a16:creationId xmlns:a16="http://schemas.microsoft.com/office/drawing/2014/main" id="{8F6603E1-6522-25ED-276B-6F9A2638C27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135492" y="2900795"/>
            <a:ext cx="112271" cy="9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4262" y="2851016"/>
            <a:ext cx="373485" cy="108602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723" y="2048958"/>
            <a:ext cx="352543" cy="145679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210" y="2848819"/>
            <a:ext cx="352543" cy="145679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8262" y="2099772"/>
            <a:ext cx="352294" cy="9006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65" y="2500997"/>
            <a:ext cx="119197" cy="98007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210" y="2428615"/>
            <a:ext cx="352543" cy="145679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233" y="2138656"/>
            <a:ext cx="67012" cy="50987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702" y="2465179"/>
            <a:ext cx="520074" cy="171902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458" y="2511629"/>
            <a:ext cx="100518" cy="94691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453" y="4479997"/>
            <a:ext cx="373485" cy="108602"/>
          </a:xfrm>
          <a:prstGeom prst="rect">
            <a:avLst/>
          </a:prstGeom>
        </p:spPr>
      </p:pic>
      <p:pic>
        <p:nvPicPr>
          <p:cNvPr id="163" name="図 1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995" y="257394"/>
            <a:ext cx="373485" cy="108602"/>
          </a:xfrm>
          <a:prstGeom prst="rect">
            <a:avLst/>
          </a:prstGeom>
        </p:spPr>
      </p:pic>
      <p:pic>
        <p:nvPicPr>
          <p:cNvPr id="165" name="図 1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33759" y="3917186"/>
            <a:ext cx="373485" cy="108602"/>
          </a:xfrm>
          <a:prstGeom prst="rect">
            <a:avLst/>
          </a:prstGeom>
        </p:spPr>
      </p:pic>
      <p:pic>
        <p:nvPicPr>
          <p:cNvPr id="517" name="図 5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78745" y="6037459"/>
            <a:ext cx="373485" cy="108602"/>
          </a:xfrm>
          <a:prstGeom prst="rect">
            <a:avLst/>
          </a:prstGeom>
        </p:spPr>
      </p:pic>
      <p:pic>
        <p:nvPicPr>
          <p:cNvPr id="518" name="図 5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23545" y="2753455"/>
            <a:ext cx="373485" cy="108602"/>
          </a:xfrm>
          <a:prstGeom prst="rect">
            <a:avLst/>
          </a:prstGeom>
        </p:spPr>
      </p:pic>
      <p:pic>
        <p:nvPicPr>
          <p:cNvPr id="255" name="図 254">
            <a:extLst>
              <a:ext uri="{FF2B5EF4-FFF2-40B4-BE49-F238E27FC236}">
                <a16:creationId xmlns:a16="http://schemas.microsoft.com/office/drawing/2014/main" id="{69A9F2A4-0238-4BD5-9D2D-C4A0855329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459436" y="5013020"/>
            <a:ext cx="373485" cy="108602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A072FF73-0C53-5C35-3F4E-3A3E3E86270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02381" y="5508707"/>
            <a:ext cx="520074" cy="171902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0E078411-CE25-3DA0-9C95-AB130A065E4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586734" y="5077915"/>
            <a:ext cx="119197" cy="98007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5C3EDE1F-4CE0-461C-E163-E157EF4DA35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458801" y="5511826"/>
            <a:ext cx="520074" cy="171902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AFD38CA1-60C2-6C18-9740-550A946BB70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586581" y="5952086"/>
            <a:ext cx="119197" cy="98007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9EFE8CA6-61CC-FF2A-642D-BA741E3D9F6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896204" y="307790"/>
            <a:ext cx="119197" cy="98007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56B8B317-89B1-170C-BE1D-A4B371A9E29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985" y="156832"/>
            <a:ext cx="520074" cy="171902"/>
          </a:xfrm>
          <a:prstGeom prst="rect">
            <a:avLst/>
          </a:prstGeom>
        </p:spPr>
      </p:pic>
      <p:grpSp>
        <p:nvGrpSpPr>
          <p:cNvPr id="10" name="グループ化 9"/>
          <p:cNvGrpSpPr/>
          <p:nvPr/>
        </p:nvGrpSpPr>
        <p:grpSpPr>
          <a:xfrm>
            <a:off x="2796272" y="3367629"/>
            <a:ext cx="971054" cy="1270105"/>
            <a:chOff x="2730071" y="3291047"/>
            <a:chExt cx="971054" cy="1270105"/>
          </a:xfrm>
        </p:grpSpPr>
        <p:pic>
          <p:nvPicPr>
            <p:cNvPr id="76" name="図 7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26639" y="4312041"/>
              <a:ext cx="352543" cy="145679"/>
            </a:xfrm>
            <a:prstGeom prst="rect">
              <a:avLst/>
            </a:prstGeom>
          </p:spPr>
        </p:pic>
        <p:pic>
          <p:nvPicPr>
            <p:cNvPr id="77" name="図 7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32983" y="4312041"/>
              <a:ext cx="352543" cy="145679"/>
            </a:xfrm>
            <a:prstGeom prst="rect">
              <a:avLst/>
            </a:prstGeom>
          </p:spPr>
        </p:pic>
        <p:pic>
          <p:nvPicPr>
            <p:cNvPr id="78" name="図 7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39326" y="4312041"/>
              <a:ext cx="352543" cy="145679"/>
            </a:xfrm>
            <a:prstGeom prst="rect">
              <a:avLst/>
            </a:prstGeom>
          </p:spPr>
        </p:pic>
        <p:pic>
          <p:nvPicPr>
            <p:cNvPr id="79" name="図 7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45670" y="4312041"/>
              <a:ext cx="352543" cy="145679"/>
            </a:xfrm>
            <a:prstGeom prst="rect">
              <a:avLst/>
            </a:prstGeom>
          </p:spPr>
        </p:pic>
        <p:pic>
          <p:nvPicPr>
            <p:cNvPr id="80" name="図 7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52013" y="4312041"/>
              <a:ext cx="352543" cy="145679"/>
            </a:xfrm>
            <a:prstGeom prst="rect">
              <a:avLst/>
            </a:prstGeom>
          </p:spPr>
        </p:pic>
        <p:pic>
          <p:nvPicPr>
            <p:cNvPr id="84" name="図 8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26639" y="3853260"/>
              <a:ext cx="352543" cy="145679"/>
            </a:xfrm>
            <a:prstGeom prst="rect">
              <a:avLst/>
            </a:prstGeom>
          </p:spPr>
        </p:pic>
        <p:pic>
          <p:nvPicPr>
            <p:cNvPr id="85" name="図 8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32983" y="3853260"/>
              <a:ext cx="352543" cy="145679"/>
            </a:xfrm>
            <a:prstGeom prst="rect">
              <a:avLst/>
            </a:prstGeom>
          </p:spPr>
        </p:pic>
        <p:pic>
          <p:nvPicPr>
            <p:cNvPr id="86" name="図 8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39326" y="3853260"/>
              <a:ext cx="352543" cy="145679"/>
            </a:xfrm>
            <a:prstGeom prst="rect">
              <a:avLst/>
            </a:prstGeom>
          </p:spPr>
        </p:pic>
        <p:pic>
          <p:nvPicPr>
            <p:cNvPr id="87" name="図 8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45670" y="3853260"/>
              <a:ext cx="352543" cy="145679"/>
            </a:xfrm>
            <a:prstGeom prst="rect">
              <a:avLst/>
            </a:prstGeom>
          </p:spPr>
        </p:pic>
        <p:pic>
          <p:nvPicPr>
            <p:cNvPr id="88" name="図 8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52013" y="3853260"/>
              <a:ext cx="352543" cy="145679"/>
            </a:xfrm>
            <a:prstGeom prst="rect">
              <a:avLst/>
            </a:prstGeom>
          </p:spPr>
        </p:pic>
        <p:pic>
          <p:nvPicPr>
            <p:cNvPr id="92" name="図 9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26640" y="3394479"/>
              <a:ext cx="352543" cy="145679"/>
            </a:xfrm>
            <a:prstGeom prst="rect">
              <a:avLst/>
            </a:prstGeom>
          </p:spPr>
        </p:pic>
        <p:pic>
          <p:nvPicPr>
            <p:cNvPr id="93" name="図 9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32983" y="3394479"/>
              <a:ext cx="352543" cy="145679"/>
            </a:xfrm>
            <a:prstGeom prst="rect">
              <a:avLst/>
            </a:prstGeom>
          </p:spPr>
        </p:pic>
        <p:pic>
          <p:nvPicPr>
            <p:cNvPr id="94" name="図 9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39327" y="3394479"/>
              <a:ext cx="352543" cy="145679"/>
            </a:xfrm>
            <a:prstGeom prst="rect">
              <a:avLst/>
            </a:prstGeom>
          </p:spPr>
        </p:pic>
        <p:pic>
          <p:nvPicPr>
            <p:cNvPr id="95" name="図 9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45670" y="3394479"/>
              <a:ext cx="352543" cy="145679"/>
            </a:xfrm>
            <a:prstGeom prst="rect">
              <a:avLst/>
            </a:prstGeom>
          </p:spPr>
        </p:pic>
        <p:pic>
          <p:nvPicPr>
            <p:cNvPr id="96" name="図 9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52014" y="3394479"/>
              <a:ext cx="352543" cy="145679"/>
            </a:xfrm>
            <a:prstGeom prst="rect">
              <a:avLst/>
            </a:prstGeom>
          </p:spPr>
        </p:pic>
      </p:grpSp>
      <p:grpSp>
        <p:nvGrpSpPr>
          <p:cNvPr id="12" name="グループ化 11"/>
          <p:cNvGrpSpPr/>
          <p:nvPr/>
        </p:nvGrpSpPr>
        <p:grpSpPr>
          <a:xfrm rot="16200000">
            <a:off x="5695430" y="3517174"/>
            <a:ext cx="764709" cy="811324"/>
            <a:chOff x="3324059" y="1416509"/>
            <a:chExt cx="764709" cy="811324"/>
          </a:xfrm>
        </p:grpSpPr>
        <p:pic>
          <p:nvPicPr>
            <p:cNvPr id="118" name="図 11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20627" y="1978722"/>
              <a:ext cx="352543" cy="145679"/>
            </a:xfrm>
            <a:prstGeom prst="rect">
              <a:avLst/>
            </a:prstGeom>
          </p:spPr>
        </p:pic>
        <p:pic>
          <p:nvPicPr>
            <p:cNvPr id="119" name="図 1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26970" y="1978722"/>
              <a:ext cx="352543" cy="145679"/>
            </a:xfrm>
            <a:prstGeom prst="rect">
              <a:avLst/>
            </a:prstGeom>
          </p:spPr>
        </p:pic>
        <p:pic>
          <p:nvPicPr>
            <p:cNvPr id="120" name="図 11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633314" y="1978722"/>
              <a:ext cx="352543" cy="145679"/>
            </a:xfrm>
            <a:prstGeom prst="rect">
              <a:avLst/>
            </a:prstGeom>
          </p:spPr>
        </p:pic>
        <p:pic>
          <p:nvPicPr>
            <p:cNvPr id="121" name="図 12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39657" y="1978722"/>
              <a:ext cx="352543" cy="145679"/>
            </a:xfrm>
            <a:prstGeom prst="rect">
              <a:avLst/>
            </a:prstGeom>
          </p:spPr>
        </p:pic>
        <p:pic>
          <p:nvPicPr>
            <p:cNvPr id="126" name="図 12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20627" y="1519941"/>
              <a:ext cx="352543" cy="145679"/>
            </a:xfrm>
            <a:prstGeom prst="rect">
              <a:avLst/>
            </a:prstGeom>
          </p:spPr>
        </p:pic>
        <p:pic>
          <p:nvPicPr>
            <p:cNvPr id="127" name="図 12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26970" y="1519941"/>
              <a:ext cx="352543" cy="145679"/>
            </a:xfrm>
            <a:prstGeom prst="rect">
              <a:avLst/>
            </a:prstGeom>
          </p:spPr>
        </p:pic>
        <p:pic>
          <p:nvPicPr>
            <p:cNvPr id="128" name="図 1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633314" y="1519941"/>
              <a:ext cx="352543" cy="145679"/>
            </a:xfrm>
            <a:prstGeom prst="rect">
              <a:avLst/>
            </a:prstGeom>
          </p:spPr>
        </p:pic>
        <p:pic>
          <p:nvPicPr>
            <p:cNvPr id="129" name="図 1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39657" y="1519941"/>
              <a:ext cx="352543" cy="145679"/>
            </a:xfrm>
            <a:prstGeom prst="rect">
              <a:avLst/>
            </a:prstGeom>
          </p:spPr>
        </p:pic>
      </p:grpSp>
      <p:grpSp>
        <p:nvGrpSpPr>
          <p:cNvPr id="15" name="グループ化 14"/>
          <p:cNvGrpSpPr/>
          <p:nvPr/>
        </p:nvGrpSpPr>
        <p:grpSpPr>
          <a:xfrm>
            <a:off x="4811504" y="561503"/>
            <a:ext cx="1270101" cy="2416431"/>
            <a:chOff x="4744941" y="438862"/>
            <a:chExt cx="1270101" cy="2416431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4744941" y="438862"/>
              <a:ext cx="1270101" cy="1383740"/>
              <a:chOff x="4658668" y="520918"/>
              <a:chExt cx="1270101" cy="1383740"/>
            </a:xfrm>
          </p:grpSpPr>
          <p:grpSp>
            <p:nvGrpSpPr>
              <p:cNvPr id="139" name="グループ化 138"/>
              <p:cNvGrpSpPr/>
              <p:nvPr/>
            </p:nvGrpSpPr>
            <p:grpSpPr>
              <a:xfrm>
                <a:off x="4658668" y="520918"/>
                <a:ext cx="352543" cy="1383740"/>
                <a:chOff x="118932" y="1783735"/>
                <a:chExt cx="503424" cy="1975951"/>
              </a:xfrm>
            </p:grpSpPr>
            <p:pic>
              <p:nvPicPr>
                <p:cNvPr id="140" name="図 139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1783735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41" name="図 140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078389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42" name="図 141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373043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43" name="図 142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667697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44" name="図 143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962351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45" name="図 144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3257005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46" name="図 145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3551660"/>
                  <a:ext cx="503424" cy="208026"/>
                </a:xfrm>
                <a:prstGeom prst="rect">
                  <a:avLst/>
                </a:prstGeom>
              </p:spPr>
            </p:pic>
          </p:grpSp>
          <p:grpSp>
            <p:nvGrpSpPr>
              <p:cNvPr id="147" name="グループ化 146"/>
              <p:cNvGrpSpPr/>
              <p:nvPr/>
            </p:nvGrpSpPr>
            <p:grpSpPr>
              <a:xfrm>
                <a:off x="5117449" y="520918"/>
                <a:ext cx="352543" cy="1383740"/>
                <a:chOff x="118932" y="1783735"/>
                <a:chExt cx="503424" cy="1975951"/>
              </a:xfrm>
            </p:grpSpPr>
            <p:pic>
              <p:nvPicPr>
                <p:cNvPr id="148" name="図 147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1783735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49" name="図 148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078389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50" name="図 149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373043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51" name="図 150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667697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52" name="図 151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962351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53" name="図 152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3257005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54" name="図 153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3551660"/>
                  <a:ext cx="503424" cy="208026"/>
                </a:xfrm>
                <a:prstGeom prst="rect">
                  <a:avLst/>
                </a:prstGeom>
              </p:spPr>
            </p:pic>
          </p:grpSp>
          <p:grpSp>
            <p:nvGrpSpPr>
              <p:cNvPr id="155" name="グループ化 154"/>
              <p:cNvGrpSpPr/>
              <p:nvPr/>
            </p:nvGrpSpPr>
            <p:grpSpPr>
              <a:xfrm>
                <a:off x="5576226" y="520918"/>
                <a:ext cx="352543" cy="1383740"/>
                <a:chOff x="118932" y="1783735"/>
                <a:chExt cx="503424" cy="1975951"/>
              </a:xfrm>
            </p:grpSpPr>
            <p:pic>
              <p:nvPicPr>
                <p:cNvPr id="156" name="図 155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1783735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57" name="図 156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078389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58" name="図 157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373043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59" name="図 158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667697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60" name="図 159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962351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61" name="図 160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3257005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162" name="図 161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3551660"/>
                  <a:ext cx="503424" cy="208026"/>
                </a:xfrm>
                <a:prstGeom prst="rect">
                  <a:avLst/>
                </a:prstGeom>
              </p:spPr>
            </p:pic>
          </p:grpSp>
        </p:grpSp>
        <p:pic>
          <p:nvPicPr>
            <p:cNvPr id="352" name="図 35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941" y="1884240"/>
              <a:ext cx="352543" cy="145679"/>
            </a:xfrm>
            <a:prstGeom prst="rect">
              <a:avLst/>
            </a:prstGeom>
          </p:spPr>
        </p:pic>
        <p:pic>
          <p:nvPicPr>
            <p:cNvPr id="353" name="図 35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941" y="2090584"/>
              <a:ext cx="352543" cy="145679"/>
            </a:xfrm>
            <a:prstGeom prst="rect">
              <a:avLst/>
            </a:prstGeom>
          </p:spPr>
        </p:pic>
        <p:pic>
          <p:nvPicPr>
            <p:cNvPr id="354" name="図 35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941" y="2296927"/>
              <a:ext cx="352543" cy="145679"/>
            </a:xfrm>
            <a:prstGeom prst="rect">
              <a:avLst/>
            </a:prstGeom>
          </p:spPr>
        </p:pic>
        <p:pic>
          <p:nvPicPr>
            <p:cNvPr id="355" name="図 35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941" y="2503271"/>
              <a:ext cx="352543" cy="145679"/>
            </a:xfrm>
            <a:prstGeom prst="rect">
              <a:avLst/>
            </a:prstGeom>
          </p:spPr>
        </p:pic>
        <p:pic>
          <p:nvPicPr>
            <p:cNvPr id="356" name="図 35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941" y="2709614"/>
              <a:ext cx="352543" cy="145679"/>
            </a:xfrm>
            <a:prstGeom prst="rect">
              <a:avLst/>
            </a:prstGeom>
          </p:spPr>
        </p:pic>
        <p:pic>
          <p:nvPicPr>
            <p:cNvPr id="345" name="図 34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3722" y="1884240"/>
              <a:ext cx="352543" cy="145679"/>
            </a:xfrm>
            <a:prstGeom prst="rect">
              <a:avLst/>
            </a:prstGeom>
          </p:spPr>
        </p:pic>
        <p:pic>
          <p:nvPicPr>
            <p:cNvPr id="346" name="図 34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3722" y="2090584"/>
              <a:ext cx="352543" cy="145679"/>
            </a:xfrm>
            <a:prstGeom prst="rect">
              <a:avLst/>
            </a:prstGeom>
          </p:spPr>
        </p:pic>
        <p:pic>
          <p:nvPicPr>
            <p:cNvPr id="347" name="図 34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3722" y="2296927"/>
              <a:ext cx="352543" cy="145679"/>
            </a:xfrm>
            <a:prstGeom prst="rect">
              <a:avLst/>
            </a:prstGeom>
          </p:spPr>
        </p:pic>
        <p:pic>
          <p:nvPicPr>
            <p:cNvPr id="348" name="図 34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3722" y="2503271"/>
              <a:ext cx="352543" cy="145679"/>
            </a:xfrm>
            <a:prstGeom prst="rect">
              <a:avLst/>
            </a:prstGeom>
          </p:spPr>
        </p:pic>
        <p:pic>
          <p:nvPicPr>
            <p:cNvPr id="349" name="図 34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3722" y="2709614"/>
              <a:ext cx="352543" cy="145679"/>
            </a:xfrm>
            <a:prstGeom prst="rect">
              <a:avLst/>
            </a:prstGeom>
          </p:spPr>
        </p:pic>
        <p:pic>
          <p:nvPicPr>
            <p:cNvPr id="338" name="図 33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2499" y="1884240"/>
              <a:ext cx="352543" cy="145679"/>
            </a:xfrm>
            <a:prstGeom prst="rect">
              <a:avLst/>
            </a:prstGeom>
          </p:spPr>
        </p:pic>
        <p:pic>
          <p:nvPicPr>
            <p:cNvPr id="339" name="図 33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2499" y="2090584"/>
              <a:ext cx="352543" cy="145679"/>
            </a:xfrm>
            <a:prstGeom prst="rect">
              <a:avLst/>
            </a:prstGeom>
          </p:spPr>
        </p:pic>
        <p:pic>
          <p:nvPicPr>
            <p:cNvPr id="340" name="図 33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2499" y="2296927"/>
              <a:ext cx="352543" cy="145679"/>
            </a:xfrm>
            <a:prstGeom prst="rect">
              <a:avLst/>
            </a:prstGeom>
          </p:spPr>
        </p:pic>
        <p:pic>
          <p:nvPicPr>
            <p:cNvPr id="341" name="図 34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2499" y="2503271"/>
              <a:ext cx="352543" cy="145679"/>
            </a:xfrm>
            <a:prstGeom prst="rect">
              <a:avLst/>
            </a:prstGeom>
          </p:spPr>
        </p:pic>
        <p:pic>
          <p:nvPicPr>
            <p:cNvPr id="342" name="図 34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2499" y="2709614"/>
              <a:ext cx="352543" cy="145679"/>
            </a:xfrm>
            <a:prstGeom prst="rect">
              <a:avLst/>
            </a:prstGeom>
          </p:spPr>
        </p:pic>
      </p:grpSp>
      <p:grpSp>
        <p:nvGrpSpPr>
          <p:cNvPr id="383" name="グループ化 382"/>
          <p:cNvGrpSpPr/>
          <p:nvPr/>
        </p:nvGrpSpPr>
        <p:grpSpPr>
          <a:xfrm rot="5400000">
            <a:off x="6521040" y="4274311"/>
            <a:ext cx="1270101" cy="2622775"/>
            <a:chOff x="9367583" y="1173146"/>
            <a:chExt cx="1270101" cy="2622775"/>
          </a:xfrm>
        </p:grpSpPr>
        <p:grpSp>
          <p:nvGrpSpPr>
            <p:cNvPr id="384" name="グループ化 383"/>
            <p:cNvGrpSpPr/>
            <p:nvPr/>
          </p:nvGrpSpPr>
          <p:grpSpPr>
            <a:xfrm>
              <a:off x="9367583" y="1173146"/>
              <a:ext cx="1270101" cy="1383740"/>
              <a:chOff x="4658668" y="520918"/>
              <a:chExt cx="1270101" cy="1383740"/>
            </a:xfrm>
          </p:grpSpPr>
          <p:grpSp>
            <p:nvGrpSpPr>
              <p:cNvPr id="403" name="グループ化 402"/>
              <p:cNvGrpSpPr/>
              <p:nvPr/>
            </p:nvGrpSpPr>
            <p:grpSpPr>
              <a:xfrm>
                <a:off x="4658668" y="520918"/>
                <a:ext cx="352543" cy="1383740"/>
                <a:chOff x="118932" y="1783735"/>
                <a:chExt cx="503424" cy="1975951"/>
              </a:xfrm>
            </p:grpSpPr>
            <p:pic>
              <p:nvPicPr>
                <p:cNvPr id="420" name="図 419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1783735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21" name="図 420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078389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22" name="図 421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373043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23" name="図 422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667697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24" name="図 423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962351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25" name="図 424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3257005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26" name="図 425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3551660"/>
                  <a:ext cx="503424" cy="208026"/>
                </a:xfrm>
                <a:prstGeom prst="rect">
                  <a:avLst/>
                </a:prstGeom>
              </p:spPr>
            </p:pic>
          </p:grpSp>
          <p:grpSp>
            <p:nvGrpSpPr>
              <p:cNvPr id="404" name="グループ化 403"/>
              <p:cNvGrpSpPr/>
              <p:nvPr/>
            </p:nvGrpSpPr>
            <p:grpSpPr>
              <a:xfrm>
                <a:off x="5117449" y="520918"/>
                <a:ext cx="352543" cy="1383740"/>
                <a:chOff x="118932" y="1783735"/>
                <a:chExt cx="503424" cy="1975951"/>
              </a:xfrm>
            </p:grpSpPr>
            <p:pic>
              <p:nvPicPr>
                <p:cNvPr id="413" name="図 412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1783735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14" name="図 413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078389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15" name="図 414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373043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16" name="図 415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667697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17" name="図 416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962351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18" name="図 417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3257005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19" name="図 418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3551660"/>
                  <a:ext cx="503424" cy="208026"/>
                </a:xfrm>
                <a:prstGeom prst="rect">
                  <a:avLst/>
                </a:prstGeom>
              </p:spPr>
            </p:pic>
          </p:grpSp>
          <p:grpSp>
            <p:nvGrpSpPr>
              <p:cNvPr id="405" name="グループ化 404"/>
              <p:cNvGrpSpPr/>
              <p:nvPr/>
            </p:nvGrpSpPr>
            <p:grpSpPr>
              <a:xfrm>
                <a:off x="5576226" y="520918"/>
                <a:ext cx="352543" cy="1383740"/>
                <a:chOff x="118932" y="1783735"/>
                <a:chExt cx="503424" cy="1975951"/>
              </a:xfrm>
            </p:grpSpPr>
            <p:pic>
              <p:nvPicPr>
                <p:cNvPr id="406" name="図 405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1783735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07" name="図 406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078389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08" name="図 407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373043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09" name="図 408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667697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10" name="図 409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2962351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11" name="図 410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3257005"/>
                  <a:ext cx="503424" cy="208026"/>
                </a:xfrm>
                <a:prstGeom prst="rect">
                  <a:avLst/>
                </a:prstGeom>
              </p:spPr>
            </p:pic>
            <p:pic>
              <p:nvPicPr>
                <p:cNvPr id="412" name="図 411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8932" y="3551660"/>
                  <a:ext cx="503424" cy="208026"/>
                </a:xfrm>
                <a:prstGeom prst="rect">
                  <a:avLst/>
                </a:prstGeom>
              </p:spPr>
            </p:pic>
          </p:grpSp>
        </p:grpSp>
        <p:pic>
          <p:nvPicPr>
            <p:cNvPr id="385" name="図 38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67583" y="2618524"/>
              <a:ext cx="352543" cy="145679"/>
            </a:xfrm>
            <a:prstGeom prst="rect">
              <a:avLst/>
            </a:prstGeom>
          </p:spPr>
        </p:pic>
        <p:pic>
          <p:nvPicPr>
            <p:cNvPr id="386" name="図 38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67583" y="2824868"/>
              <a:ext cx="352543" cy="145679"/>
            </a:xfrm>
            <a:prstGeom prst="rect">
              <a:avLst/>
            </a:prstGeom>
          </p:spPr>
        </p:pic>
        <p:pic>
          <p:nvPicPr>
            <p:cNvPr id="387" name="図 38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67583" y="3031211"/>
              <a:ext cx="352543" cy="145679"/>
            </a:xfrm>
            <a:prstGeom prst="rect">
              <a:avLst/>
            </a:prstGeom>
          </p:spPr>
        </p:pic>
        <p:pic>
          <p:nvPicPr>
            <p:cNvPr id="388" name="図 38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67583" y="3237555"/>
              <a:ext cx="352543" cy="145679"/>
            </a:xfrm>
            <a:prstGeom prst="rect">
              <a:avLst/>
            </a:prstGeom>
          </p:spPr>
        </p:pic>
        <p:pic>
          <p:nvPicPr>
            <p:cNvPr id="389" name="図 38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67583" y="3443898"/>
              <a:ext cx="352543" cy="145679"/>
            </a:xfrm>
            <a:prstGeom prst="rect">
              <a:avLst/>
            </a:prstGeom>
          </p:spPr>
        </p:pic>
        <p:pic>
          <p:nvPicPr>
            <p:cNvPr id="390" name="図 38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67583" y="3650242"/>
              <a:ext cx="352543" cy="145679"/>
            </a:xfrm>
            <a:prstGeom prst="rect">
              <a:avLst/>
            </a:prstGeom>
          </p:spPr>
        </p:pic>
        <p:pic>
          <p:nvPicPr>
            <p:cNvPr id="391" name="図 39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26364" y="2618524"/>
              <a:ext cx="352543" cy="145679"/>
            </a:xfrm>
            <a:prstGeom prst="rect">
              <a:avLst/>
            </a:prstGeom>
          </p:spPr>
        </p:pic>
        <p:pic>
          <p:nvPicPr>
            <p:cNvPr id="392" name="図 39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26364" y="2824868"/>
              <a:ext cx="352543" cy="145679"/>
            </a:xfrm>
            <a:prstGeom prst="rect">
              <a:avLst/>
            </a:prstGeom>
          </p:spPr>
        </p:pic>
        <p:pic>
          <p:nvPicPr>
            <p:cNvPr id="393" name="図 39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26364" y="3031211"/>
              <a:ext cx="352543" cy="145679"/>
            </a:xfrm>
            <a:prstGeom prst="rect">
              <a:avLst/>
            </a:prstGeom>
          </p:spPr>
        </p:pic>
        <p:pic>
          <p:nvPicPr>
            <p:cNvPr id="394" name="図 39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26364" y="3237555"/>
              <a:ext cx="352543" cy="145679"/>
            </a:xfrm>
            <a:prstGeom prst="rect">
              <a:avLst/>
            </a:prstGeom>
          </p:spPr>
        </p:pic>
        <p:pic>
          <p:nvPicPr>
            <p:cNvPr id="395" name="図 39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26364" y="3443898"/>
              <a:ext cx="352543" cy="145679"/>
            </a:xfrm>
            <a:prstGeom prst="rect">
              <a:avLst/>
            </a:prstGeom>
          </p:spPr>
        </p:pic>
        <p:pic>
          <p:nvPicPr>
            <p:cNvPr id="396" name="図 39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26364" y="3650242"/>
              <a:ext cx="352543" cy="145679"/>
            </a:xfrm>
            <a:prstGeom prst="rect">
              <a:avLst/>
            </a:prstGeom>
          </p:spPr>
        </p:pic>
        <p:pic>
          <p:nvPicPr>
            <p:cNvPr id="397" name="図 39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5141" y="2618524"/>
              <a:ext cx="352543" cy="145679"/>
            </a:xfrm>
            <a:prstGeom prst="rect">
              <a:avLst/>
            </a:prstGeom>
          </p:spPr>
        </p:pic>
        <p:pic>
          <p:nvPicPr>
            <p:cNvPr id="398" name="図 39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5141" y="2824868"/>
              <a:ext cx="352543" cy="145679"/>
            </a:xfrm>
            <a:prstGeom prst="rect">
              <a:avLst/>
            </a:prstGeom>
          </p:spPr>
        </p:pic>
        <p:pic>
          <p:nvPicPr>
            <p:cNvPr id="399" name="図 39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5141" y="3031211"/>
              <a:ext cx="352543" cy="145679"/>
            </a:xfrm>
            <a:prstGeom prst="rect">
              <a:avLst/>
            </a:prstGeom>
          </p:spPr>
        </p:pic>
        <p:pic>
          <p:nvPicPr>
            <p:cNvPr id="400" name="図 39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5141" y="3237555"/>
              <a:ext cx="352543" cy="145679"/>
            </a:xfrm>
            <a:prstGeom prst="rect">
              <a:avLst/>
            </a:prstGeom>
          </p:spPr>
        </p:pic>
        <p:pic>
          <p:nvPicPr>
            <p:cNvPr id="401" name="図 40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5141" y="3443898"/>
              <a:ext cx="352543" cy="145679"/>
            </a:xfrm>
            <a:prstGeom prst="rect">
              <a:avLst/>
            </a:prstGeom>
          </p:spPr>
        </p:pic>
        <p:pic>
          <p:nvPicPr>
            <p:cNvPr id="402" name="図 40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5141" y="3650242"/>
              <a:ext cx="352543" cy="145679"/>
            </a:xfrm>
            <a:prstGeom prst="rect">
              <a:avLst/>
            </a:prstGeom>
          </p:spPr>
        </p:pic>
      </p:grpSp>
      <p:grpSp>
        <p:nvGrpSpPr>
          <p:cNvPr id="20" name="グループ化 19"/>
          <p:cNvGrpSpPr/>
          <p:nvPr/>
        </p:nvGrpSpPr>
        <p:grpSpPr>
          <a:xfrm>
            <a:off x="1846478" y="2388309"/>
            <a:ext cx="1797400" cy="811324"/>
            <a:chOff x="1911830" y="2173402"/>
            <a:chExt cx="1797400" cy="811324"/>
          </a:xfrm>
        </p:grpSpPr>
        <p:grpSp>
          <p:nvGrpSpPr>
            <p:cNvPr id="488" name="グループ化 487"/>
            <p:cNvGrpSpPr/>
            <p:nvPr/>
          </p:nvGrpSpPr>
          <p:grpSpPr>
            <a:xfrm rot="16200000">
              <a:off x="2427428" y="2116585"/>
              <a:ext cx="352543" cy="1383740"/>
              <a:chOff x="118932" y="1783735"/>
              <a:chExt cx="503424" cy="1975951"/>
            </a:xfrm>
          </p:grpSpPr>
          <p:pic>
            <p:nvPicPr>
              <p:cNvPr id="505" name="図 504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1783735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506" name="図 50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078389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507" name="図 50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373043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508" name="図 50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667697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509" name="図 50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962351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510" name="図 50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3257005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511" name="図 510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3551660"/>
                <a:ext cx="503424" cy="208026"/>
              </a:xfrm>
              <a:prstGeom prst="rect">
                <a:avLst/>
              </a:prstGeom>
            </p:spPr>
          </p:pic>
        </p:grpSp>
        <p:grpSp>
          <p:nvGrpSpPr>
            <p:cNvPr id="489" name="グループ化 488"/>
            <p:cNvGrpSpPr/>
            <p:nvPr/>
          </p:nvGrpSpPr>
          <p:grpSpPr>
            <a:xfrm rot="16200000">
              <a:off x="2427428" y="1657804"/>
              <a:ext cx="352543" cy="1383740"/>
              <a:chOff x="118932" y="1783735"/>
              <a:chExt cx="503424" cy="1975951"/>
            </a:xfrm>
          </p:grpSpPr>
          <p:pic>
            <p:nvPicPr>
              <p:cNvPr id="498" name="図 49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1783735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499" name="図 49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078389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500" name="図 49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373043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501" name="図 500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667697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502" name="図 501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962351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503" name="図 502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3257005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504" name="図 503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3551660"/>
                <a:ext cx="503424" cy="208026"/>
              </a:xfrm>
              <a:prstGeom prst="rect">
                <a:avLst/>
              </a:prstGeom>
            </p:spPr>
          </p:pic>
        </p:grpSp>
        <p:pic>
          <p:nvPicPr>
            <p:cNvPr id="473" name="図 47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53775" y="2735615"/>
              <a:ext cx="352543" cy="145679"/>
            </a:xfrm>
            <a:prstGeom prst="rect">
              <a:avLst/>
            </a:prstGeom>
          </p:spPr>
        </p:pic>
        <p:pic>
          <p:nvPicPr>
            <p:cNvPr id="474" name="図 47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0119" y="2735615"/>
              <a:ext cx="352543" cy="145679"/>
            </a:xfrm>
            <a:prstGeom prst="rect">
              <a:avLst/>
            </a:prstGeom>
          </p:spPr>
        </p:pic>
        <p:pic>
          <p:nvPicPr>
            <p:cNvPr id="478" name="図 47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53775" y="2276834"/>
              <a:ext cx="352543" cy="145679"/>
            </a:xfrm>
            <a:prstGeom prst="rect">
              <a:avLst/>
            </a:prstGeom>
          </p:spPr>
        </p:pic>
        <p:pic>
          <p:nvPicPr>
            <p:cNvPr id="479" name="図 47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60119" y="2276834"/>
              <a:ext cx="352543" cy="145679"/>
            </a:xfrm>
            <a:prstGeom prst="rect">
              <a:avLst/>
            </a:prstGeom>
          </p:spPr>
        </p:pic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ECACCCC-5DDC-917B-AE4D-F598C05A3A32}"/>
              </a:ext>
            </a:extLst>
          </p:cNvPr>
          <p:cNvGrpSpPr/>
          <p:nvPr/>
        </p:nvGrpSpPr>
        <p:grpSpPr>
          <a:xfrm>
            <a:off x="2974778" y="4760106"/>
            <a:ext cx="2221900" cy="1799797"/>
            <a:chOff x="3030925" y="4760106"/>
            <a:chExt cx="2221900" cy="1799797"/>
          </a:xfrm>
        </p:grpSpPr>
        <p:grpSp>
          <p:nvGrpSpPr>
            <p:cNvPr id="193" name="グループ化 192">
              <a:extLst>
                <a:ext uri="{FF2B5EF4-FFF2-40B4-BE49-F238E27FC236}">
                  <a16:creationId xmlns:a16="http://schemas.microsoft.com/office/drawing/2014/main" id="{856AEFED-9438-4274-A208-CAE03E559ACB}"/>
                </a:ext>
              </a:extLst>
            </p:cNvPr>
            <p:cNvGrpSpPr/>
            <p:nvPr/>
          </p:nvGrpSpPr>
          <p:grpSpPr>
            <a:xfrm rot="16200000">
              <a:off x="3546523" y="5209752"/>
              <a:ext cx="352543" cy="1383740"/>
              <a:chOff x="118932" y="1783735"/>
              <a:chExt cx="503424" cy="1975951"/>
            </a:xfrm>
          </p:grpSpPr>
          <p:pic>
            <p:nvPicPr>
              <p:cNvPr id="194" name="図 193">
                <a:extLst>
                  <a:ext uri="{FF2B5EF4-FFF2-40B4-BE49-F238E27FC236}">
                    <a16:creationId xmlns:a16="http://schemas.microsoft.com/office/drawing/2014/main" id="{E091743E-464F-4734-9391-75C62AB590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1783735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195" name="図 194">
                <a:extLst>
                  <a:ext uri="{FF2B5EF4-FFF2-40B4-BE49-F238E27FC236}">
                    <a16:creationId xmlns:a16="http://schemas.microsoft.com/office/drawing/2014/main" id="{869A108A-9F6A-42ED-8236-47DD9C8BC3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078389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196" name="図 195">
                <a:extLst>
                  <a:ext uri="{FF2B5EF4-FFF2-40B4-BE49-F238E27FC236}">
                    <a16:creationId xmlns:a16="http://schemas.microsoft.com/office/drawing/2014/main" id="{CEC2695F-E090-49A6-9E34-4B2E087452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373043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197" name="図 196">
                <a:extLst>
                  <a:ext uri="{FF2B5EF4-FFF2-40B4-BE49-F238E27FC236}">
                    <a16:creationId xmlns:a16="http://schemas.microsoft.com/office/drawing/2014/main" id="{1476E911-D465-439B-B4DF-35298F3563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667697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198" name="図 197">
                <a:extLst>
                  <a:ext uri="{FF2B5EF4-FFF2-40B4-BE49-F238E27FC236}">
                    <a16:creationId xmlns:a16="http://schemas.microsoft.com/office/drawing/2014/main" id="{D43759D0-2986-4473-AAAC-C7867132DA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962351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199" name="図 198">
                <a:extLst>
                  <a:ext uri="{FF2B5EF4-FFF2-40B4-BE49-F238E27FC236}">
                    <a16:creationId xmlns:a16="http://schemas.microsoft.com/office/drawing/2014/main" id="{B18D0209-9D8F-4D20-B00C-0F7D4FD34A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3257005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00" name="図 199">
                <a:extLst>
                  <a:ext uri="{FF2B5EF4-FFF2-40B4-BE49-F238E27FC236}">
                    <a16:creationId xmlns:a16="http://schemas.microsoft.com/office/drawing/2014/main" id="{3824917D-C98C-4F05-AB78-08FCB5D807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3551660"/>
                <a:ext cx="503424" cy="208026"/>
              </a:xfrm>
              <a:prstGeom prst="rect">
                <a:avLst/>
              </a:prstGeom>
            </p:spPr>
          </p:pic>
        </p:grpSp>
        <p:grpSp>
          <p:nvGrpSpPr>
            <p:cNvPr id="201" name="グループ化 200">
              <a:extLst>
                <a:ext uri="{FF2B5EF4-FFF2-40B4-BE49-F238E27FC236}">
                  <a16:creationId xmlns:a16="http://schemas.microsoft.com/office/drawing/2014/main" id="{63DA65AA-BD48-4270-8771-DC0EC5948F6D}"/>
                </a:ext>
              </a:extLst>
            </p:cNvPr>
            <p:cNvGrpSpPr/>
            <p:nvPr/>
          </p:nvGrpSpPr>
          <p:grpSpPr>
            <a:xfrm rot="16200000">
              <a:off x="3546524" y="4726517"/>
              <a:ext cx="352543" cy="1383740"/>
              <a:chOff x="118932" y="1783735"/>
              <a:chExt cx="503424" cy="1975951"/>
            </a:xfrm>
          </p:grpSpPr>
          <p:pic>
            <p:nvPicPr>
              <p:cNvPr id="202" name="図 201">
                <a:extLst>
                  <a:ext uri="{FF2B5EF4-FFF2-40B4-BE49-F238E27FC236}">
                    <a16:creationId xmlns:a16="http://schemas.microsoft.com/office/drawing/2014/main" id="{C3F1731C-48EE-427A-BAE8-F8956E7A23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1783735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03" name="図 202">
                <a:extLst>
                  <a:ext uri="{FF2B5EF4-FFF2-40B4-BE49-F238E27FC236}">
                    <a16:creationId xmlns:a16="http://schemas.microsoft.com/office/drawing/2014/main" id="{0EDB14D2-F0EE-44C9-B25F-F902FE9297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078389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04" name="図 203">
                <a:extLst>
                  <a:ext uri="{FF2B5EF4-FFF2-40B4-BE49-F238E27FC236}">
                    <a16:creationId xmlns:a16="http://schemas.microsoft.com/office/drawing/2014/main" id="{C4D8E041-914F-413A-B35B-71828DC800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373043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05" name="図 204">
                <a:extLst>
                  <a:ext uri="{FF2B5EF4-FFF2-40B4-BE49-F238E27FC236}">
                    <a16:creationId xmlns:a16="http://schemas.microsoft.com/office/drawing/2014/main" id="{2BC255AA-D8AE-4DCE-9F80-A6EEB150A8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667697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06" name="図 205">
                <a:extLst>
                  <a:ext uri="{FF2B5EF4-FFF2-40B4-BE49-F238E27FC236}">
                    <a16:creationId xmlns:a16="http://schemas.microsoft.com/office/drawing/2014/main" id="{5D913827-10D1-4275-91C7-12A278F230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962351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07" name="図 206">
                <a:extLst>
                  <a:ext uri="{FF2B5EF4-FFF2-40B4-BE49-F238E27FC236}">
                    <a16:creationId xmlns:a16="http://schemas.microsoft.com/office/drawing/2014/main" id="{229EFDE3-2C44-40B2-8AEA-98CAF67AC7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3257005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08" name="図 207">
                <a:extLst>
                  <a:ext uri="{FF2B5EF4-FFF2-40B4-BE49-F238E27FC236}">
                    <a16:creationId xmlns:a16="http://schemas.microsoft.com/office/drawing/2014/main" id="{6537DF07-322C-4BA5-90ED-22CF5D8845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3551660"/>
                <a:ext cx="503424" cy="208026"/>
              </a:xfrm>
              <a:prstGeom prst="rect">
                <a:avLst/>
              </a:prstGeom>
            </p:spPr>
          </p:pic>
        </p:grpSp>
        <p:grpSp>
          <p:nvGrpSpPr>
            <p:cNvPr id="209" name="グループ化 208">
              <a:extLst>
                <a:ext uri="{FF2B5EF4-FFF2-40B4-BE49-F238E27FC236}">
                  <a16:creationId xmlns:a16="http://schemas.microsoft.com/office/drawing/2014/main" id="{A769B96B-5ECF-48D5-838D-3B322FB2C99F}"/>
                </a:ext>
              </a:extLst>
            </p:cNvPr>
            <p:cNvGrpSpPr/>
            <p:nvPr/>
          </p:nvGrpSpPr>
          <p:grpSpPr>
            <a:xfrm rot="16200000">
              <a:off x="3446428" y="4347680"/>
              <a:ext cx="352544" cy="1177396"/>
              <a:chOff x="118931" y="1783735"/>
              <a:chExt cx="503425" cy="1681296"/>
            </a:xfrm>
          </p:grpSpPr>
          <p:pic>
            <p:nvPicPr>
              <p:cNvPr id="210" name="図 209">
                <a:extLst>
                  <a:ext uri="{FF2B5EF4-FFF2-40B4-BE49-F238E27FC236}">
                    <a16:creationId xmlns:a16="http://schemas.microsoft.com/office/drawing/2014/main" id="{3F5F00D8-E88D-44DE-94CD-5C108C39D9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1783735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11" name="図 210">
                <a:extLst>
                  <a:ext uri="{FF2B5EF4-FFF2-40B4-BE49-F238E27FC236}">
                    <a16:creationId xmlns:a16="http://schemas.microsoft.com/office/drawing/2014/main" id="{3FBDD4E0-CD4C-4BA7-91B3-8649B84935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078389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12" name="図 211">
                <a:extLst>
                  <a:ext uri="{FF2B5EF4-FFF2-40B4-BE49-F238E27FC236}">
                    <a16:creationId xmlns:a16="http://schemas.microsoft.com/office/drawing/2014/main" id="{C6CAE58D-5992-4EDB-8947-C2BB0720A7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373043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13" name="図 212">
                <a:extLst>
                  <a:ext uri="{FF2B5EF4-FFF2-40B4-BE49-F238E27FC236}">
                    <a16:creationId xmlns:a16="http://schemas.microsoft.com/office/drawing/2014/main" id="{A4841138-FE7D-4A3B-A6FA-E1D4B16AB5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1" y="2667696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14" name="図 213">
                <a:extLst>
                  <a:ext uri="{FF2B5EF4-FFF2-40B4-BE49-F238E27FC236}">
                    <a16:creationId xmlns:a16="http://schemas.microsoft.com/office/drawing/2014/main" id="{4022A546-A395-407F-80F5-129C963716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962351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15" name="図 214">
                <a:extLst>
                  <a:ext uri="{FF2B5EF4-FFF2-40B4-BE49-F238E27FC236}">
                    <a16:creationId xmlns:a16="http://schemas.microsoft.com/office/drawing/2014/main" id="{5120EDCB-4963-4682-AC0E-F571DDAA04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3257005"/>
                <a:ext cx="503424" cy="208026"/>
              </a:xfrm>
              <a:prstGeom prst="rect">
                <a:avLst/>
              </a:prstGeom>
            </p:spPr>
          </p:pic>
        </p:grpSp>
        <p:grpSp>
          <p:nvGrpSpPr>
            <p:cNvPr id="217" name="グループ化 216">
              <a:extLst>
                <a:ext uri="{FF2B5EF4-FFF2-40B4-BE49-F238E27FC236}">
                  <a16:creationId xmlns:a16="http://schemas.microsoft.com/office/drawing/2014/main" id="{7AE710E7-66D7-49DF-8538-67A9E190B429}"/>
                </a:ext>
              </a:extLst>
            </p:cNvPr>
            <p:cNvGrpSpPr/>
            <p:nvPr/>
          </p:nvGrpSpPr>
          <p:grpSpPr>
            <a:xfrm>
              <a:off x="4488115" y="5242115"/>
              <a:ext cx="764710" cy="352544"/>
              <a:chOff x="4762859" y="5081386"/>
              <a:chExt cx="764710" cy="352544"/>
            </a:xfrm>
          </p:grpSpPr>
          <p:pic>
            <p:nvPicPr>
              <p:cNvPr id="218" name="図 217">
                <a:extLst>
                  <a:ext uri="{FF2B5EF4-FFF2-40B4-BE49-F238E27FC236}">
                    <a16:creationId xmlns:a16="http://schemas.microsoft.com/office/drawing/2014/main" id="{A9EAB0CC-0726-4A3A-BA0D-A3D4C31CBB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659427" y="5184819"/>
                <a:ext cx="352543" cy="145679"/>
              </a:xfrm>
              <a:prstGeom prst="rect">
                <a:avLst/>
              </a:prstGeom>
            </p:spPr>
          </p:pic>
          <p:pic>
            <p:nvPicPr>
              <p:cNvPr id="219" name="図 218">
                <a:extLst>
                  <a:ext uri="{FF2B5EF4-FFF2-40B4-BE49-F238E27FC236}">
                    <a16:creationId xmlns:a16="http://schemas.microsoft.com/office/drawing/2014/main" id="{AFE37EF7-4830-4479-8743-61059B8BCA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865770" y="5184819"/>
                <a:ext cx="352543" cy="145679"/>
              </a:xfrm>
              <a:prstGeom prst="rect">
                <a:avLst/>
              </a:prstGeom>
            </p:spPr>
          </p:pic>
          <p:pic>
            <p:nvPicPr>
              <p:cNvPr id="220" name="図 219">
                <a:extLst>
                  <a:ext uri="{FF2B5EF4-FFF2-40B4-BE49-F238E27FC236}">
                    <a16:creationId xmlns:a16="http://schemas.microsoft.com/office/drawing/2014/main" id="{8916A8BB-E157-4668-8881-F32478BE50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072113" y="5184818"/>
                <a:ext cx="352543" cy="145679"/>
              </a:xfrm>
              <a:prstGeom prst="rect">
                <a:avLst/>
              </a:prstGeom>
            </p:spPr>
          </p:pic>
          <p:pic>
            <p:nvPicPr>
              <p:cNvPr id="221" name="図 220">
                <a:extLst>
                  <a:ext uri="{FF2B5EF4-FFF2-40B4-BE49-F238E27FC236}">
                    <a16:creationId xmlns:a16="http://schemas.microsoft.com/office/drawing/2014/main" id="{DE33576A-3F34-4759-B228-FB5C554200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278458" y="5184819"/>
                <a:ext cx="352543" cy="145679"/>
              </a:xfrm>
              <a:prstGeom prst="rect">
                <a:avLst/>
              </a:prstGeom>
            </p:spPr>
          </p:pic>
        </p:grpSp>
        <p:grpSp>
          <p:nvGrpSpPr>
            <p:cNvPr id="222" name="グループ化 221">
              <a:extLst>
                <a:ext uri="{FF2B5EF4-FFF2-40B4-BE49-F238E27FC236}">
                  <a16:creationId xmlns:a16="http://schemas.microsoft.com/office/drawing/2014/main" id="{A85F1798-8DBB-44B7-B438-345B454C28CB}"/>
                </a:ext>
              </a:extLst>
            </p:cNvPr>
            <p:cNvGrpSpPr/>
            <p:nvPr/>
          </p:nvGrpSpPr>
          <p:grpSpPr>
            <a:xfrm rot="16200000">
              <a:off x="3443351" y="5794934"/>
              <a:ext cx="352543" cy="1177396"/>
              <a:chOff x="118932" y="1783735"/>
              <a:chExt cx="503424" cy="1681296"/>
            </a:xfrm>
          </p:grpSpPr>
          <p:pic>
            <p:nvPicPr>
              <p:cNvPr id="223" name="図 222">
                <a:extLst>
                  <a:ext uri="{FF2B5EF4-FFF2-40B4-BE49-F238E27FC236}">
                    <a16:creationId xmlns:a16="http://schemas.microsoft.com/office/drawing/2014/main" id="{06901989-037A-413A-998B-8EC6429FEE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1783735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24" name="図 223">
                <a:extLst>
                  <a:ext uri="{FF2B5EF4-FFF2-40B4-BE49-F238E27FC236}">
                    <a16:creationId xmlns:a16="http://schemas.microsoft.com/office/drawing/2014/main" id="{87AF661D-1B37-49DA-9333-9334153F36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078389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25" name="図 224">
                <a:extLst>
                  <a:ext uri="{FF2B5EF4-FFF2-40B4-BE49-F238E27FC236}">
                    <a16:creationId xmlns:a16="http://schemas.microsoft.com/office/drawing/2014/main" id="{87447E55-5F0A-4056-8C3D-C482765981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373043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26" name="図 225">
                <a:extLst>
                  <a:ext uri="{FF2B5EF4-FFF2-40B4-BE49-F238E27FC236}">
                    <a16:creationId xmlns:a16="http://schemas.microsoft.com/office/drawing/2014/main" id="{8C87EBCF-1EFA-4B35-B161-DE7C84B11E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667697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27" name="図 226">
                <a:extLst>
                  <a:ext uri="{FF2B5EF4-FFF2-40B4-BE49-F238E27FC236}">
                    <a16:creationId xmlns:a16="http://schemas.microsoft.com/office/drawing/2014/main" id="{E1DFC5CA-D89C-49B7-8D5E-75EF6DD9FD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2962351"/>
                <a:ext cx="503424" cy="208026"/>
              </a:xfrm>
              <a:prstGeom prst="rect">
                <a:avLst/>
              </a:prstGeom>
            </p:spPr>
          </p:pic>
          <p:pic>
            <p:nvPicPr>
              <p:cNvPr id="228" name="図 227">
                <a:extLst>
                  <a:ext uri="{FF2B5EF4-FFF2-40B4-BE49-F238E27FC236}">
                    <a16:creationId xmlns:a16="http://schemas.microsoft.com/office/drawing/2014/main" id="{F8FF2994-1877-4478-BACD-24C8CF5B01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8932" y="3257005"/>
                <a:ext cx="503424" cy="208026"/>
              </a:xfrm>
              <a:prstGeom prst="rect">
                <a:avLst/>
              </a:prstGeom>
            </p:spPr>
          </p:pic>
        </p:grpSp>
        <p:grpSp>
          <p:nvGrpSpPr>
            <p:cNvPr id="230" name="グループ化 229">
              <a:extLst>
                <a:ext uri="{FF2B5EF4-FFF2-40B4-BE49-F238E27FC236}">
                  <a16:creationId xmlns:a16="http://schemas.microsoft.com/office/drawing/2014/main" id="{FC2BD1F8-5A22-402A-BB5D-B88750C6D293}"/>
                </a:ext>
              </a:extLst>
            </p:cNvPr>
            <p:cNvGrpSpPr/>
            <p:nvPr/>
          </p:nvGrpSpPr>
          <p:grpSpPr>
            <a:xfrm>
              <a:off x="4488115" y="5746852"/>
              <a:ext cx="764710" cy="352544"/>
              <a:chOff x="4762859" y="5081386"/>
              <a:chExt cx="764710" cy="352544"/>
            </a:xfrm>
          </p:grpSpPr>
          <p:pic>
            <p:nvPicPr>
              <p:cNvPr id="231" name="図 230">
                <a:extLst>
                  <a:ext uri="{FF2B5EF4-FFF2-40B4-BE49-F238E27FC236}">
                    <a16:creationId xmlns:a16="http://schemas.microsoft.com/office/drawing/2014/main" id="{728605C7-DF5E-49DD-AE9A-4908C8A668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659427" y="5184819"/>
                <a:ext cx="352543" cy="145679"/>
              </a:xfrm>
              <a:prstGeom prst="rect">
                <a:avLst/>
              </a:prstGeom>
            </p:spPr>
          </p:pic>
          <p:pic>
            <p:nvPicPr>
              <p:cNvPr id="236" name="図 235">
                <a:extLst>
                  <a:ext uri="{FF2B5EF4-FFF2-40B4-BE49-F238E27FC236}">
                    <a16:creationId xmlns:a16="http://schemas.microsoft.com/office/drawing/2014/main" id="{A3C4AF12-DFAC-4DBB-A2DF-1884DE1338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865770" y="5184819"/>
                <a:ext cx="352543" cy="145679"/>
              </a:xfrm>
              <a:prstGeom prst="rect">
                <a:avLst/>
              </a:prstGeom>
            </p:spPr>
          </p:pic>
          <p:pic>
            <p:nvPicPr>
              <p:cNvPr id="237" name="図 236">
                <a:extLst>
                  <a:ext uri="{FF2B5EF4-FFF2-40B4-BE49-F238E27FC236}">
                    <a16:creationId xmlns:a16="http://schemas.microsoft.com/office/drawing/2014/main" id="{9C0A2DAF-502B-4490-8B7E-ECF2B0AC88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072113" y="5184818"/>
                <a:ext cx="352543" cy="145679"/>
              </a:xfrm>
              <a:prstGeom prst="rect">
                <a:avLst/>
              </a:prstGeom>
            </p:spPr>
          </p:pic>
          <p:pic>
            <p:nvPicPr>
              <p:cNvPr id="238" name="図 237">
                <a:extLst>
                  <a:ext uri="{FF2B5EF4-FFF2-40B4-BE49-F238E27FC236}">
                    <a16:creationId xmlns:a16="http://schemas.microsoft.com/office/drawing/2014/main" id="{83A50DFD-F9E7-46AD-99BF-79F1CB4F1E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278458" y="5184819"/>
                <a:ext cx="352543" cy="145679"/>
              </a:xfrm>
              <a:prstGeom prst="rect">
                <a:avLst/>
              </a:prstGeom>
            </p:spPr>
          </p:pic>
        </p:grpSp>
      </p:grpSp>
      <p:pic>
        <p:nvPicPr>
          <p:cNvPr id="2" name="図 1">
            <a:extLst>
              <a:ext uri="{FF2B5EF4-FFF2-40B4-BE49-F238E27FC236}">
                <a16:creationId xmlns:a16="http://schemas.microsoft.com/office/drawing/2014/main" id="{FE50440B-DB8F-F59C-6CC3-A4FAF1BC919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14290" y="4863537"/>
            <a:ext cx="352543" cy="145679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9CB5567A-F75F-F8C2-8A44-E6A5EC0FE8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09407" y="6310793"/>
            <a:ext cx="352543" cy="145679"/>
          </a:xfrm>
          <a:prstGeom prst="rect">
            <a:avLst/>
          </a:prstGeom>
        </p:spPr>
      </p:pic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32E374A2-0AE7-7BC4-8C6C-AAC5077B855B}"/>
              </a:ext>
            </a:extLst>
          </p:cNvPr>
          <p:cNvSpPr/>
          <p:nvPr/>
        </p:nvSpPr>
        <p:spPr>
          <a:xfrm>
            <a:off x="6721908" y="964720"/>
            <a:ext cx="809192" cy="400110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55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4B1788-EBB5-02D0-262D-CE03AD26A4D6}"/>
              </a:ext>
            </a:extLst>
          </p:cNvPr>
          <p:cNvSpPr txBox="1"/>
          <p:nvPr/>
        </p:nvSpPr>
        <p:spPr>
          <a:xfrm>
            <a:off x="6827215" y="974190"/>
            <a:ext cx="658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707</a:t>
            </a:r>
            <a:endParaRPr lang="ja-JP" altLang="en-US" sz="20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8E326AF4-8EC6-F6AC-E95A-50B3464497D9}"/>
              </a:ext>
            </a:extLst>
          </p:cNvPr>
          <p:cNvSpPr/>
          <p:nvPr/>
        </p:nvSpPr>
        <p:spPr>
          <a:xfrm>
            <a:off x="6592738" y="3636774"/>
            <a:ext cx="809192" cy="400110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55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694B06-BFA9-7F04-E44F-5CFCCEFE40D8}"/>
              </a:ext>
            </a:extLst>
          </p:cNvPr>
          <p:cNvSpPr txBox="1"/>
          <p:nvPr/>
        </p:nvSpPr>
        <p:spPr>
          <a:xfrm>
            <a:off x="6698045" y="3646244"/>
            <a:ext cx="658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706</a:t>
            </a:r>
            <a:endParaRPr lang="ja-JP" altLang="en-US" sz="20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11" name="フリーフォーム: 図形 10">
            <a:extLst>
              <a:ext uri="{FF2B5EF4-FFF2-40B4-BE49-F238E27FC236}">
                <a16:creationId xmlns:a16="http://schemas.microsoft.com/office/drawing/2014/main" id="{2BFD4ADE-E9CC-6D06-9B90-05624273B35A}"/>
              </a:ext>
            </a:extLst>
          </p:cNvPr>
          <p:cNvSpPr/>
          <p:nvPr/>
        </p:nvSpPr>
        <p:spPr>
          <a:xfrm>
            <a:off x="8922130" y="5997835"/>
            <a:ext cx="809192" cy="400110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55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44262BA-69ED-4495-1395-E20321641740}"/>
              </a:ext>
            </a:extLst>
          </p:cNvPr>
          <p:cNvSpPr txBox="1"/>
          <p:nvPr/>
        </p:nvSpPr>
        <p:spPr>
          <a:xfrm>
            <a:off x="9027437" y="6007305"/>
            <a:ext cx="658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705</a:t>
            </a:r>
            <a:endParaRPr lang="ja-JP" altLang="en-US" sz="20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BC956574-3151-BB94-A9A7-E08CA943F9F2}"/>
              </a:ext>
            </a:extLst>
          </p:cNvPr>
          <p:cNvSpPr/>
          <p:nvPr/>
        </p:nvSpPr>
        <p:spPr>
          <a:xfrm>
            <a:off x="553873" y="2637564"/>
            <a:ext cx="809192" cy="400110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55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C89B01C-A4FB-9D30-5559-BEBBA4CFE691}"/>
              </a:ext>
            </a:extLst>
          </p:cNvPr>
          <p:cNvSpPr txBox="1"/>
          <p:nvPr/>
        </p:nvSpPr>
        <p:spPr>
          <a:xfrm>
            <a:off x="659180" y="2647034"/>
            <a:ext cx="658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701</a:t>
            </a:r>
            <a:endParaRPr lang="ja-JP" altLang="en-US" sz="20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7790F38F-7234-EE26-97E3-7AB5AE712832}"/>
              </a:ext>
            </a:extLst>
          </p:cNvPr>
          <p:cNvSpPr/>
          <p:nvPr/>
        </p:nvSpPr>
        <p:spPr>
          <a:xfrm>
            <a:off x="1253135" y="3601332"/>
            <a:ext cx="809192" cy="400110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55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79DB9FC-F041-1959-D805-249E99D1CAB3}"/>
              </a:ext>
            </a:extLst>
          </p:cNvPr>
          <p:cNvSpPr txBox="1"/>
          <p:nvPr/>
        </p:nvSpPr>
        <p:spPr>
          <a:xfrm>
            <a:off x="1358442" y="3610802"/>
            <a:ext cx="658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702</a:t>
            </a:r>
            <a:endParaRPr lang="ja-JP" altLang="en-US" sz="20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2" name="フリーフォーム: 図形 21">
            <a:extLst>
              <a:ext uri="{FF2B5EF4-FFF2-40B4-BE49-F238E27FC236}">
                <a16:creationId xmlns:a16="http://schemas.microsoft.com/office/drawing/2014/main" id="{62AC0266-E42F-426E-8A5D-6219A9761C80}"/>
              </a:ext>
            </a:extLst>
          </p:cNvPr>
          <p:cNvSpPr/>
          <p:nvPr/>
        </p:nvSpPr>
        <p:spPr>
          <a:xfrm>
            <a:off x="1502170" y="5945405"/>
            <a:ext cx="809192" cy="400110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55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C6E691E-D0F5-FA44-48D9-8D4C89AF140F}"/>
              </a:ext>
            </a:extLst>
          </p:cNvPr>
          <p:cNvSpPr txBox="1"/>
          <p:nvPr/>
        </p:nvSpPr>
        <p:spPr>
          <a:xfrm>
            <a:off x="1607477" y="5954875"/>
            <a:ext cx="658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703</a:t>
            </a:r>
            <a:endParaRPr lang="ja-JP" altLang="en-US" sz="20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</TotalTime>
  <Words>7</Words>
  <Application>Microsoft Office PowerPoint</Application>
  <PresentationFormat>A4 210 x 297 mm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45</cp:revision>
  <cp:lastPrinted>2019-02-05T09:40:27Z</cp:lastPrinted>
  <dcterms:created xsi:type="dcterms:W3CDTF">2017-02-16T14:19:57Z</dcterms:created>
  <dcterms:modified xsi:type="dcterms:W3CDTF">2024-10-22T08:35:48Z</dcterms:modified>
</cp:coreProperties>
</file>