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5"/>
  </p:notesMasterIdLst>
  <p:sldIdLst>
    <p:sldId id="256" r:id="rId3"/>
    <p:sldId id="257" r:id="rId4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790" autoAdjust="0"/>
  </p:normalViewPr>
  <p:slideViewPr>
    <p:cSldViewPr snapToGrid="0">
      <p:cViewPr>
        <p:scale>
          <a:sx n="100" d="100"/>
          <a:sy n="100" d="100"/>
        </p:scale>
        <p:origin x="1344" y="2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274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3B1176-C156-498A-AADA-2A40695121C0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3E44-8B89-41A9-8597-5CE090AF540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823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85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86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0.png"/><Relationship Id="rId7" Type="http://schemas.openxmlformats.org/officeDocument/2006/relationships/image" Target="../media/image5.sv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 descr="ダイアグラム&#10;&#10;自動的に生成された説明">
            <a:extLst>
              <a:ext uri="{FF2B5EF4-FFF2-40B4-BE49-F238E27FC236}">
                <a16:creationId xmlns:a16="http://schemas.microsoft.com/office/drawing/2014/main" id="{FC043997-DCC2-9EDC-E74A-2D1A4FDCDB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8" r="10775" b="-404"/>
          <a:stretch/>
        </p:blipFill>
        <p:spPr>
          <a:xfrm>
            <a:off x="0" y="1146185"/>
            <a:ext cx="10032274" cy="5730071"/>
          </a:xfrm>
          <a:prstGeom prst="rect">
            <a:avLst/>
          </a:prstGeom>
        </p:spPr>
      </p:pic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6936E78-2510-4B50-B395-D35CBABEF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28677" y="6239988"/>
            <a:ext cx="2533384" cy="4018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6A473D5-83E5-4DD1-A11F-EE4107F776F2}"/>
              </a:ext>
            </a:extLst>
          </p:cNvPr>
          <p:cNvSpPr/>
          <p:nvPr userDrawn="1"/>
        </p:nvSpPr>
        <p:spPr>
          <a:xfrm>
            <a:off x="-875146" y="18256"/>
            <a:ext cx="856343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F8F0FE8-ECA7-4A35-BF68-819E8519A5E7}"/>
              </a:ext>
            </a:extLst>
          </p:cNvPr>
          <p:cNvSpPr/>
          <p:nvPr userDrawn="1"/>
        </p:nvSpPr>
        <p:spPr>
          <a:xfrm>
            <a:off x="0" y="0"/>
            <a:ext cx="1175657" cy="10319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B1C018C-B6D4-4B6E-9E89-1082DDB9FAE1}"/>
              </a:ext>
            </a:extLst>
          </p:cNvPr>
          <p:cNvSpPr txBox="1"/>
          <p:nvPr userDrawn="1"/>
        </p:nvSpPr>
        <p:spPr>
          <a:xfrm>
            <a:off x="247831" y="162039"/>
            <a:ext cx="6799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>
                <a:solidFill>
                  <a:schemeClr val="bg1"/>
                </a:solidFill>
              </a:rPr>
              <a:t>9F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D8F0F469-3557-4314-81BA-88D154495AA8}"/>
              </a:ext>
            </a:extLst>
          </p:cNvPr>
          <p:cNvCxnSpPr>
            <a:cxnSpLocks/>
          </p:cNvCxnSpPr>
          <p:nvPr userDrawn="1"/>
        </p:nvCxnSpPr>
        <p:spPr>
          <a:xfrm>
            <a:off x="1175657" y="624548"/>
            <a:ext cx="3520630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E636207C-A768-4232-86B3-87F7B87304C1}"/>
              </a:ext>
            </a:extLst>
          </p:cNvPr>
          <p:cNvCxnSpPr>
            <a:cxnSpLocks/>
          </p:cNvCxnSpPr>
          <p:nvPr userDrawn="1"/>
        </p:nvCxnSpPr>
        <p:spPr>
          <a:xfrm>
            <a:off x="4691351" y="0"/>
            <a:ext cx="0" cy="624548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2008644-3243-453F-AFC0-787E95F8640C}"/>
              </a:ext>
            </a:extLst>
          </p:cNvPr>
          <p:cNvSpPr txBox="1"/>
          <p:nvPr userDrawn="1"/>
        </p:nvSpPr>
        <p:spPr>
          <a:xfrm>
            <a:off x="1416330" y="-35512"/>
            <a:ext cx="35509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901</a:t>
            </a:r>
            <a:r>
              <a:rPr kumimoji="1"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902</a:t>
            </a:r>
            <a:r>
              <a:rPr kumimoji="1"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903</a:t>
            </a:r>
            <a:r>
              <a:rPr kumimoji="1"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597B019A-5497-4C53-B66F-790AF8A3EF08}"/>
              </a:ext>
            </a:extLst>
          </p:cNvPr>
          <p:cNvGrpSpPr/>
          <p:nvPr userDrawn="1"/>
        </p:nvGrpSpPr>
        <p:grpSpPr>
          <a:xfrm>
            <a:off x="8776236" y="1443422"/>
            <a:ext cx="1001612" cy="707886"/>
            <a:chOff x="3218267" y="1290765"/>
            <a:chExt cx="1001612" cy="707886"/>
          </a:xfrm>
        </p:grpSpPr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54355FA7-B062-4222-A2A3-24E16134C7C8}"/>
                </a:ext>
              </a:extLst>
            </p:cNvPr>
            <p:cNvSpPr/>
            <p:nvPr userDrawn="1"/>
          </p:nvSpPr>
          <p:spPr>
            <a:xfrm>
              <a:off x="3218267" y="1332434"/>
              <a:ext cx="1001612" cy="638605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1F659765-443F-4C7A-B886-204C3FDF8EF5}"/>
                </a:ext>
              </a:extLst>
            </p:cNvPr>
            <p:cNvSpPr txBox="1"/>
            <p:nvPr userDrawn="1"/>
          </p:nvSpPr>
          <p:spPr>
            <a:xfrm>
              <a:off x="3237813" y="1290765"/>
              <a:ext cx="96372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chemeClr val="bg1"/>
                  </a:solidFill>
                </a:rPr>
                <a:t>901</a:t>
              </a:r>
              <a:endParaRPr kumimoji="1" lang="ja-JP" altLang="en-US" sz="4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4F82B6F0-00C2-ED71-1DE8-C2376936F20F}"/>
              </a:ext>
            </a:extLst>
          </p:cNvPr>
          <p:cNvGrpSpPr/>
          <p:nvPr userDrawn="1"/>
        </p:nvGrpSpPr>
        <p:grpSpPr>
          <a:xfrm>
            <a:off x="4691351" y="1439121"/>
            <a:ext cx="1001612" cy="707886"/>
            <a:chOff x="3218267" y="1290765"/>
            <a:chExt cx="1001612" cy="707886"/>
          </a:xfrm>
        </p:grpSpPr>
        <p:sp>
          <p:nvSpPr>
            <p:cNvPr id="32" name="四角形: 角を丸くする 31">
              <a:extLst>
                <a:ext uri="{FF2B5EF4-FFF2-40B4-BE49-F238E27FC236}">
                  <a16:creationId xmlns:a16="http://schemas.microsoft.com/office/drawing/2014/main" id="{DF6D3A89-6C60-3625-6A88-E0488AFA6C2E}"/>
                </a:ext>
              </a:extLst>
            </p:cNvPr>
            <p:cNvSpPr/>
            <p:nvPr userDrawn="1"/>
          </p:nvSpPr>
          <p:spPr>
            <a:xfrm>
              <a:off x="3218267" y="1332434"/>
              <a:ext cx="1001612" cy="638605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0257317F-E26B-79C6-E2BF-09CAD5BBAB59}"/>
                </a:ext>
              </a:extLst>
            </p:cNvPr>
            <p:cNvSpPr txBox="1"/>
            <p:nvPr userDrawn="1"/>
          </p:nvSpPr>
          <p:spPr>
            <a:xfrm>
              <a:off x="3237813" y="1290765"/>
              <a:ext cx="96372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chemeClr val="bg1"/>
                  </a:solidFill>
                </a:rPr>
                <a:t>902</a:t>
              </a:r>
              <a:endParaRPr kumimoji="1" lang="ja-JP" altLang="en-US" sz="4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EA6F5F7B-25AC-4B71-A222-DCA42CE9F50F}"/>
              </a:ext>
            </a:extLst>
          </p:cNvPr>
          <p:cNvGrpSpPr/>
          <p:nvPr userDrawn="1"/>
        </p:nvGrpSpPr>
        <p:grpSpPr>
          <a:xfrm>
            <a:off x="1718819" y="1403313"/>
            <a:ext cx="1001612" cy="707886"/>
            <a:chOff x="3218267" y="1290765"/>
            <a:chExt cx="1001612" cy="707886"/>
          </a:xfrm>
        </p:grpSpPr>
        <p:sp>
          <p:nvSpPr>
            <p:cNvPr id="35" name="四角形: 角を丸くする 34">
              <a:extLst>
                <a:ext uri="{FF2B5EF4-FFF2-40B4-BE49-F238E27FC236}">
                  <a16:creationId xmlns:a16="http://schemas.microsoft.com/office/drawing/2014/main" id="{559FFA0C-28EB-0834-69CA-9412E5825246}"/>
                </a:ext>
              </a:extLst>
            </p:cNvPr>
            <p:cNvSpPr/>
            <p:nvPr userDrawn="1"/>
          </p:nvSpPr>
          <p:spPr>
            <a:xfrm>
              <a:off x="3218267" y="1332434"/>
              <a:ext cx="1001612" cy="638605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FDE5C3CF-0CC1-050C-528D-A369CBB13B47}"/>
                </a:ext>
              </a:extLst>
            </p:cNvPr>
            <p:cNvSpPr txBox="1"/>
            <p:nvPr userDrawn="1"/>
          </p:nvSpPr>
          <p:spPr>
            <a:xfrm>
              <a:off x="3237813" y="1290765"/>
              <a:ext cx="96372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chemeClr val="bg1"/>
                  </a:solidFill>
                </a:rPr>
                <a:t>903</a:t>
              </a:r>
              <a:endParaRPr kumimoji="1" lang="ja-JP" altLang="en-US" sz="40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02FFBD67-F642-0B05-CA6A-75877C9F398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90217" y="65375"/>
            <a:ext cx="3743804" cy="1257248"/>
          </a:xfrm>
          <a:prstGeom prst="rect">
            <a:avLst/>
          </a:prstGeom>
        </p:spPr>
      </p:pic>
      <p:sp>
        <p:nvSpPr>
          <p:cNvPr id="4" name="Rectangle 12">
            <a:extLst>
              <a:ext uri="{FF2B5EF4-FFF2-40B4-BE49-F238E27FC236}">
                <a16:creationId xmlns:a16="http://schemas.microsoft.com/office/drawing/2014/main" id="{C83627CA-B929-A216-66FF-954B1C7598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548187" y="289102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35E30EDB-9AAC-B2A8-F61C-F228CE9A5F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618405" y="583333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70B03A1A-3B3D-EBF3-76E5-E1B66072A5D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556055" y="1021890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D82E3DA6-AB90-CD0D-A646-D3EEE6AE281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43946" y="980562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0037DAE4-646A-429C-ABAB-206A8ADF549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880751" y="613802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12">
            <a:extLst>
              <a:ext uri="{FF2B5EF4-FFF2-40B4-BE49-F238E27FC236}">
                <a16:creationId xmlns:a16="http://schemas.microsoft.com/office/drawing/2014/main" id="{DE05B259-94A2-3B79-B96D-1CED44FC5B7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699318" y="285226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3209A162-9E69-2676-31E4-0EAFB7E8842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3245" y="605671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4E56D339-BFA0-091D-6E3F-E3058807A79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886847" y="972942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ABDC29A2-1F9E-D450-AC36-169CD052BF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880734" y="256401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6" name="グラフィックス 25">
            <a:extLst>
              <a:ext uri="{FF2B5EF4-FFF2-40B4-BE49-F238E27FC236}">
                <a16:creationId xmlns:a16="http://schemas.microsoft.com/office/drawing/2014/main" id="{09AD9578-B01A-66BA-5124-65EDBCCAA52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586910" y="413427"/>
            <a:ext cx="159560" cy="135012"/>
          </a:xfrm>
          <a:prstGeom prst="rect">
            <a:avLst/>
          </a:prstGeom>
        </p:spPr>
      </p:pic>
      <p:sp>
        <p:nvSpPr>
          <p:cNvPr id="27" name="Rectangle 12">
            <a:extLst>
              <a:ext uri="{FF2B5EF4-FFF2-40B4-BE49-F238E27FC236}">
                <a16:creationId xmlns:a16="http://schemas.microsoft.com/office/drawing/2014/main" id="{1A0EF402-CEA4-FF8C-ECC9-2C9B526F44A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518842" y="288242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C85085A9-CCB5-A9EF-DBAC-A5469330B77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304337" y="1348872"/>
            <a:ext cx="209993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9" name="グラフィックス 28">
            <a:extLst>
              <a:ext uri="{FF2B5EF4-FFF2-40B4-BE49-F238E27FC236}">
                <a16:creationId xmlns:a16="http://schemas.microsoft.com/office/drawing/2014/main" id="{FF67CD66-F5EC-E2C0-C07F-F4AA90DB092D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562061" y="2299738"/>
            <a:ext cx="134047" cy="117291"/>
          </a:xfrm>
          <a:prstGeom prst="rect">
            <a:avLst/>
          </a:prstGeom>
        </p:spPr>
      </p:pic>
      <p:pic>
        <p:nvPicPr>
          <p:cNvPr id="30" name="グラフィックス 29">
            <a:extLst>
              <a:ext uri="{FF2B5EF4-FFF2-40B4-BE49-F238E27FC236}">
                <a16:creationId xmlns:a16="http://schemas.microsoft.com/office/drawing/2014/main" id="{C304684F-8C3E-B9A2-1A6A-2BD405A3AC6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794641" y="2244398"/>
            <a:ext cx="126493" cy="110681"/>
          </a:xfrm>
          <a:prstGeom prst="rect">
            <a:avLst/>
          </a:prstGeom>
        </p:spPr>
      </p:pic>
      <p:pic>
        <p:nvPicPr>
          <p:cNvPr id="37" name="グラフィックス 36">
            <a:extLst>
              <a:ext uri="{FF2B5EF4-FFF2-40B4-BE49-F238E27FC236}">
                <a16:creationId xmlns:a16="http://schemas.microsoft.com/office/drawing/2014/main" id="{FDE0732C-1458-F59D-B991-3F404F3BA20D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056649" y="2274543"/>
            <a:ext cx="126493" cy="110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7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 descr="ダイアグラム&#10;&#10;中程度の精度で自動的に生成された説明">
            <a:extLst>
              <a:ext uri="{FF2B5EF4-FFF2-40B4-BE49-F238E27FC236}">
                <a16:creationId xmlns:a16="http://schemas.microsoft.com/office/drawing/2014/main" id="{115CDAE8-4D0C-66B3-1909-D7D25EF79C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6382" y="451964"/>
            <a:ext cx="8351515" cy="6281705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4503E74-B372-473A-A1F1-8A0F17250553}"/>
              </a:ext>
            </a:extLst>
          </p:cNvPr>
          <p:cNvSpPr/>
          <p:nvPr userDrawn="1"/>
        </p:nvSpPr>
        <p:spPr>
          <a:xfrm>
            <a:off x="-856343" y="0"/>
            <a:ext cx="856343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8658370-F394-4BA8-B3F8-56DB0BB1444F}"/>
              </a:ext>
            </a:extLst>
          </p:cNvPr>
          <p:cNvSpPr/>
          <p:nvPr userDrawn="1"/>
        </p:nvSpPr>
        <p:spPr>
          <a:xfrm>
            <a:off x="6343190" y="6136602"/>
            <a:ext cx="3017416" cy="745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C5BD13D8-587D-465D-B5B6-556F5DD3C6F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028677" y="6239988"/>
            <a:ext cx="2533384" cy="401800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8BAC6BE-4F05-46B6-9D87-6FB74F14AEF5}"/>
              </a:ext>
            </a:extLst>
          </p:cNvPr>
          <p:cNvSpPr/>
          <p:nvPr userDrawn="1"/>
        </p:nvSpPr>
        <p:spPr>
          <a:xfrm>
            <a:off x="0" y="0"/>
            <a:ext cx="1175657" cy="10319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B183819-371B-4201-A2D0-42A69E832B38}"/>
              </a:ext>
            </a:extLst>
          </p:cNvPr>
          <p:cNvSpPr txBox="1"/>
          <p:nvPr userDrawn="1"/>
        </p:nvSpPr>
        <p:spPr>
          <a:xfrm>
            <a:off x="247831" y="162039"/>
            <a:ext cx="6799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>
                <a:solidFill>
                  <a:schemeClr val="bg1"/>
                </a:solidFill>
              </a:rPr>
              <a:t>9F</a:t>
            </a:r>
            <a:endParaRPr kumimoji="1" lang="ja-JP" altLang="en-US" sz="4000" dirty="0">
              <a:solidFill>
                <a:schemeClr val="bg1"/>
              </a:solidFill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7BB307CF-C369-48E0-BB35-1A2D2CAA5D8C}"/>
              </a:ext>
            </a:extLst>
          </p:cNvPr>
          <p:cNvCxnSpPr>
            <a:cxnSpLocks/>
          </p:cNvCxnSpPr>
          <p:nvPr userDrawn="1"/>
        </p:nvCxnSpPr>
        <p:spPr>
          <a:xfrm>
            <a:off x="1175657" y="624548"/>
            <a:ext cx="4931899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1071170-B841-4641-8092-AD758C3D1788}"/>
              </a:ext>
            </a:extLst>
          </p:cNvPr>
          <p:cNvCxnSpPr>
            <a:cxnSpLocks/>
          </p:cNvCxnSpPr>
          <p:nvPr userDrawn="1"/>
        </p:nvCxnSpPr>
        <p:spPr>
          <a:xfrm>
            <a:off x="6107556" y="0"/>
            <a:ext cx="0" cy="624548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47ACF44-CED4-4B2A-8E44-B80D43EB1DA1}"/>
              </a:ext>
            </a:extLst>
          </p:cNvPr>
          <p:cNvSpPr txBox="1"/>
          <p:nvPr userDrawn="1"/>
        </p:nvSpPr>
        <p:spPr>
          <a:xfrm>
            <a:off x="1470065" y="-44390"/>
            <a:ext cx="43300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904</a:t>
            </a:r>
            <a:r>
              <a:rPr kumimoji="1"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905</a:t>
            </a:r>
            <a:r>
              <a:rPr kumimoji="1"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906</a:t>
            </a:r>
            <a:r>
              <a:rPr kumimoji="1" lang="ja-JP" altLang="en-US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kumimoji="1" lang="en-US" altLang="ja-JP" sz="4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907</a:t>
            </a:r>
            <a:endParaRPr kumimoji="1" lang="ja-JP" altLang="en-US" sz="4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C5ADE915-7398-0B4E-2DAA-73A0F5A12ED8}"/>
              </a:ext>
            </a:extLst>
          </p:cNvPr>
          <p:cNvGrpSpPr/>
          <p:nvPr userDrawn="1"/>
        </p:nvGrpSpPr>
        <p:grpSpPr>
          <a:xfrm>
            <a:off x="969259" y="1311007"/>
            <a:ext cx="1001612" cy="707886"/>
            <a:chOff x="3218267" y="1290765"/>
            <a:chExt cx="1001612" cy="707886"/>
          </a:xfrm>
        </p:grpSpPr>
        <p:sp>
          <p:nvSpPr>
            <p:cNvPr id="25" name="四角形: 角を丸くする 24">
              <a:extLst>
                <a:ext uri="{FF2B5EF4-FFF2-40B4-BE49-F238E27FC236}">
                  <a16:creationId xmlns:a16="http://schemas.microsoft.com/office/drawing/2014/main" id="{4CF4BEF7-418C-DB58-B7BA-6AA049DD07EF}"/>
                </a:ext>
              </a:extLst>
            </p:cNvPr>
            <p:cNvSpPr/>
            <p:nvPr userDrawn="1"/>
          </p:nvSpPr>
          <p:spPr>
            <a:xfrm>
              <a:off x="3218267" y="1332434"/>
              <a:ext cx="1001612" cy="638605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6048C733-8332-BDAE-8F0E-7E0C81CC39BD}"/>
                </a:ext>
              </a:extLst>
            </p:cNvPr>
            <p:cNvSpPr txBox="1"/>
            <p:nvPr userDrawn="1"/>
          </p:nvSpPr>
          <p:spPr>
            <a:xfrm>
              <a:off x="3237813" y="1290765"/>
              <a:ext cx="96372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chemeClr val="bg1"/>
                  </a:solidFill>
                </a:rPr>
                <a:t>904</a:t>
              </a:r>
              <a:endParaRPr kumimoji="1" lang="ja-JP" altLang="en-US" sz="4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4D218E07-7180-676C-3610-85108240BA00}"/>
              </a:ext>
            </a:extLst>
          </p:cNvPr>
          <p:cNvGrpSpPr/>
          <p:nvPr userDrawn="1"/>
        </p:nvGrpSpPr>
        <p:grpSpPr>
          <a:xfrm>
            <a:off x="5463498" y="4806621"/>
            <a:ext cx="1001612" cy="707886"/>
            <a:chOff x="3218267" y="1290765"/>
            <a:chExt cx="1001612" cy="707886"/>
          </a:xfrm>
        </p:grpSpPr>
        <p:sp>
          <p:nvSpPr>
            <p:cNvPr id="28" name="四角形: 角を丸くする 27">
              <a:extLst>
                <a:ext uri="{FF2B5EF4-FFF2-40B4-BE49-F238E27FC236}">
                  <a16:creationId xmlns:a16="http://schemas.microsoft.com/office/drawing/2014/main" id="{9EED5FB4-5D94-C484-B31E-8578071C674E}"/>
                </a:ext>
              </a:extLst>
            </p:cNvPr>
            <p:cNvSpPr/>
            <p:nvPr userDrawn="1"/>
          </p:nvSpPr>
          <p:spPr>
            <a:xfrm>
              <a:off x="3218267" y="1332434"/>
              <a:ext cx="1001612" cy="638605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E469ECAD-EDD4-56C4-6259-7DE841548ADE}"/>
                </a:ext>
              </a:extLst>
            </p:cNvPr>
            <p:cNvSpPr txBox="1"/>
            <p:nvPr userDrawn="1"/>
          </p:nvSpPr>
          <p:spPr>
            <a:xfrm>
              <a:off x="3237813" y="1290765"/>
              <a:ext cx="96372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chemeClr val="bg1"/>
                  </a:solidFill>
                </a:rPr>
                <a:t>907</a:t>
              </a:r>
              <a:endParaRPr kumimoji="1" lang="ja-JP" altLang="en-US" sz="4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E89FFDF5-50D2-4223-53F8-EA006F68F0D3}"/>
              </a:ext>
            </a:extLst>
          </p:cNvPr>
          <p:cNvGrpSpPr/>
          <p:nvPr userDrawn="1"/>
        </p:nvGrpSpPr>
        <p:grpSpPr>
          <a:xfrm>
            <a:off x="152025" y="2995288"/>
            <a:ext cx="1001612" cy="707886"/>
            <a:chOff x="3218267" y="1290765"/>
            <a:chExt cx="1001612" cy="707886"/>
          </a:xfrm>
        </p:grpSpPr>
        <p:sp>
          <p:nvSpPr>
            <p:cNvPr id="31" name="四角形: 角を丸くする 30">
              <a:extLst>
                <a:ext uri="{FF2B5EF4-FFF2-40B4-BE49-F238E27FC236}">
                  <a16:creationId xmlns:a16="http://schemas.microsoft.com/office/drawing/2014/main" id="{33E70B5A-FC18-4DD0-757D-2932C768C4B4}"/>
                </a:ext>
              </a:extLst>
            </p:cNvPr>
            <p:cNvSpPr/>
            <p:nvPr userDrawn="1"/>
          </p:nvSpPr>
          <p:spPr>
            <a:xfrm>
              <a:off x="3218267" y="1332434"/>
              <a:ext cx="1001612" cy="638605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38917605-406C-1DC1-A5C2-5B5AAF62DF95}"/>
                </a:ext>
              </a:extLst>
            </p:cNvPr>
            <p:cNvSpPr txBox="1"/>
            <p:nvPr userDrawn="1"/>
          </p:nvSpPr>
          <p:spPr>
            <a:xfrm>
              <a:off x="3237813" y="1290765"/>
              <a:ext cx="96372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chemeClr val="bg1"/>
                  </a:solidFill>
                </a:rPr>
                <a:t>905</a:t>
              </a:r>
              <a:endParaRPr kumimoji="1" lang="ja-JP" altLang="en-US" sz="4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180C8D38-1728-689F-7075-04574C249C30}"/>
              </a:ext>
            </a:extLst>
          </p:cNvPr>
          <p:cNvGrpSpPr/>
          <p:nvPr userDrawn="1"/>
        </p:nvGrpSpPr>
        <p:grpSpPr>
          <a:xfrm>
            <a:off x="3057564" y="4779009"/>
            <a:ext cx="1001612" cy="707886"/>
            <a:chOff x="3218267" y="1290765"/>
            <a:chExt cx="1001612" cy="707886"/>
          </a:xfrm>
        </p:grpSpPr>
        <p:sp>
          <p:nvSpPr>
            <p:cNvPr id="34" name="四角形: 角を丸くする 33">
              <a:extLst>
                <a:ext uri="{FF2B5EF4-FFF2-40B4-BE49-F238E27FC236}">
                  <a16:creationId xmlns:a16="http://schemas.microsoft.com/office/drawing/2014/main" id="{120E4698-9E54-591F-9F4E-7BEC50EC1FDE}"/>
                </a:ext>
              </a:extLst>
            </p:cNvPr>
            <p:cNvSpPr/>
            <p:nvPr userDrawn="1"/>
          </p:nvSpPr>
          <p:spPr>
            <a:xfrm>
              <a:off x="3218267" y="1332434"/>
              <a:ext cx="1001612" cy="638605"/>
            </a:xfrm>
            <a:prstGeom prst="roundRect">
              <a:avLst/>
            </a:prstGeom>
            <a:solidFill>
              <a:schemeClr val="bg2">
                <a:lumMod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84EB16AF-639B-5F00-861D-299BAE5A92FF}"/>
                </a:ext>
              </a:extLst>
            </p:cNvPr>
            <p:cNvSpPr txBox="1"/>
            <p:nvPr userDrawn="1"/>
          </p:nvSpPr>
          <p:spPr>
            <a:xfrm>
              <a:off x="3237813" y="1290765"/>
              <a:ext cx="96372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b="1" dirty="0">
                  <a:solidFill>
                    <a:schemeClr val="bg1"/>
                  </a:solidFill>
                </a:rPr>
                <a:t>906</a:t>
              </a:r>
              <a:endParaRPr kumimoji="1" lang="ja-JP" altLang="en-US" sz="4000" b="1" dirty="0">
                <a:solidFill>
                  <a:schemeClr val="bg1"/>
                </a:solidFill>
              </a:endParaRPr>
            </a:p>
          </p:txBody>
        </p:sp>
      </p:grpSp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165D9756-51B8-D5D8-02DE-1B6F4D1A4EE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48480" y="93020"/>
            <a:ext cx="3165545" cy="1063056"/>
          </a:xfrm>
          <a:prstGeom prst="rect">
            <a:avLst/>
          </a:prstGeom>
        </p:spPr>
      </p:pic>
      <p:pic>
        <p:nvPicPr>
          <p:cNvPr id="23" name="グラフィックス 22">
            <a:extLst>
              <a:ext uri="{FF2B5EF4-FFF2-40B4-BE49-F238E27FC236}">
                <a16:creationId xmlns:a16="http://schemas.microsoft.com/office/drawing/2014/main" id="{84D06E39-E74F-D253-6E0F-22BB9B329F4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439267" y="432760"/>
            <a:ext cx="134914" cy="114158"/>
          </a:xfrm>
          <a:prstGeom prst="rect">
            <a:avLst/>
          </a:prstGeom>
        </p:spPr>
      </p:pic>
      <p:sp>
        <p:nvSpPr>
          <p:cNvPr id="36" name="Rectangle 12">
            <a:extLst>
              <a:ext uri="{FF2B5EF4-FFF2-40B4-BE49-F238E27FC236}">
                <a16:creationId xmlns:a16="http://schemas.microsoft.com/office/drawing/2014/main" id="{8BF08AA0-8DAB-1BD8-8369-27498FCB331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360893" y="289122"/>
            <a:ext cx="311983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12">
            <a:extLst>
              <a:ext uri="{FF2B5EF4-FFF2-40B4-BE49-F238E27FC236}">
                <a16:creationId xmlns:a16="http://schemas.microsoft.com/office/drawing/2014/main" id="{36122DAA-CBB2-423A-4B41-0C45B13E92A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721161" y="295161"/>
            <a:ext cx="54597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12">
            <a:extLst>
              <a:ext uri="{FF2B5EF4-FFF2-40B4-BE49-F238E27FC236}">
                <a16:creationId xmlns:a16="http://schemas.microsoft.com/office/drawing/2014/main" id="{C975CC41-38BF-B708-4494-2A5E0F6975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385832" y="679404"/>
            <a:ext cx="38997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12">
            <a:extLst>
              <a:ext uri="{FF2B5EF4-FFF2-40B4-BE49-F238E27FC236}">
                <a16:creationId xmlns:a16="http://schemas.microsoft.com/office/drawing/2014/main" id="{CE0CE6F9-E739-34DF-BBFC-75B356C683F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71381" y="679404"/>
            <a:ext cx="54597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id="{E06E9188-A180-3A5C-FF8C-95BBF247AA7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883650" y="748038"/>
            <a:ext cx="155992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12">
            <a:extLst>
              <a:ext uri="{FF2B5EF4-FFF2-40B4-BE49-F238E27FC236}">
                <a16:creationId xmlns:a16="http://schemas.microsoft.com/office/drawing/2014/main" id="{D5F50B3B-A2B5-478B-45D6-988423C9E6F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41322" y="752302"/>
            <a:ext cx="513472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12">
            <a:extLst>
              <a:ext uri="{FF2B5EF4-FFF2-40B4-BE49-F238E27FC236}">
                <a16:creationId xmlns:a16="http://schemas.microsoft.com/office/drawing/2014/main" id="{89DB3E2D-7AC7-D7B6-EE3C-2F127CA5559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02880" y="292058"/>
            <a:ext cx="54597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12">
            <a:extLst>
              <a:ext uri="{FF2B5EF4-FFF2-40B4-BE49-F238E27FC236}">
                <a16:creationId xmlns:a16="http://schemas.microsoft.com/office/drawing/2014/main" id="{4968C5E0-BEF4-A322-3745-7C68E521C8A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538177" y="760675"/>
            <a:ext cx="233909" cy="95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12">
            <a:extLst>
              <a:ext uri="{FF2B5EF4-FFF2-40B4-BE49-F238E27FC236}">
                <a16:creationId xmlns:a16="http://schemas.microsoft.com/office/drawing/2014/main" id="{006AE855-385E-C1D4-D2F2-4958211A679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59005" y="287854"/>
            <a:ext cx="513472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12">
            <a:extLst>
              <a:ext uri="{FF2B5EF4-FFF2-40B4-BE49-F238E27FC236}">
                <a16:creationId xmlns:a16="http://schemas.microsoft.com/office/drawing/2014/main" id="{5D9C0B89-8D1D-834A-662D-020054BCD57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45826" y="297459"/>
            <a:ext cx="513472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12">
            <a:extLst>
              <a:ext uri="{FF2B5EF4-FFF2-40B4-BE49-F238E27FC236}">
                <a16:creationId xmlns:a16="http://schemas.microsoft.com/office/drawing/2014/main" id="{9319AEAF-10DC-B6F4-415A-C9E87F50C2A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627769" y="1175698"/>
            <a:ext cx="209993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グラフィックス 8">
            <a:extLst>
              <a:ext uri="{FF2B5EF4-FFF2-40B4-BE49-F238E27FC236}">
                <a16:creationId xmlns:a16="http://schemas.microsoft.com/office/drawing/2014/main" id="{A8E7ED48-EB6F-48EE-018E-7AE2243A5489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6200000">
            <a:off x="2149038" y="3357137"/>
            <a:ext cx="126493" cy="110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53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13" Type="http://schemas.openxmlformats.org/officeDocument/2006/relationships/image" Target="../media/image22.png"/><Relationship Id="rId18" Type="http://schemas.openxmlformats.org/officeDocument/2006/relationships/image" Target="../media/image27.svg"/><Relationship Id="rId3" Type="http://schemas.openxmlformats.org/officeDocument/2006/relationships/image" Target="../media/image12.svg"/><Relationship Id="rId7" Type="http://schemas.openxmlformats.org/officeDocument/2006/relationships/image" Target="../media/image16.png"/><Relationship Id="rId12" Type="http://schemas.openxmlformats.org/officeDocument/2006/relationships/image" Target="../media/image21.svg"/><Relationship Id="rId17" Type="http://schemas.openxmlformats.org/officeDocument/2006/relationships/image" Target="../media/image26.png"/><Relationship Id="rId2" Type="http://schemas.openxmlformats.org/officeDocument/2006/relationships/image" Target="../media/image11.png"/><Relationship Id="rId16" Type="http://schemas.openxmlformats.org/officeDocument/2006/relationships/image" Target="../media/image25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sv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sv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svg"/><Relationship Id="rId18" Type="http://schemas.openxmlformats.org/officeDocument/2006/relationships/image" Target="../media/image26.png"/><Relationship Id="rId3" Type="http://schemas.openxmlformats.org/officeDocument/2006/relationships/image" Target="../media/image11.png"/><Relationship Id="rId7" Type="http://schemas.openxmlformats.org/officeDocument/2006/relationships/image" Target="../media/image15.svg"/><Relationship Id="rId12" Type="http://schemas.openxmlformats.org/officeDocument/2006/relationships/image" Target="../media/image20.png"/><Relationship Id="rId17" Type="http://schemas.openxmlformats.org/officeDocument/2006/relationships/image" Target="../media/image25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svg"/><Relationship Id="rId5" Type="http://schemas.openxmlformats.org/officeDocument/2006/relationships/image" Target="../media/image13.png"/><Relationship Id="rId15" Type="http://schemas.openxmlformats.org/officeDocument/2006/relationships/image" Target="../media/image23.svg"/><Relationship Id="rId10" Type="http://schemas.openxmlformats.org/officeDocument/2006/relationships/image" Target="../media/image18.png"/><Relationship Id="rId19" Type="http://schemas.openxmlformats.org/officeDocument/2006/relationships/image" Target="../media/image27.svg"/><Relationship Id="rId4" Type="http://schemas.openxmlformats.org/officeDocument/2006/relationships/image" Target="../media/image12.svg"/><Relationship Id="rId9" Type="http://schemas.openxmlformats.org/officeDocument/2006/relationships/image" Target="../media/image17.svg"/><Relationship Id="rId1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グラフィックス 168">
            <a:extLst>
              <a:ext uri="{FF2B5EF4-FFF2-40B4-BE49-F238E27FC236}">
                <a16:creationId xmlns:a16="http://schemas.microsoft.com/office/drawing/2014/main" id="{A7936A10-8681-41BC-AA8C-1C94EE49D3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18828" y="693999"/>
            <a:ext cx="783874" cy="247540"/>
          </a:xfrm>
          <a:prstGeom prst="rect">
            <a:avLst/>
          </a:prstGeom>
        </p:spPr>
      </p:pic>
      <p:pic>
        <p:nvPicPr>
          <p:cNvPr id="170" name="図 169">
            <a:extLst>
              <a:ext uri="{FF2B5EF4-FFF2-40B4-BE49-F238E27FC236}">
                <a16:creationId xmlns:a16="http://schemas.microsoft.com/office/drawing/2014/main" id="{203F2F0C-3214-43F0-93CB-217ECC498C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919" y="411084"/>
            <a:ext cx="95692" cy="72809"/>
          </a:xfrm>
          <a:prstGeom prst="rect">
            <a:avLst/>
          </a:prstGeom>
        </p:spPr>
      </p:pic>
      <p:pic>
        <p:nvPicPr>
          <p:cNvPr id="171" name="グラフィックス 170">
            <a:extLst>
              <a:ext uri="{FF2B5EF4-FFF2-40B4-BE49-F238E27FC236}">
                <a16:creationId xmlns:a16="http://schemas.microsoft.com/office/drawing/2014/main" id="{1B7B406C-8A1A-4399-AF6B-985331139B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60054" y="350679"/>
            <a:ext cx="503425" cy="212988"/>
          </a:xfrm>
          <a:prstGeom prst="rect">
            <a:avLst/>
          </a:prstGeom>
        </p:spPr>
      </p:pic>
      <p:pic>
        <p:nvPicPr>
          <p:cNvPr id="172" name="グラフィックス 171">
            <a:extLst>
              <a:ext uri="{FF2B5EF4-FFF2-40B4-BE49-F238E27FC236}">
                <a16:creationId xmlns:a16="http://schemas.microsoft.com/office/drawing/2014/main" id="{C413B147-43F8-457F-8AE8-DBEFB1DEA1D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860054" y="702454"/>
            <a:ext cx="503424" cy="212987"/>
          </a:xfrm>
          <a:prstGeom prst="rect">
            <a:avLst/>
          </a:prstGeom>
        </p:spPr>
      </p:pic>
      <p:pic>
        <p:nvPicPr>
          <p:cNvPr id="173" name="グラフィックス 172">
            <a:extLst>
              <a:ext uri="{FF2B5EF4-FFF2-40B4-BE49-F238E27FC236}">
                <a16:creationId xmlns:a16="http://schemas.microsoft.com/office/drawing/2014/main" id="{453A262F-48B4-40F8-99B3-4D24C8BB8BB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0800000">
            <a:off x="6694544" y="381883"/>
            <a:ext cx="543383" cy="125397"/>
          </a:xfrm>
          <a:prstGeom prst="rect">
            <a:avLst/>
          </a:prstGeom>
        </p:spPr>
      </p:pic>
      <p:pic>
        <p:nvPicPr>
          <p:cNvPr id="174" name="グラフィックス 173">
            <a:extLst>
              <a:ext uri="{FF2B5EF4-FFF2-40B4-BE49-F238E27FC236}">
                <a16:creationId xmlns:a16="http://schemas.microsoft.com/office/drawing/2014/main" id="{945E6BB1-003E-45E1-A928-80732BB42B9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853332" y="721651"/>
            <a:ext cx="143538" cy="143538"/>
          </a:xfrm>
          <a:prstGeom prst="rect">
            <a:avLst/>
          </a:prstGeom>
        </p:spPr>
      </p:pic>
      <p:pic>
        <p:nvPicPr>
          <p:cNvPr id="175" name="グラフィックス 174">
            <a:extLst>
              <a:ext uri="{FF2B5EF4-FFF2-40B4-BE49-F238E27FC236}">
                <a16:creationId xmlns:a16="http://schemas.microsoft.com/office/drawing/2014/main" id="{69353529-A65C-426D-98A0-917F2921C27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835375" y="1104309"/>
            <a:ext cx="179942" cy="139955"/>
          </a:xfrm>
          <a:prstGeom prst="rect">
            <a:avLst/>
          </a:prstGeom>
        </p:spPr>
      </p:pic>
      <p:pic>
        <p:nvPicPr>
          <p:cNvPr id="176" name="グラフィックス 175">
            <a:extLst>
              <a:ext uri="{FF2B5EF4-FFF2-40B4-BE49-F238E27FC236}">
                <a16:creationId xmlns:a16="http://schemas.microsoft.com/office/drawing/2014/main" id="{6501606C-505D-4505-896B-DD263918E24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flipV="1">
            <a:off x="7556055" y="1098983"/>
            <a:ext cx="533329" cy="158023"/>
          </a:xfrm>
          <a:prstGeom prst="rect">
            <a:avLst/>
          </a:prstGeom>
        </p:spPr>
      </p:pic>
      <p:pic>
        <p:nvPicPr>
          <p:cNvPr id="177" name="グラフィックス 176">
            <a:extLst>
              <a:ext uri="{FF2B5EF4-FFF2-40B4-BE49-F238E27FC236}">
                <a16:creationId xmlns:a16="http://schemas.microsoft.com/office/drawing/2014/main" id="{81138E8E-7626-43EA-9EDC-667DA191B97C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868184" y="1063701"/>
            <a:ext cx="503424" cy="212986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F556DE6-6312-4F10-9680-9D864FC91046}"/>
              </a:ext>
            </a:extLst>
          </p:cNvPr>
          <p:cNvGrpSpPr/>
          <p:nvPr/>
        </p:nvGrpSpPr>
        <p:grpSpPr>
          <a:xfrm>
            <a:off x="7321936" y="3011262"/>
            <a:ext cx="2462053" cy="1974004"/>
            <a:chOff x="7313612" y="2969731"/>
            <a:chExt cx="2462053" cy="1974004"/>
          </a:xfrm>
        </p:grpSpPr>
        <p:pic>
          <p:nvPicPr>
            <p:cNvPr id="181" name="グラフィックス 180">
              <a:extLst>
                <a:ext uri="{FF2B5EF4-FFF2-40B4-BE49-F238E27FC236}">
                  <a16:creationId xmlns:a16="http://schemas.microsoft.com/office/drawing/2014/main" id="{DCEA08F3-23E0-4DF9-8680-A4F495DB9AD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317178" y="2969731"/>
              <a:ext cx="503424" cy="212986"/>
            </a:xfrm>
            <a:prstGeom prst="rect">
              <a:avLst/>
            </a:prstGeom>
          </p:spPr>
        </p:pic>
        <p:pic>
          <p:nvPicPr>
            <p:cNvPr id="182" name="グラフィックス 181">
              <a:extLst>
                <a:ext uri="{FF2B5EF4-FFF2-40B4-BE49-F238E27FC236}">
                  <a16:creationId xmlns:a16="http://schemas.microsoft.com/office/drawing/2014/main" id="{F7E245BE-6EDD-477B-B870-69BCFF7B89CB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314800" y="3266674"/>
              <a:ext cx="503424" cy="212986"/>
            </a:xfrm>
            <a:prstGeom prst="rect">
              <a:avLst/>
            </a:prstGeom>
          </p:spPr>
        </p:pic>
        <p:pic>
          <p:nvPicPr>
            <p:cNvPr id="183" name="グラフィックス 182">
              <a:extLst>
                <a:ext uri="{FF2B5EF4-FFF2-40B4-BE49-F238E27FC236}">
                  <a16:creationId xmlns:a16="http://schemas.microsoft.com/office/drawing/2014/main" id="{CFA488EE-3C3B-40FD-AE1F-057D60CC849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315990" y="3555958"/>
              <a:ext cx="503424" cy="212986"/>
            </a:xfrm>
            <a:prstGeom prst="rect">
              <a:avLst/>
            </a:prstGeom>
          </p:spPr>
        </p:pic>
        <p:pic>
          <p:nvPicPr>
            <p:cNvPr id="184" name="グラフィックス 183">
              <a:extLst>
                <a:ext uri="{FF2B5EF4-FFF2-40B4-BE49-F238E27FC236}">
                  <a16:creationId xmlns:a16="http://schemas.microsoft.com/office/drawing/2014/main" id="{F93B553C-95B8-4DDA-8C0F-C9CF3770CBCD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313612" y="3852901"/>
              <a:ext cx="503424" cy="212986"/>
            </a:xfrm>
            <a:prstGeom prst="rect">
              <a:avLst/>
            </a:prstGeom>
          </p:spPr>
        </p:pic>
        <p:pic>
          <p:nvPicPr>
            <p:cNvPr id="185" name="グラフィックス 184">
              <a:extLst>
                <a:ext uri="{FF2B5EF4-FFF2-40B4-BE49-F238E27FC236}">
                  <a16:creationId xmlns:a16="http://schemas.microsoft.com/office/drawing/2014/main" id="{45D4DF6B-F1EE-4102-915A-68F032B6585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8741" y="2969732"/>
              <a:ext cx="503424" cy="212986"/>
            </a:xfrm>
            <a:prstGeom prst="rect">
              <a:avLst/>
            </a:prstGeom>
          </p:spPr>
        </p:pic>
        <p:pic>
          <p:nvPicPr>
            <p:cNvPr id="186" name="グラフィックス 185">
              <a:extLst>
                <a:ext uri="{FF2B5EF4-FFF2-40B4-BE49-F238E27FC236}">
                  <a16:creationId xmlns:a16="http://schemas.microsoft.com/office/drawing/2014/main" id="{5B59D8C9-F773-48DB-BE58-36D27440F75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6363" y="3266675"/>
              <a:ext cx="503424" cy="212986"/>
            </a:xfrm>
            <a:prstGeom prst="rect">
              <a:avLst/>
            </a:prstGeom>
          </p:spPr>
        </p:pic>
        <p:pic>
          <p:nvPicPr>
            <p:cNvPr id="187" name="グラフィックス 186">
              <a:extLst>
                <a:ext uri="{FF2B5EF4-FFF2-40B4-BE49-F238E27FC236}">
                  <a16:creationId xmlns:a16="http://schemas.microsoft.com/office/drawing/2014/main" id="{84136FA7-01EE-4577-AEF4-9D965148F8F6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7553" y="3555959"/>
              <a:ext cx="503424" cy="212986"/>
            </a:xfrm>
            <a:prstGeom prst="rect">
              <a:avLst/>
            </a:prstGeom>
          </p:spPr>
        </p:pic>
        <p:pic>
          <p:nvPicPr>
            <p:cNvPr id="188" name="グラフィックス 187">
              <a:extLst>
                <a:ext uri="{FF2B5EF4-FFF2-40B4-BE49-F238E27FC236}">
                  <a16:creationId xmlns:a16="http://schemas.microsoft.com/office/drawing/2014/main" id="{4B38EC71-8C7B-4012-A72A-66E8E3C15F4F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5175" y="3852902"/>
              <a:ext cx="503424" cy="212986"/>
            </a:xfrm>
            <a:prstGeom prst="rect">
              <a:avLst/>
            </a:prstGeom>
          </p:spPr>
        </p:pic>
        <p:pic>
          <p:nvPicPr>
            <p:cNvPr id="189" name="グラフィックス 188">
              <a:extLst>
                <a:ext uri="{FF2B5EF4-FFF2-40B4-BE49-F238E27FC236}">
                  <a16:creationId xmlns:a16="http://schemas.microsoft.com/office/drawing/2014/main" id="{5EFB28A0-41AF-45E4-8186-FDB2035C1B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20678" y="2969732"/>
              <a:ext cx="503424" cy="212986"/>
            </a:xfrm>
            <a:prstGeom prst="rect">
              <a:avLst/>
            </a:prstGeom>
          </p:spPr>
        </p:pic>
        <p:pic>
          <p:nvPicPr>
            <p:cNvPr id="190" name="グラフィックス 189">
              <a:extLst>
                <a:ext uri="{FF2B5EF4-FFF2-40B4-BE49-F238E27FC236}">
                  <a16:creationId xmlns:a16="http://schemas.microsoft.com/office/drawing/2014/main" id="{495464E4-2773-4E8F-B1FA-7C43A5534F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8300" y="3266675"/>
              <a:ext cx="503424" cy="212986"/>
            </a:xfrm>
            <a:prstGeom prst="rect">
              <a:avLst/>
            </a:prstGeom>
          </p:spPr>
        </p:pic>
        <p:pic>
          <p:nvPicPr>
            <p:cNvPr id="191" name="グラフィックス 190">
              <a:extLst>
                <a:ext uri="{FF2B5EF4-FFF2-40B4-BE49-F238E27FC236}">
                  <a16:creationId xmlns:a16="http://schemas.microsoft.com/office/drawing/2014/main" id="{AEAA00B4-FD65-466E-ACCA-41DF7FB8DE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9490" y="3555959"/>
              <a:ext cx="503424" cy="212986"/>
            </a:xfrm>
            <a:prstGeom prst="rect">
              <a:avLst/>
            </a:prstGeom>
          </p:spPr>
        </p:pic>
        <p:pic>
          <p:nvPicPr>
            <p:cNvPr id="192" name="グラフィックス 191">
              <a:extLst>
                <a:ext uri="{FF2B5EF4-FFF2-40B4-BE49-F238E27FC236}">
                  <a16:creationId xmlns:a16="http://schemas.microsoft.com/office/drawing/2014/main" id="{422961C8-B5AA-4B11-ACA8-8EAEC95CA16D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7112" y="3852902"/>
              <a:ext cx="503424" cy="212986"/>
            </a:xfrm>
            <a:prstGeom prst="rect">
              <a:avLst/>
            </a:prstGeom>
          </p:spPr>
        </p:pic>
        <p:pic>
          <p:nvPicPr>
            <p:cNvPr id="193" name="グラフィックス 192">
              <a:extLst>
                <a:ext uri="{FF2B5EF4-FFF2-40B4-BE49-F238E27FC236}">
                  <a16:creationId xmlns:a16="http://schemas.microsoft.com/office/drawing/2014/main" id="{7212AF05-1CD7-4E43-BCA4-C9B3389443E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72241" y="2969733"/>
              <a:ext cx="503424" cy="212986"/>
            </a:xfrm>
            <a:prstGeom prst="rect">
              <a:avLst/>
            </a:prstGeom>
          </p:spPr>
        </p:pic>
        <p:pic>
          <p:nvPicPr>
            <p:cNvPr id="194" name="グラフィックス 193">
              <a:extLst>
                <a:ext uri="{FF2B5EF4-FFF2-40B4-BE49-F238E27FC236}">
                  <a16:creationId xmlns:a16="http://schemas.microsoft.com/office/drawing/2014/main" id="{F562442F-2520-4A75-B105-50E19C3AD20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69863" y="3266676"/>
              <a:ext cx="503424" cy="212986"/>
            </a:xfrm>
            <a:prstGeom prst="rect">
              <a:avLst/>
            </a:prstGeom>
          </p:spPr>
        </p:pic>
        <p:pic>
          <p:nvPicPr>
            <p:cNvPr id="195" name="グラフィックス 194">
              <a:extLst>
                <a:ext uri="{FF2B5EF4-FFF2-40B4-BE49-F238E27FC236}">
                  <a16:creationId xmlns:a16="http://schemas.microsoft.com/office/drawing/2014/main" id="{C9B63A67-271D-4D5A-9094-50F5B5E08C1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71053" y="3555960"/>
              <a:ext cx="503424" cy="212986"/>
            </a:xfrm>
            <a:prstGeom prst="rect">
              <a:avLst/>
            </a:prstGeom>
          </p:spPr>
        </p:pic>
        <p:pic>
          <p:nvPicPr>
            <p:cNvPr id="196" name="グラフィックス 195">
              <a:extLst>
                <a:ext uri="{FF2B5EF4-FFF2-40B4-BE49-F238E27FC236}">
                  <a16:creationId xmlns:a16="http://schemas.microsoft.com/office/drawing/2014/main" id="{FF979973-C41E-496C-8486-E5BB255D0E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68675" y="3852903"/>
              <a:ext cx="503424" cy="212986"/>
            </a:xfrm>
            <a:prstGeom prst="rect">
              <a:avLst/>
            </a:prstGeom>
          </p:spPr>
        </p:pic>
        <p:pic>
          <p:nvPicPr>
            <p:cNvPr id="197" name="グラフィックス 196">
              <a:extLst>
                <a:ext uri="{FF2B5EF4-FFF2-40B4-BE49-F238E27FC236}">
                  <a16:creationId xmlns:a16="http://schemas.microsoft.com/office/drawing/2014/main" id="{A5D4AAE8-F93B-456C-890F-A0EB97F5625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317178" y="4144520"/>
              <a:ext cx="503424" cy="212986"/>
            </a:xfrm>
            <a:prstGeom prst="rect">
              <a:avLst/>
            </a:prstGeom>
          </p:spPr>
        </p:pic>
        <p:pic>
          <p:nvPicPr>
            <p:cNvPr id="198" name="グラフィックス 197">
              <a:extLst>
                <a:ext uri="{FF2B5EF4-FFF2-40B4-BE49-F238E27FC236}">
                  <a16:creationId xmlns:a16="http://schemas.microsoft.com/office/drawing/2014/main" id="{3C3B0E23-A94D-476C-9AAF-DB552BB9E10C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314800" y="4441463"/>
              <a:ext cx="503424" cy="212986"/>
            </a:xfrm>
            <a:prstGeom prst="rect">
              <a:avLst/>
            </a:prstGeom>
          </p:spPr>
        </p:pic>
        <p:pic>
          <p:nvPicPr>
            <p:cNvPr id="199" name="グラフィックス 198">
              <a:extLst>
                <a:ext uri="{FF2B5EF4-FFF2-40B4-BE49-F238E27FC236}">
                  <a16:creationId xmlns:a16="http://schemas.microsoft.com/office/drawing/2014/main" id="{7FF5D10C-B9D0-46F0-8E45-22EC7F759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315990" y="4730747"/>
              <a:ext cx="503424" cy="212986"/>
            </a:xfrm>
            <a:prstGeom prst="rect">
              <a:avLst/>
            </a:prstGeom>
          </p:spPr>
        </p:pic>
        <p:pic>
          <p:nvPicPr>
            <p:cNvPr id="201" name="グラフィックス 200">
              <a:extLst>
                <a:ext uri="{FF2B5EF4-FFF2-40B4-BE49-F238E27FC236}">
                  <a16:creationId xmlns:a16="http://schemas.microsoft.com/office/drawing/2014/main" id="{8EE45CCE-5C4A-494F-81DB-79084447562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8741" y="4144521"/>
              <a:ext cx="503424" cy="212986"/>
            </a:xfrm>
            <a:prstGeom prst="rect">
              <a:avLst/>
            </a:prstGeom>
          </p:spPr>
        </p:pic>
        <p:pic>
          <p:nvPicPr>
            <p:cNvPr id="202" name="グラフィックス 201">
              <a:extLst>
                <a:ext uri="{FF2B5EF4-FFF2-40B4-BE49-F238E27FC236}">
                  <a16:creationId xmlns:a16="http://schemas.microsoft.com/office/drawing/2014/main" id="{9A9216ED-0A65-4D78-A6D5-AD9EE15BE52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6363" y="4441464"/>
              <a:ext cx="503424" cy="212986"/>
            </a:xfrm>
            <a:prstGeom prst="rect">
              <a:avLst/>
            </a:prstGeom>
          </p:spPr>
        </p:pic>
        <p:pic>
          <p:nvPicPr>
            <p:cNvPr id="203" name="グラフィックス 202">
              <a:extLst>
                <a:ext uri="{FF2B5EF4-FFF2-40B4-BE49-F238E27FC236}">
                  <a16:creationId xmlns:a16="http://schemas.microsoft.com/office/drawing/2014/main" id="{8F91ED12-EFB6-4B35-93D8-0B936BCF06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7553" y="4730748"/>
              <a:ext cx="503424" cy="212986"/>
            </a:xfrm>
            <a:prstGeom prst="rect">
              <a:avLst/>
            </a:prstGeom>
          </p:spPr>
        </p:pic>
        <p:pic>
          <p:nvPicPr>
            <p:cNvPr id="205" name="グラフィックス 204">
              <a:extLst>
                <a:ext uri="{FF2B5EF4-FFF2-40B4-BE49-F238E27FC236}">
                  <a16:creationId xmlns:a16="http://schemas.microsoft.com/office/drawing/2014/main" id="{CDAF4A26-4DDF-4016-B577-5AC484CECFEB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20678" y="4144521"/>
              <a:ext cx="503424" cy="212986"/>
            </a:xfrm>
            <a:prstGeom prst="rect">
              <a:avLst/>
            </a:prstGeom>
          </p:spPr>
        </p:pic>
        <p:pic>
          <p:nvPicPr>
            <p:cNvPr id="206" name="グラフィックス 205">
              <a:extLst>
                <a:ext uri="{FF2B5EF4-FFF2-40B4-BE49-F238E27FC236}">
                  <a16:creationId xmlns:a16="http://schemas.microsoft.com/office/drawing/2014/main" id="{B043C269-02A9-4EFB-8EE8-07B14ACBFD1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8300" y="4441464"/>
              <a:ext cx="503424" cy="212986"/>
            </a:xfrm>
            <a:prstGeom prst="rect">
              <a:avLst/>
            </a:prstGeom>
          </p:spPr>
        </p:pic>
        <p:pic>
          <p:nvPicPr>
            <p:cNvPr id="207" name="グラフィックス 206">
              <a:extLst>
                <a:ext uri="{FF2B5EF4-FFF2-40B4-BE49-F238E27FC236}">
                  <a16:creationId xmlns:a16="http://schemas.microsoft.com/office/drawing/2014/main" id="{FBD7CAA9-04FE-4628-B338-8132FB611C16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9490" y="4730748"/>
              <a:ext cx="503424" cy="212986"/>
            </a:xfrm>
            <a:prstGeom prst="rect">
              <a:avLst/>
            </a:prstGeom>
          </p:spPr>
        </p:pic>
        <p:pic>
          <p:nvPicPr>
            <p:cNvPr id="209" name="グラフィックス 208">
              <a:extLst>
                <a:ext uri="{FF2B5EF4-FFF2-40B4-BE49-F238E27FC236}">
                  <a16:creationId xmlns:a16="http://schemas.microsoft.com/office/drawing/2014/main" id="{00F359D4-5436-4D11-96B6-A2FACFBCBD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72241" y="4144522"/>
              <a:ext cx="503424" cy="212986"/>
            </a:xfrm>
            <a:prstGeom prst="rect">
              <a:avLst/>
            </a:prstGeom>
          </p:spPr>
        </p:pic>
        <p:pic>
          <p:nvPicPr>
            <p:cNvPr id="210" name="グラフィックス 209">
              <a:extLst>
                <a:ext uri="{FF2B5EF4-FFF2-40B4-BE49-F238E27FC236}">
                  <a16:creationId xmlns:a16="http://schemas.microsoft.com/office/drawing/2014/main" id="{41210208-007D-44A7-A5AE-235B7D8786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69863" y="4441465"/>
              <a:ext cx="503424" cy="212986"/>
            </a:xfrm>
            <a:prstGeom prst="rect">
              <a:avLst/>
            </a:prstGeom>
          </p:spPr>
        </p:pic>
        <p:pic>
          <p:nvPicPr>
            <p:cNvPr id="211" name="グラフィックス 210">
              <a:extLst>
                <a:ext uri="{FF2B5EF4-FFF2-40B4-BE49-F238E27FC236}">
                  <a16:creationId xmlns:a16="http://schemas.microsoft.com/office/drawing/2014/main" id="{452B3D10-B583-4C30-8BB3-96636CCBF73D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71053" y="4730749"/>
              <a:ext cx="503424" cy="212986"/>
            </a:xfrm>
            <a:prstGeom prst="rect">
              <a:avLst/>
            </a:prstGeom>
          </p:spPr>
        </p:pic>
      </p:grpSp>
      <p:pic>
        <p:nvPicPr>
          <p:cNvPr id="281" name="グラフィックス 280">
            <a:extLst>
              <a:ext uri="{FF2B5EF4-FFF2-40B4-BE49-F238E27FC236}">
                <a16:creationId xmlns:a16="http://schemas.microsoft.com/office/drawing/2014/main" id="{4CD044C4-4164-46CD-B821-977FF675A76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flipV="1">
            <a:off x="7456383" y="2432937"/>
            <a:ext cx="533329" cy="158023"/>
          </a:xfrm>
          <a:prstGeom prst="rect">
            <a:avLst/>
          </a:prstGeom>
        </p:spPr>
      </p:pic>
      <p:pic>
        <p:nvPicPr>
          <p:cNvPr id="282" name="グラフィックス 281">
            <a:extLst>
              <a:ext uri="{FF2B5EF4-FFF2-40B4-BE49-F238E27FC236}">
                <a16:creationId xmlns:a16="http://schemas.microsoft.com/office/drawing/2014/main" id="{1B110AC6-71AF-4B69-9139-01CD17729A9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10800000">
            <a:off x="9013340" y="2555640"/>
            <a:ext cx="179942" cy="139955"/>
          </a:xfrm>
          <a:prstGeom prst="rect">
            <a:avLst/>
          </a:prstGeom>
        </p:spPr>
      </p:pic>
      <p:pic>
        <p:nvPicPr>
          <p:cNvPr id="283" name="グラフィックス 282">
            <a:extLst>
              <a:ext uri="{FF2B5EF4-FFF2-40B4-BE49-F238E27FC236}">
                <a16:creationId xmlns:a16="http://schemas.microsoft.com/office/drawing/2014/main" id="{C790C1D2-552D-439C-A8E8-45ACBFA9E9D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flipV="1">
            <a:off x="4551963" y="2334685"/>
            <a:ext cx="533329" cy="158023"/>
          </a:xfrm>
          <a:prstGeom prst="rect">
            <a:avLst/>
          </a:prstGeom>
        </p:spPr>
      </p:pic>
      <p:pic>
        <p:nvPicPr>
          <p:cNvPr id="284" name="グラフィックス 283">
            <a:extLst>
              <a:ext uri="{FF2B5EF4-FFF2-40B4-BE49-F238E27FC236}">
                <a16:creationId xmlns:a16="http://schemas.microsoft.com/office/drawing/2014/main" id="{49A32D05-F45A-4E4B-8C22-1A54B3B38DA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10800000">
            <a:off x="6342292" y="2422146"/>
            <a:ext cx="179942" cy="139955"/>
          </a:xfrm>
          <a:prstGeom prst="rect">
            <a:avLst/>
          </a:prstGeom>
        </p:spPr>
      </p:pic>
      <p:pic>
        <p:nvPicPr>
          <p:cNvPr id="285" name="グラフィックス 284">
            <a:extLst>
              <a:ext uri="{FF2B5EF4-FFF2-40B4-BE49-F238E27FC236}">
                <a16:creationId xmlns:a16="http://schemas.microsoft.com/office/drawing/2014/main" id="{DE7AB382-3FDF-40D5-B1FC-2FA6DF9D7A5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flipV="1">
            <a:off x="1835296" y="2404078"/>
            <a:ext cx="533329" cy="158023"/>
          </a:xfrm>
          <a:prstGeom prst="rect">
            <a:avLst/>
          </a:prstGeom>
        </p:spPr>
      </p:pic>
      <p:pic>
        <p:nvPicPr>
          <p:cNvPr id="286" name="グラフィックス 285">
            <a:extLst>
              <a:ext uri="{FF2B5EF4-FFF2-40B4-BE49-F238E27FC236}">
                <a16:creationId xmlns:a16="http://schemas.microsoft.com/office/drawing/2014/main" id="{371FC561-6FBA-4E70-AE27-EB437E2CAD6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10800000">
            <a:off x="3400062" y="2411515"/>
            <a:ext cx="179942" cy="139955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BD35A69D-BF2F-4C38-A2E0-0CA3F24A5C50}"/>
              </a:ext>
            </a:extLst>
          </p:cNvPr>
          <p:cNvGrpSpPr/>
          <p:nvPr/>
        </p:nvGrpSpPr>
        <p:grpSpPr>
          <a:xfrm>
            <a:off x="4062185" y="3008601"/>
            <a:ext cx="3115178" cy="1684720"/>
            <a:chOff x="4093181" y="3008601"/>
            <a:chExt cx="3115178" cy="1684720"/>
          </a:xfrm>
        </p:grpSpPr>
        <p:pic>
          <p:nvPicPr>
            <p:cNvPr id="290" name="グラフィックス 289">
              <a:extLst>
                <a:ext uri="{FF2B5EF4-FFF2-40B4-BE49-F238E27FC236}">
                  <a16:creationId xmlns:a16="http://schemas.microsoft.com/office/drawing/2014/main" id="{7627BDB1-F7CF-405F-B7B4-40D9521F898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749872" y="3008601"/>
              <a:ext cx="503424" cy="212986"/>
            </a:xfrm>
            <a:prstGeom prst="rect">
              <a:avLst/>
            </a:prstGeom>
          </p:spPr>
        </p:pic>
        <p:pic>
          <p:nvPicPr>
            <p:cNvPr id="291" name="グラフィックス 290">
              <a:extLst>
                <a:ext uri="{FF2B5EF4-FFF2-40B4-BE49-F238E27FC236}">
                  <a16:creationId xmlns:a16="http://schemas.microsoft.com/office/drawing/2014/main" id="{AD7AE3EA-C9AA-4D9D-941F-1F6BA8C8A6F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747494" y="3305544"/>
              <a:ext cx="503424" cy="212986"/>
            </a:xfrm>
            <a:prstGeom prst="rect">
              <a:avLst/>
            </a:prstGeom>
          </p:spPr>
        </p:pic>
        <p:pic>
          <p:nvPicPr>
            <p:cNvPr id="292" name="グラフィックス 291">
              <a:extLst>
                <a:ext uri="{FF2B5EF4-FFF2-40B4-BE49-F238E27FC236}">
                  <a16:creationId xmlns:a16="http://schemas.microsoft.com/office/drawing/2014/main" id="{4C3C709C-CB76-49B9-AE8F-2876D27B84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748684" y="3594828"/>
              <a:ext cx="503424" cy="212986"/>
            </a:xfrm>
            <a:prstGeom prst="rect">
              <a:avLst/>
            </a:prstGeom>
          </p:spPr>
        </p:pic>
        <p:pic>
          <p:nvPicPr>
            <p:cNvPr id="293" name="グラフィックス 292">
              <a:extLst>
                <a:ext uri="{FF2B5EF4-FFF2-40B4-BE49-F238E27FC236}">
                  <a16:creationId xmlns:a16="http://schemas.microsoft.com/office/drawing/2014/main" id="{221FB34A-4E91-49A2-8C35-8403DF1F5D8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746306" y="3891771"/>
              <a:ext cx="503424" cy="212986"/>
            </a:xfrm>
            <a:prstGeom prst="rect">
              <a:avLst/>
            </a:prstGeom>
          </p:spPr>
        </p:pic>
        <p:pic>
          <p:nvPicPr>
            <p:cNvPr id="294" name="グラフィックス 293">
              <a:extLst>
                <a:ext uri="{FF2B5EF4-FFF2-40B4-BE49-F238E27FC236}">
                  <a16:creationId xmlns:a16="http://schemas.microsoft.com/office/drawing/2014/main" id="{51F9C63C-9BC6-4E23-ACA2-77134BCC217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5401435" y="3008602"/>
              <a:ext cx="503424" cy="212986"/>
            </a:xfrm>
            <a:prstGeom prst="rect">
              <a:avLst/>
            </a:prstGeom>
          </p:spPr>
        </p:pic>
        <p:pic>
          <p:nvPicPr>
            <p:cNvPr id="295" name="グラフィックス 294">
              <a:extLst>
                <a:ext uri="{FF2B5EF4-FFF2-40B4-BE49-F238E27FC236}">
                  <a16:creationId xmlns:a16="http://schemas.microsoft.com/office/drawing/2014/main" id="{6F9ED5E0-B667-4CFD-90F5-7EF27145401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5399057" y="3305545"/>
              <a:ext cx="503424" cy="212986"/>
            </a:xfrm>
            <a:prstGeom prst="rect">
              <a:avLst/>
            </a:prstGeom>
          </p:spPr>
        </p:pic>
        <p:pic>
          <p:nvPicPr>
            <p:cNvPr id="296" name="グラフィックス 295">
              <a:extLst>
                <a:ext uri="{FF2B5EF4-FFF2-40B4-BE49-F238E27FC236}">
                  <a16:creationId xmlns:a16="http://schemas.microsoft.com/office/drawing/2014/main" id="{86FFDB9E-0BCB-4A12-B391-24F6C429B5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5400247" y="3594829"/>
              <a:ext cx="503424" cy="212986"/>
            </a:xfrm>
            <a:prstGeom prst="rect">
              <a:avLst/>
            </a:prstGeom>
          </p:spPr>
        </p:pic>
        <p:pic>
          <p:nvPicPr>
            <p:cNvPr id="297" name="グラフィックス 296">
              <a:extLst>
                <a:ext uri="{FF2B5EF4-FFF2-40B4-BE49-F238E27FC236}">
                  <a16:creationId xmlns:a16="http://schemas.microsoft.com/office/drawing/2014/main" id="{822F2A62-C963-4651-9FE7-28F70396E83F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5397869" y="3891772"/>
              <a:ext cx="503424" cy="212986"/>
            </a:xfrm>
            <a:prstGeom prst="rect">
              <a:avLst/>
            </a:prstGeom>
          </p:spPr>
        </p:pic>
        <p:pic>
          <p:nvPicPr>
            <p:cNvPr id="298" name="グラフィックス 297">
              <a:extLst>
                <a:ext uri="{FF2B5EF4-FFF2-40B4-BE49-F238E27FC236}">
                  <a16:creationId xmlns:a16="http://schemas.microsoft.com/office/drawing/2014/main" id="{DF936BF2-22CB-4F9E-8164-DD7634CCF4E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053372" y="3008602"/>
              <a:ext cx="503424" cy="212986"/>
            </a:xfrm>
            <a:prstGeom prst="rect">
              <a:avLst/>
            </a:prstGeom>
          </p:spPr>
        </p:pic>
        <p:pic>
          <p:nvPicPr>
            <p:cNvPr id="299" name="グラフィックス 298">
              <a:extLst>
                <a:ext uri="{FF2B5EF4-FFF2-40B4-BE49-F238E27FC236}">
                  <a16:creationId xmlns:a16="http://schemas.microsoft.com/office/drawing/2014/main" id="{E5138CF5-C919-4FCB-8390-25E17D781AFC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050994" y="3305545"/>
              <a:ext cx="503424" cy="212986"/>
            </a:xfrm>
            <a:prstGeom prst="rect">
              <a:avLst/>
            </a:prstGeom>
          </p:spPr>
        </p:pic>
        <p:pic>
          <p:nvPicPr>
            <p:cNvPr id="300" name="グラフィックス 299">
              <a:extLst>
                <a:ext uri="{FF2B5EF4-FFF2-40B4-BE49-F238E27FC236}">
                  <a16:creationId xmlns:a16="http://schemas.microsoft.com/office/drawing/2014/main" id="{F7E29142-68B5-4756-9166-DAB6267E1B1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052184" y="3594829"/>
              <a:ext cx="503424" cy="212986"/>
            </a:xfrm>
            <a:prstGeom prst="rect">
              <a:avLst/>
            </a:prstGeom>
          </p:spPr>
        </p:pic>
        <p:pic>
          <p:nvPicPr>
            <p:cNvPr id="301" name="グラフィックス 300">
              <a:extLst>
                <a:ext uri="{FF2B5EF4-FFF2-40B4-BE49-F238E27FC236}">
                  <a16:creationId xmlns:a16="http://schemas.microsoft.com/office/drawing/2014/main" id="{72BDAAB9-0A6B-4153-B448-ECB899FF67B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049806" y="3891772"/>
              <a:ext cx="503424" cy="212986"/>
            </a:xfrm>
            <a:prstGeom prst="rect">
              <a:avLst/>
            </a:prstGeom>
          </p:spPr>
        </p:pic>
        <p:pic>
          <p:nvPicPr>
            <p:cNvPr id="302" name="グラフィックス 301">
              <a:extLst>
                <a:ext uri="{FF2B5EF4-FFF2-40B4-BE49-F238E27FC236}">
                  <a16:creationId xmlns:a16="http://schemas.microsoft.com/office/drawing/2014/main" id="{0BCE22C1-5587-43DF-81AE-13920DB21D2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704935" y="3008603"/>
              <a:ext cx="503424" cy="212986"/>
            </a:xfrm>
            <a:prstGeom prst="rect">
              <a:avLst/>
            </a:prstGeom>
          </p:spPr>
        </p:pic>
        <p:pic>
          <p:nvPicPr>
            <p:cNvPr id="303" name="グラフィックス 302">
              <a:extLst>
                <a:ext uri="{FF2B5EF4-FFF2-40B4-BE49-F238E27FC236}">
                  <a16:creationId xmlns:a16="http://schemas.microsoft.com/office/drawing/2014/main" id="{05A31844-CDD4-4E16-8940-8DF9DC0DB7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702557" y="3305546"/>
              <a:ext cx="503424" cy="212986"/>
            </a:xfrm>
            <a:prstGeom prst="rect">
              <a:avLst/>
            </a:prstGeom>
          </p:spPr>
        </p:pic>
        <p:pic>
          <p:nvPicPr>
            <p:cNvPr id="304" name="グラフィックス 303">
              <a:extLst>
                <a:ext uri="{FF2B5EF4-FFF2-40B4-BE49-F238E27FC236}">
                  <a16:creationId xmlns:a16="http://schemas.microsoft.com/office/drawing/2014/main" id="{9B0C159B-C1E6-4DB6-9AE5-E65BC34D2D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703747" y="3594830"/>
              <a:ext cx="503424" cy="212986"/>
            </a:xfrm>
            <a:prstGeom prst="rect">
              <a:avLst/>
            </a:prstGeom>
          </p:spPr>
        </p:pic>
        <p:pic>
          <p:nvPicPr>
            <p:cNvPr id="305" name="グラフィックス 304">
              <a:extLst>
                <a:ext uri="{FF2B5EF4-FFF2-40B4-BE49-F238E27FC236}">
                  <a16:creationId xmlns:a16="http://schemas.microsoft.com/office/drawing/2014/main" id="{D3D58A05-7FD0-4062-AFD4-2FA71E78CCE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701369" y="3891773"/>
              <a:ext cx="503424" cy="212986"/>
            </a:xfrm>
            <a:prstGeom prst="rect">
              <a:avLst/>
            </a:prstGeom>
          </p:spPr>
        </p:pic>
        <p:pic>
          <p:nvPicPr>
            <p:cNvPr id="306" name="グラフィックス 305">
              <a:extLst>
                <a:ext uri="{FF2B5EF4-FFF2-40B4-BE49-F238E27FC236}">
                  <a16:creationId xmlns:a16="http://schemas.microsoft.com/office/drawing/2014/main" id="{C014D432-318E-4534-A9E1-AA90334433B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749872" y="4183390"/>
              <a:ext cx="503424" cy="212986"/>
            </a:xfrm>
            <a:prstGeom prst="rect">
              <a:avLst/>
            </a:prstGeom>
          </p:spPr>
        </p:pic>
        <p:pic>
          <p:nvPicPr>
            <p:cNvPr id="307" name="グラフィックス 306">
              <a:extLst>
                <a:ext uri="{FF2B5EF4-FFF2-40B4-BE49-F238E27FC236}">
                  <a16:creationId xmlns:a16="http://schemas.microsoft.com/office/drawing/2014/main" id="{DA200D4C-CEAC-4A33-949E-5211A58D7B1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747494" y="4480333"/>
              <a:ext cx="503424" cy="212986"/>
            </a:xfrm>
            <a:prstGeom prst="rect">
              <a:avLst/>
            </a:prstGeom>
          </p:spPr>
        </p:pic>
        <p:pic>
          <p:nvPicPr>
            <p:cNvPr id="309" name="グラフィックス 308">
              <a:extLst>
                <a:ext uri="{FF2B5EF4-FFF2-40B4-BE49-F238E27FC236}">
                  <a16:creationId xmlns:a16="http://schemas.microsoft.com/office/drawing/2014/main" id="{F35F7BF9-9DAA-4791-9727-CA30B8B2B59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5401435" y="4183391"/>
              <a:ext cx="503424" cy="212986"/>
            </a:xfrm>
            <a:prstGeom prst="rect">
              <a:avLst/>
            </a:prstGeom>
          </p:spPr>
        </p:pic>
        <p:pic>
          <p:nvPicPr>
            <p:cNvPr id="310" name="グラフィックス 309">
              <a:extLst>
                <a:ext uri="{FF2B5EF4-FFF2-40B4-BE49-F238E27FC236}">
                  <a16:creationId xmlns:a16="http://schemas.microsoft.com/office/drawing/2014/main" id="{84010D56-7123-4CE2-BFE8-5AAAC6BE73AC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5399057" y="4480334"/>
              <a:ext cx="503424" cy="212986"/>
            </a:xfrm>
            <a:prstGeom prst="rect">
              <a:avLst/>
            </a:prstGeom>
          </p:spPr>
        </p:pic>
        <p:pic>
          <p:nvPicPr>
            <p:cNvPr id="312" name="グラフィックス 311">
              <a:extLst>
                <a:ext uri="{FF2B5EF4-FFF2-40B4-BE49-F238E27FC236}">
                  <a16:creationId xmlns:a16="http://schemas.microsoft.com/office/drawing/2014/main" id="{A77F618D-06E1-4667-B85A-A7C16151CD6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053372" y="4183391"/>
              <a:ext cx="503424" cy="212986"/>
            </a:xfrm>
            <a:prstGeom prst="rect">
              <a:avLst/>
            </a:prstGeom>
          </p:spPr>
        </p:pic>
        <p:pic>
          <p:nvPicPr>
            <p:cNvPr id="313" name="グラフィックス 312">
              <a:extLst>
                <a:ext uri="{FF2B5EF4-FFF2-40B4-BE49-F238E27FC236}">
                  <a16:creationId xmlns:a16="http://schemas.microsoft.com/office/drawing/2014/main" id="{DFBB2C19-EFD8-490C-8A2E-6D808401A35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050994" y="4480334"/>
              <a:ext cx="503424" cy="212986"/>
            </a:xfrm>
            <a:prstGeom prst="rect">
              <a:avLst/>
            </a:prstGeom>
          </p:spPr>
        </p:pic>
        <p:pic>
          <p:nvPicPr>
            <p:cNvPr id="315" name="グラフィックス 314">
              <a:extLst>
                <a:ext uri="{FF2B5EF4-FFF2-40B4-BE49-F238E27FC236}">
                  <a16:creationId xmlns:a16="http://schemas.microsoft.com/office/drawing/2014/main" id="{589853BE-E336-4ABB-9BE3-4BFAD3567D9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704935" y="4183392"/>
              <a:ext cx="503424" cy="212986"/>
            </a:xfrm>
            <a:prstGeom prst="rect">
              <a:avLst/>
            </a:prstGeom>
          </p:spPr>
        </p:pic>
        <p:pic>
          <p:nvPicPr>
            <p:cNvPr id="316" name="グラフィックス 315">
              <a:extLst>
                <a:ext uri="{FF2B5EF4-FFF2-40B4-BE49-F238E27FC236}">
                  <a16:creationId xmlns:a16="http://schemas.microsoft.com/office/drawing/2014/main" id="{9F2E6181-BECE-443C-A04A-02D669698D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702557" y="4480335"/>
              <a:ext cx="503424" cy="212986"/>
            </a:xfrm>
            <a:prstGeom prst="rect">
              <a:avLst/>
            </a:prstGeom>
          </p:spPr>
        </p:pic>
        <p:pic>
          <p:nvPicPr>
            <p:cNvPr id="318" name="グラフィックス 317">
              <a:extLst>
                <a:ext uri="{FF2B5EF4-FFF2-40B4-BE49-F238E27FC236}">
                  <a16:creationId xmlns:a16="http://schemas.microsoft.com/office/drawing/2014/main" id="{0581F7C1-DEA1-4515-823A-913888B606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096747" y="3008601"/>
              <a:ext cx="503424" cy="212986"/>
            </a:xfrm>
            <a:prstGeom prst="rect">
              <a:avLst/>
            </a:prstGeom>
          </p:spPr>
        </p:pic>
        <p:pic>
          <p:nvPicPr>
            <p:cNvPr id="319" name="グラフィックス 318">
              <a:extLst>
                <a:ext uri="{FF2B5EF4-FFF2-40B4-BE49-F238E27FC236}">
                  <a16:creationId xmlns:a16="http://schemas.microsoft.com/office/drawing/2014/main" id="{B7591489-FFA0-47DB-B4C1-CF92D0205A1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094369" y="3305544"/>
              <a:ext cx="503424" cy="212986"/>
            </a:xfrm>
            <a:prstGeom prst="rect">
              <a:avLst/>
            </a:prstGeom>
          </p:spPr>
        </p:pic>
        <p:pic>
          <p:nvPicPr>
            <p:cNvPr id="320" name="グラフィックス 319">
              <a:extLst>
                <a:ext uri="{FF2B5EF4-FFF2-40B4-BE49-F238E27FC236}">
                  <a16:creationId xmlns:a16="http://schemas.microsoft.com/office/drawing/2014/main" id="{14DC4911-84A0-48E5-8D59-12F097D72C1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095559" y="3594828"/>
              <a:ext cx="503424" cy="212986"/>
            </a:xfrm>
            <a:prstGeom prst="rect">
              <a:avLst/>
            </a:prstGeom>
          </p:spPr>
        </p:pic>
        <p:pic>
          <p:nvPicPr>
            <p:cNvPr id="321" name="グラフィックス 320">
              <a:extLst>
                <a:ext uri="{FF2B5EF4-FFF2-40B4-BE49-F238E27FC236}">
                  <a16:creationId xmlns:a16="http://schemas.microsoft.com/office/drawing/2014/main" id="{DD52219A-CFEF-4781-B624-A1DA8FAB786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093181" y="3891771"/>
              <a:ext cx="503424" cy="212986"/>
            </a:xfrm>
            <a:prstGeom prst="rect">
              <a:avLst/>
            </a:prstGeom>
          </p:spPr>
        </p:pic>
        <p:pic>
          <p:nvPicPr>
            <p:cNvPr id="322" name="グラフィックス 321">
              <a:extLst>
                <a:ext uri="{FF2B5EF4-FFF2-40B4-BE49-F238E27FC236}">
                  <a16:creationId xmlns:a16="http://schemas.microsoft.com/office/drawing/2014/main" id="{3CE0A98D-D0BD-404A-84D5-4B1393AF445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096747" y="4183390"/>
              <a:ext cx="503424" cy="212986"/>
            </a:xfrm>
            <a:prstGeom prst="rect">
              <a:avLst/>
            </a:prstGeom>
          </p:spPr>
        </p:pic>
        <p:pic>
          <p:nvPicPr>
            <p:cNvPr id="323" name="グラフィックス 322">
              <a:extLst>
                <a:ext uri="{FF2B5EF4-FFF2-40B4-BE49-F238E27FC236}">
                  <a16:creationId xmlns:a16="http://schemas.microsoft.com/office/drawing/2014/main" id="{EA9205E2-71B4-4B0F-96AA-A8A6C64E4A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4094369" y="4480333"/>
              <a:ext cx="503424" cy="212986"/>
            </a:xfrm>
            <a:prstGeom prst="rect">
              <a:avLst/>
            </a:prstGeom>
          </p:spPr>
        </p:pic>
      </p:grpSp>
      <p:grpSp>
        <p:nvGrpSpPr>
          <p:cNvPr id="324" name="グループ化 323">
            <a:extLst>
              <a:ext uri="{FF2B5EF4-FFF2-40B4-BE49-F238E27FC236}">
                <a16:creationId xmlns:a16="http://schemas.microsoft.com/office/drawing/2014/main" id="{D6C02152-2D3D-4BDC-908B-95B9E2C77EAC}"/>
              </a:ext>
            </a:extLst>
          </p:cNvPr>
          <p:cNvGrpSpPr/>
          <p:nvPr/>
        </p:nvGrpSpPr>
        <p:grpSpPr>
          <a:xfrm>
            <a:off x="2129971" y="3008601"/>
            <a:ext cx="1810490" cy="1974003"/>
            <a:chOff x="7965175" y="2969732"/>
            <a:chExt cx="1810490" cy="1974003"/>
          </a:xfrm>
        </p:grpSpPr>
        <p:pic>
          <p:nvPicPr>
            <p:cNvPr id="329" name="グラフィックス 328">
              <a:extLst>
                <a:ext uri="{FF2B5EF4-FFF2-40B4-BE49-F238E27FC236}">
                  <a16:creationId xmlns:a16="http://schemas.microsoft.com/office/drawing/2014/main" id="{F214A772-C371-486D-BE0D-3071634EE3C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8741" y="2969732"/>
              <a:ext cx="503424" cy="212986"/>
            </a:xfrm>
            <a:prstGeom prst="rect">
              <a:avLst/>
            </a:prstGeom>
          </p:spPr>
        </p:pic>
        <p:pic>
          <p:nvPicPr>
            <p:cNvPr id="330" name="グラフィックス 329">
              <a:extLst>
                <a:ext uri="{FF2B5EF4-FFF2-40B4-BE49-F238E27FC236}">
                  <a16:creationId xmlns:a16="http://schemas.microsoft.com/office/drawing/2014/main" id="{4032C179-3969-485D-91A0-F72315E5CAC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6363" y="3266675"/>
              <a:ext cx="503424" cy="212986"/>
            </a:xfrm>
            <a:prstGeom prst="rect">
              <a:avLst/>
            </a:prstGeom>
          </p:spPr>
        </p:pic>
        <p:pic>
          <p:nvPicPr>
            <p:cNvPr id="331" name="グラフィックス 330">
              <a:extLst>
                <a:ext uri="{FF2B5EF4-FFF2-40B4-BE49-F238E27FC236}">
                  <a16:creationId xmlns:a16="http://schemas.microsoft.com/office/drawing/2014/main" id="{9A2677FE-EE3D-49D1-879E-1664AE1FE6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7553" y="3555959"/>
              <a:ext cx="503424" cy="212986"/>
            </a:xfrm>
            <a:prstGeom prst="rect">
              <a:avLst/>
            </a:prstGeom>
          </p:spPr>
        </p:pic>
        <p:pic>
          <p:nvPicPr>
            <p:cNvPr id="332" name="グラフィックス 331">
              <a:extLst>
                <a:ext uri="{FF2B5EF4-FFF2-40B4-BE49-F238E27FC236}">
                  <a16:creationId xmlns:a16="http://schemas.microsoft.com/office/drawing/2014/main" id="{20E46F5E-A052-41CE-B798-C524574A8B3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5175" y="3852902"/>
              <a:ext cx="503424" cy="212986"/>
            </a:xfrm>
            <a:prstGeom prst="rect">
              <a:avLst/>
            </a:prstGeom>
          </p:spPr>
        </p:pic>
        <p:pic>
          <p:nvPicPr>
            <p:cNvPr id="333" name="グラフィックス 332">
              <a:extLst>
                <a:ext uri="{FF2B5EF4-FFF2-40B4-BE49-F238E27FC236}">
                  <a16:creationId xmlns:a16="http://schemas.microsoft.com/office/drawing/2014/main" id="{ED80A633-FA44-4F05-85FA-6A7EC4FCED6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20678" y="2969732"/>
              <a:ext cx="503424" cy="212986"/>
            </a:xfrm>
            <a:prstGeom prst="rect">
              <a:avLst/>
            </a:prstGeom>
          </p:spPr>
        </p:pic>
        <p:pic>
          <p:nvPicPr>
            <p:cNvPr id="334" name="グラフィックス 333">
              <a:extLst>
                <a:ext uri="{FF2B5EF4-FFF2-40B4-BE49-F238E27FC236}">
                  <a16:creationId xmlns:a16="http://schemas.microsoft.com/office/drawing/2014/main" id="{7B30721D-764A-4951-8F15-1BFD3E4C74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8300" y="3266675"/>
              <a:ext cx="503424" cy="212986"/>
            </a:xfrm>
            <a:prstGeom prst="rect">
              <a:avLst/>
            </a:prstGeom>
          </p:spPr>
        </p:pic>
        <p:pic>
          <p:nvPicPr>
            <p:cNvPr id="335" name="グラフィックス 334">
              <a:extLst>
                <a:ext uri="{FF2B5EF4-FFF2-40B4-BE49-F238E27FC236}">
                  <a16:creationId xmlns:a16="http://schemas.microsoft.com/office/drawing/2014/main" id="{6C78016C-2253-44E9-A4F9-7DF35E083C0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9490" y="3555959"/>
              <a:ext cx="503424" cy="212986"/>
            </a:xfrm>
            <a:prstGeom prst="rect">
              <a:avLst/>
            </a:prstGeom>
          </p:spPr>
        </p:pic>
        <p:pic>
          <p:nvPicPr>
            <p:cNvPr id="336" name="グラフィックス 335">
              <a:extLst>
                <a:ext uri="{FF2B5EF4-FFF2-40B4-BE49-F238E27FC236}">
                  <a16:creationId xmlns:a16="http://schemas.microsoft.com/office/drawing/2014/main" id="{E6A016E6-C3B7-454C-BB07-90775AFECF6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7112" y="3852902"/>
              <a:ext cx="503424" cy="212986"/>
            </a:xfrm>
            <a:prstGeom prst="rect">
              <a:avLst/>
            </a:prstGeom>
          </p:spPr>
        </p:pic>
        <p:pic>
          <p:nvPicPr>
            <p:cNvPr id="337" name="グラフィックス 336">
              <a:extLst>
                <a:ext uri="{FF2B5EF4-FFF2-40B4-BE49-F238E27FC236}">
                  <a16:creationId xmlns:a16="http://schemas.microsoft.com/office/drawing/2014/main" id="{0A6ED880-1EB5-4E45-90D3-6A7705C08A2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72241" y="2969733"/>
              <a:ext cx="503424" cy="212986"/>
            </a:xfrm>
            <a:prstGeom prst="rect">
              <a:avLst/>
            </a:prstGeom>
          </p:spPr>
        </p:pic>
        <p:pic>
          <p:nvPicPr>
            <p:cNvPr id="338" name="グラフィックス 337">
              <a:extLst>
                <a:ext uri="{FF2B5EF4-FFF2-40B4-BE49-F238E27FC236}">
                  <a16:creationId xmlns:a16="http://schemas.microsoft.com/office/drawing/2014/main" id="{02796F61-791D-480C-8679-0E7F1585C9D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69863" y="3266676"/>
              <a:ext cx="503424" cy="212986"/>
            </a:xfrm>
            <a:prstGeom prst="rect">
              <a:avLst/>
            </a:prstGeom>
          </p:spPr>
        </p:pic>
        <p:pic>
          <p:nvPicPr>
            <p:cNvPr id="339" name="グラフィックス 338">
              <a:extLst>
                <a:ext uri="{FF2B5EF4-FFF2-40B4-BE49-F238E27FC236}">
                  <a16:creationId xmlns:a16="http://schemas.microsoft.com/office/drawing/2014/main" id="{99C1BD0A-4EF4-46CE-93E2-8491A1C7C4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71053" y="3555960"/>
              <a:ext cx="503424" cy="212986"/>
            </a:xfrm>
            <a:prstGeom prst="rect">
              <a:avLst/>
            </a:prstGeom>
          </p:spPr>
        </p:pic>
        <p:pic>
          <p:nvPicPr>
            <p:cNvPr id="340" name="グラフィックス 339">
              <a:extLst>
                <a:ext uri="{FF2B5EF4-FFF2-40B4-BE49-F238E27FC236}">
                  <a16:creationId xmlns:a16="http://schemas.microsoft.com/office/drawing/2014/main" id="{FCD98E4D-0F6F-4E43-9A88-AF4C13DDF9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68675" y="3852903"/>
              <a:ext cx="503424" cy="212986"/>
            </a:xfrm>
            <a:prstGeom prst="rect">
              <a:avLst/>
            </a:prstGeom>
          </p:spPr>
        </p:pic>
        <p:pic>
          <p:nvPicPr>
            <p:cNvPr id="344" name="グラフィックス 343">
              <a:extLst>
                <a:ext uri="{FF2B5EF4-FFF2-40B4-BE49-F238E27FC236}">
                  <a16:creationId xmlns:a16="http://schemas.microsoft.com/office/drawing/2014/main" id="{2476F375-4C9E-46D5-80A9-CCFE3710F89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8741" y="4144521"/>
              <a:ext cx="503424" cy="212986"/>
            </a:xfrm>
            <a:prstGeom prst="rect">
              <a:avLst/>
            </a:prstGeom>
          </p:spPr>
        </p:pic>
        <p:pic>
          <p:nvPicPr>
            <p:cNvPr id="345" name="グラフィックス 344">
              <a:extLst>
                <a:ext uri="{FF2B5EF4-FFF2-40B4-BE49-F238E27FC236}">
                  <a16:creationId xmlns:a16="http://schemas.microsoft.com/office/drawing/2014/main" id="{B6551355-AC27-40CB-B949-828AB15FB37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6363" y="4441464"/>
              <a:ext cx="503424" cy="212986"/>
            </a:xfrm>
            <a:prstGeom prst="rect">
              <a:avLst/>
            </a:prstGeom>
          </p:spPr>
        </p:pic>
        <p:pic>
          <p:nvPicPr>
            <p:cNvPr id="346" name="グラフィックス 345">
              <a:extLst>
                <a:ext uri="{FF2B5EF4-FFF2-40B4-BE49-F238E27FC236}">
                  <a16:creationId xmlns:a16="http://schemas.microsoft.com/office/drawing/2014/main" id="{55198A06-D6D8-4F3A-AD17-75BD9F6B091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7553" y="4730748"/>
              <a:ext cx="503424" cy="212986"/>
            </a:xfrm>
            <a:prstGeom prst="rect">
              <a:avLst/>
            </a:prstGeom>
          </p:spPr>
        </p:pic>
        <p:pic>
          <p:nvPicPr>
            <p:cNvPr id="347" name="グラフィックス 346">
              <a:extLst>
                <a:ext uri="{FF2B5EF4-FFF2-40B4-BE49-F238E27FC236}">
                  <a16:creationId xmlns:a16="http://schemas.microsoft.com/office/drawing/2014/main" id="{D9FBEDBB-F692-49B3-A5B6-4B5932B6E65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20678" y="4144521"/>
              <a:ext cx="503424" cy="212986"/>
            </a:xfrm>
            <a:prstGeom prst="rect">
              <a:avLst/>
            </a:prstGeom>
          </p:spPr>
        </p:pic>
        <p:pic>
          <p:nvPicPr>
            <p:cNvPr id="348" name="グラフィックス 347">
              <a:extLst>
                <a:ext uri="{FF2B5EF4-FFF2-40B4-BE49-F238E27FC236}">
                  <a16:creationId xmlns:a16="http://schemas.microsoft.com/office/drawing/2014/main" id="{335B7352-6BFE-4F91-A627-C57600C980F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8300" y="4441464"/>
              <a:ext cx="503424" cy="212986"/>
            </a:xfrm>
            <a:prstGeom prst="rect">
              <a:avLst/>
            </a:prstGeom>
          </p:spPr>
        </p:pic>
        <p:pic>
          <p:nvPicPr>
            <p:cNvPr id="349" name="グラフィックス 348">
              <a:extLst>
                <a:ext uri="{FF2B5EF4-FFF2-40B4-BE49-F238E27FC236}">
                  <a16:creationId xmlns:a16="http://schemas.microsoft.com/office/drawing/2014/main" id="{8D58592D-6829-4E79-9C8F-A4BFD4BA3DD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9490" y="4730748"/>
              <a:ext cx="503424" cy="212986"/>
            </a:xfrm>
            <a:prstGeom prst="rect">
              <a:avLst/>
            </a:prstGeom>
          </p:spPr>
        </p:pic>
        <p:pic>
          <p:nvPicPr>
            <p:cNvPr id="350" name="グラフィックス 349">
              <a:extLst>
                <a:ext uri="{FF2B5EF4-FFF2-40B4-BE49-F238E27FC236}">
                  <a16:creationId xmlns:a16="http://schemas.microsoft.com/office/drawing/2014/main" id="{1CF3B206-0142-4FAB-BD73-7E8330EDD72E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72241" y="4144522"/>
              <a:ext cx="503424" cy="212986"/>
            </a:xfrm>
            <a:prstGeom prst="rect">
              <a:avLst/>
            </a:prstGeom>
          </p:spPr>
        </p:pic>
        <p:pic>
          <p:nvPicPr>
            <p:cNvPr id="351" name="グラフィックス 350">
              <a:extLst>
                <a:ext uri="{FF2B5EF4-FFF2-40B4-BE49-F238E27FC236}">
                  <a16:creationId xmlns:a16="http://schemas.microsoft.com/office/drawing/2014/main" id="{380B55E5-E259-4B5D-851A-676CD71240E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69863" y="4441465"/>
              <a:ext cx="503424" cy="212986"/>
            </a:xfrm>
            <a:prstGeom prst="rect">
              <a:avLst/>
            </a:prstGeom>
          </p:spPr>
        </p:pic>
        <p:pic>
          <p:nvPicPr>
            <p:cNvPr id="352" name="グラフィックス 351">
              <a:extLst>
                <a:ext uri="{FF2B5EF4-FFF2-40B4-BE49-F238E27FC236}">
                  <a16:creationId xmlns:a16="http://schemas.microsoft.com/office/drawing/2014/main" id="{9C5CB07E-9C78-4822-9CC6-D176448C6DFB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71053" y="4730749"/>
              <a:ext cx="503424" cy="212986"/>
            </a:xfrm>
            <a:prstGeom prst="rect">
              <a:avLst/>
            </a:prstGeom>
          </p:spPr>
        </p:pic>
      </p:grpSp>
      <p:grpSp>
        <p:nvGrpSpPr>
          <p:cNvPr id="353" name="グループ化 352">
            <a:extLst>
              <a:ext uri="{FF2B5EF4-FFF2-40B4-BE49-F238E27FC236}">
                <a16:creationId xmlns:a16="http://schemas.microsoft.com/office/drawing/2014/main" id="{D945E70F-BBF2-4AA4-90BD-A89EC735FEE8}"/>
              </a:ext>
            </a:extLst>
          </p:cNvPr>
          <p:cNvGrpSpPr/>
          <p:nvPr/>
        </p:nvGrpSpPr>
        <p:grpSpPr>
          <a:xfrm>
            <a:off x="225733" y="3008600"/>
            <a:ext cx="1810490" cy="1974003"/>
            <a:chOff x="7965175" y="2969732"/>
            <a:chExt cx="1810490" cy="1974003"/>
          </a:xfrm>
        </p:grpSpPr>
        <p:pic>
          <p:nvPicPr>
            <p:cNvPr id="354" name="グラフィックス 353">
              <a:extLst>
                <a:ext uri="{FF2B5EF4-FFF2-40B4-BE49-F238E27FC236}">
                  <a16:creationId xmlns:a16="http://schemas.microsoft.com/office/drawing/2014/main" id="{E43B62C2-C38D-427B-ABCA-EF574D94A7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8741" y="2969732"/>
              <a:ext cx="503424" cy="212986"/>
            </a:xfrm>
            <a:prstGeom prst="rect">
              <a:avLst/>
            </a:prstGeom>
          </p:spPr>
        </p:pic>
        <p:pic>
          <p:nvPicPr>
            <p:cNvPr id="355" name="グラフィックス 354">
              <a:extLst>
                <a:ext uri="{FF2B5EF4-FFF2-40B4-BE49-F238E27FC236}">
                  <a16:creationId xmlns:a16="http://schemas.microsoft.com/office/drawing/2014/main" id="{D4B49583-6B40-4FEE-B82F-96B79B61501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6363" y="3266675"/>
              <a:ext cx="503424" cy="212986"/>
            </a:xfrm>
            <a:prstGeom prst="rect">
              <a:avLst/>
            </a:prstGeom>
          </p:spPr>
        </p:pic>
        <p:pic>
          <p:nvPicPr>
            <p:cNvPr id="356" name="グラフィックス 355">
              <a:extLst>
                <a:ext uri="{FF2B5EF4-FFF2-40B4-BE49-F238E27FC236}">
                  <a16:creationId xmlns:a16="http://schemas.microsoft.com/office/drawing/2014/main" id="{5D90AEF7-D796-4D3F-895E-A1F9C39DEE5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7553" y="3555959"/>
              <a:ext cx="503424" cy="212986"/>
            </a:xfrm>
            <a:prstGeom prst="rect">
              <a:avLst/>
            </a:prstGeom>
          </p:spPr>
        </p:pic>
        <p:pic>
          <p:nvPicPr>
            <p:cNvPr id="357" name="グラフィックス 356">
              <a:extLst>
                <a:ext uri="{FF2B5EF4-FFF2-40B4-BE49-F238E27FC236}">
                  <a16:creationId xmlns:a16="http://schemas.microsoft.com/office/drawing/2014/main" id="{8CF1314F-DC14-45F9-AE57-84FEB1DAC8A9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5175" y="3852902"/>
              <a:ext cx="503424" cy="212986"/>
            </a:xfrm>
            <a:prstGeom prst="rect">
              <a:avLst/>
            </a:prstGeom>
          </p:spPr>
        </p:pic>
        <p:pic>
          <p:nvPicPr>
            <p:cNvPr id="358" name="グラフィックス 357">
              <a:extLst>
                <a:ext uri="{FF2B5EF4-FFF2-40B4-BE49-F238E27FC236}">
                  <a16:creationId xmlns:a16="http://schemas.microsoft.com/office/drawing/2014/main" id="{093F5CAA-013A-4F05-9079-54FBE20CA56B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20678" y="2969732"/>
              <a:ext cx="503424" cy="212986"/>
            </a:xfrm>
            <a:prstGeom prst="rect">
              <a:avLst/>
            </a:prstGeom>
          </p:spPr>
        </p:pic>
        <p:pic>
          <p:nvPicPr>
            <p:cNvPr id="359" name="グラフィックス 358">
              <a:extLst>
                <a:ext uri="{FF2B5EF4-FFF2-40B4-BE49-F238E27FC236}">
                  <a16:creationId xmlns:a16="http://schemas.microsoft.com/office/drawing/2014/main" id="{B6D3DF4F-B741-4E06-A1C7-C768AB832F0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8300" y="3266675"/>
              <a:ext cx="503424" cy="212986"/>
            </a:xfrm>
            <a:prstGeom prst="rect">
              <a:avLst/>
            </a:prstGeom>
          </p:spPr>
        </p:pic>
        <p:pic>
          <p:nvPicPr>
            <p:cNvPr id="360" name="グラフィックス 359">
              <a:extLst>
                <a:ext uri="{FF2B5EF4-FFF2-40B4-BE49-F238E27FC236}">
                  <a16:creationId xmlns:a16="http://schemas.microsoft.com/office/drawing/2014/main" id="{B81D099F-8CEA-43B1-8847-F438F5FB387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9490" y="3555959"/>
              <a:ext cx="503424" cy="212986"/>
            </a:xfrm>
            <a:prstGeom prst="rect">
              <a:avLst/>
            </a:prstGeom>
          </p:spPr>
        </p:pic>
        <p:pic>
          <p:nvPicPr>
            <p:cNvPr id="361" name="グラフィックス 360">
              <a:extLst>
                <a:ext uri="{FF2B5EF4-FFF2-40B4-BE49-F238E27FC236}">
                  <a16:creationId xmlns:a16="http://schemas.microsoft.com/office/drawing/2014/main" id="{213D97C6-DF47-4D34-9612-3AC1D7178440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7112" y="3852902"/>
              <a:ext cx="503424" cy="212986"/>
            </a:xfrm>
            <a:prstGeom prst="rect">
              <a:avLst/>
            </a:prstGeom>
          </p:spPr>
        </p:pic>
        <p:pic>
          <p:nvPicPr>
            <p:cNvPr id="362" name="グラフィックス 361">
              <a:extLst>
                <a:ext uri="{FF2B5EF4-FFF2-40B4-BE49-F238E27FC236}">
                  <a16:creationId xmlns:a16="http://schemas.microsoft.com/office/drawing/2014/main" id="{66F50289-7E41-43AD-8505-DE53970A8CD1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72241" y="2969733"/>
              <a:ext cx="503424" cy="212986"/>
            </a:xfrm>
            <a:prstGeom prst="rect">
              <a:avLst/>
            </a:prstGeom>
          </p:spPr>
        </p:pic>
        <p:pic>
          <p:nvPicPr>
            <p:cNvPr id="363" name="グラフィックス 362">
              <a:extLst>
                <a:ext uri="{FF2B5EF4-FFF2-40B4-BE49-F238E27FC236}">
                  <a16:creationId xmlns:a16="http://schemas.microsoft.com/office/drawing/2014/main" id="{02661F7D-C6E5-4D8E-BAA7-F54445B17988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69863" y="3266676"/>
              <a:ext cx="503424" cy="212986"/>
            </a:xfrm>
            <a:prstGeom prst="rect">
              <a:avLst/>
            </a:prstGeom>
          </p:spPr>
        </p:pic>
        <p:pic>
          <p:nvPicPr>
            <p:cNvPr id="364" name="グラフィックス 363">
              <a:extLst>
                <a:ext uri="{FF2B5EF4-FFF2-40B4-BE49-F238E27FC236}">
                  <a16:creationId xmlns:a16="http://schemas.microsoft.com/office/drawing/2014/main" id="{4E45C4DE-C55A-4E79-AB5F-C376A0E7354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71053" y="3555960"/>
              <a:ext cx="503424" cy="212986"/>
            </a:xfrm>
            <a:prstGeom prst="rect">
              <a:avLst/>
            </a:prstGeom>
          </p:spPr>
        </p:pic>
        <p:pic>
          <p:nvPicPr>
            <p:cNvPr id="365" name="グラフィックス 364">
              <a:extLst>
                <a:ext uri="{FF2B5EF4-FFF2-40B4-BE49-F238E27FC236}">
                  <a16:creationId xmlns:a16="http://schemas.microsoft.com/office/drawing/2014/main" id="{4CFA49F7-652B-4D22-9C81-2FAD2CA2E8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68675" y="3852903"/>
              <a:ext cx="503424" cy="212986"/>
            </a:xfrm>
            <a:prstGeom prst="rect">
              <a:avLst/>
            </a:prstGeom>
          </p:spPr>
        </p:pic>
        <p:pic>
          <p:nvPicPr>
            <p:cNvPr id="366" name="グラフィックス 365">
              <a:extLst>
                <a:ext uri="{FF2B5EF4-FFF2-40B4-BE49-F238E27FC236}">
                  <a16:creationId xmlns:a16="http://schemas.microsoft.com/office/drawing/2014/main" id="{33293DFF-D8F7-4B7D-9C46-C76F8CDCCA3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8741" y="4144521"/>
              <a:ext cx="503424" cy="212986"/>
            </a:xfrm>
            <a:prstGeom prst="rect">
              <a:avLst/>
            </a:prstGeom>
          </p:spPr>
        </p:pic>
        <p:pic>
          <p:nvPicPr>
            <p:cNvPr id="367" name="グラフィックス 366">
              <a:extLst>
                <a:ext uri="{FF2B5EF4-FFF2-40B4-BE49-F238E27FC236}">
                  <a16:creationId xmlns:a16="http://schemas.microsoft.com/office/drawing/2014/main" id="{24253B84-4A98-4110-9284-8BA369FB81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6363" y="4441464"/>
              <a:ext cx="503424" cy="212986"/>
            </a:xfrm>
            <a:prstGeom prst="rect">
              <a:avLst/>
            </a:prstGeom>
          </p:spPr>
        </p:pic>
        <p:pic>
          <p:nvPicPr>
            <p:cNvPr id="368" name="グラフィックス 367">
              <a:extLst>
                <a:ext uri="{FF2B5EF4-FFF2-40B4-BE49-F238E27FC236}">
                  <a16:creationId xmlns:a16="http://schemas.microsoft.com/office/drawing/2014/main" id="{799F0435-344A-4E4C-88D7-447C92C3D9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7967553" y="4730748"/>
              <a:ext cx="503424" cy="212986"/>
            </a:xfrm>
            <a:prstGeom prst="rect">
              <a:avLst/>
            </a:prstGeom>
          </p:spPr>
        </p:pic>
        <p:pic>
          <p:nvPicPr>
            <p:cNvPr id="369" name="グラフィックス 368">
              <a:extLst>
                <a:ext uri="{FF2B5EF4-FFF2-40B4-BE49-F238E27FC236}">
                  <a16:creationId xmlns:a16="http://schemas.microsoft.com/office/drawing/2014/main" id="{8DD60318-246B-4026-A5E5-058F8A74DC0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20678" y="4144521"/>
              <a:ext cx="503424" cy="212986"/>
            </a:xfrm>
            <a:prstGeom prst="rect">
              <a:avLst/>
            </a:prstGeom>
          </p:spPr>
        </p:pic>
        <p:pic>
          <p:nvPicPr>
            <p:cNvPr id="370" name="グラフィックス 369">
              <a:extLst>
                <a:ext uri="{FF2B5EF4-FFF2-40B4-BE49-F238E27FC236}">
                  <a16:creationId xmlns:a16="http://schemas.microsoft.com/office/drawing/2014/main" id="{D0B44C2B-0DFD-47D4-9259-380B2467088C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8300" y="4441464"/>
              <a:ext cx="503424" cy="212986"/>
            </a:xfrm>
            <a:prstGeom prst="rect">
              <a:avLst/>
            </a:prstGeom>
          </p:spPr>
        </p:pic>
        <p:pic>
          <p:nvPicPr>
            <p:cNvPr id="371" name="グラフィックス 370">
              <a:extLst>
                <a:ext uri="{FF2B5EF4-FFF2-40B4-BE49-F238E27FC236}">
                  <a16:creationId xmlns:a16="http://schemas.microsoft.com/office/drawing/2014/main" id="{1C195BD0-F08A-4AD3-ADB0-CC3D40DB1E9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619490" y="4730748"/>
              <a:ext cx="503424" cy="212986"/>
            </a:xfrm>
            <a:prstGeom prst="rect">
              <a:avLst/>
            </a:prstGeom>
          </p:spPr>
        </p:pic>
        <p:pic>
          <p:nvPicPr>
            <p:cNvPr id="372" name="グラフィックス 371">
              <a:extLst>
                <a:ext uri="{FF2B5EF4-FFF2-40B4-BE49-F238E27FC236}">
                  <a16:creationId xmlns:a16="http://schemas.microsoft.com/office/drawing/2014/main" id="{8A9D83CD-78EA-46B0-A5A0-DDC3BD3A2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72241" y="4144522"/>
              <a:ext cx="503424" cy="212986"/>
            </a:xfrm>
            <a:prstGeom prst="rect">
              <a:avLst/>
            </a:prstGeom>
          </p:spPr>
        </p:pic>
        <p:pic>
          <p:nvPicPr>
            <p:cNvPr id="373" name="グラフィックス 372">
              <a:extLst>
                <a:ext uri="{FF2B5EF4-FFF2-40B4-BE49-F238E27FC236}">
                  <a16:creationId xmlns:a16="http://schemas.microsoft.com/office/drawing/2014/main" id="{8644A33E-F792-46BD-9E12-63C2875461BB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69863" y="4441465"/>
              <a:ext cx="503424" cy="212986"/>
            </a:xfrm>
            <a:prstGeom prst="rect">
              <a:avLst/>
            </a:prstGeom>
          </p:spPr>
        </p:pic>
        <p:pic>
          <p:nvPicPr>
            <p:cNvPr id="374" name="グラフィックス 373">
              <a:extLst>
                <a:ext uri="{FF2B5EF4-FFF2-40B4-BE49-F238E27FC236}">
                  <a16:creationId xmlns:a16="http://schemas.microsoft.com/office/drawing/2014/main" id="{6CA593B1-C520-4727-A1D6-3AF5F68E1ACA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9271053" y="4730749"/>
              <a:ext cx="503424" cy="212986"/>
            </a:xfrm>
            <a:prstGeom prst="rect">
              <a:avLst/>
            </a:prstGeom>
          </p:spPr>
        </p:pic>
      </p:grpSp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222AEBC3-C172-3CB5-A66C-E7639E8B8C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81430" y="2334424"/>
            <a:ext cx="783874" cy="247540"/>
          </a:xfrm>
          <a:prstGeom prst="rect">
            <a:avLst/>
          </a:prstGeom>
        </p:spPr>
      </p:pic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0E572A30-80D9-69F1-47E8-5EFACEA17E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4473" y="2343420"/>
            <a:ext cx="783874" cy="247540"/>
          </a:xfrm>
          <a:prstGeom prst="rect">
            <a:avLst/>
          </a:prstGeom>
        </p:spPr>
      </p:pic>
      <p:pic>
        <p:nvPicPr>
          <p:cNvPr id="9" name="グラフィックス 8">
            <a:extLst>
              <a:ext uri="{FF2B5EF4-FFF2-40B4-BE49-F238E27FC236}">
                <a16:creationId xmlns:a16="http://schemas.microsoft.com/office/drawing/2014/main" id="{DF008514-C35D-2313-01B4-C43639D98A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16245" y="2309198"/>
            <a:ext cx="783874" cy="247540"/>
          </a:xfrm>
          <a:prstGeom prst="rect">
            <a:avLst/>
          </a:prstGeom>
        </p:spPr>
      </p:pic>
      <p:pic>
        <p:nvPicPr>
          <p:cNvPr id="10" name="グラフィックス 9">
            <a:extLst>
              <a:ext uri="{FF2B5EF4-FFF2-40B4-BE49-F238E27FC236}">
                <a16:creationId xmlns:a16="http://schemas.microsoft.com/office/drawing/2014/main" id="{4D7A8DF0-869F-970B-ACC8-1C5AA5B5A3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2020" y="2231732"/>
            <a:ext cx="783874" cy="24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964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グラフィックス 78">
            <a:extLst>
              <a:ext uri="{FF2B5EF4-FFF2-40B4-BE49-F238E27FC236}">
                <a16:creationId xmlns:a16="http://schemas.microsoft.com/office/drawing/2014/main" id="{9942597F-3E1B-4F44-AF7D-7804DBA713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78147" y="780207"/>
            <a:ext cx="783874" cy="247540"/>
          </a:xfrm>
          <a:prstGeom prst="rect">
            <a:avLst/>
          </a:prstGeom>
        </p:spPr>
      </p:pic>
      <p:pic>
        <p:nvPicPr>
          <p:cNvPr id="80" name="図 79">
            <a:extLst>
              <a:ext uri="{FF2B5EF4-FFF2-40B4-BE49-F238E27FC236}">
                <a16:creationId xmlns:a16="http://schemas.microsoft.com/office/drawing/2014/main" id="{DB33F7E0-559A-4B5D-88C7-72F3E14E464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6300" y="426825"/>
            <a:ext cx="95692" cy="72809"/>
          </a:xfrm>
          <a:prstGeom prst="rect">
            <a:avLst/>
          </a:prstGeom>
        </p:spPr>
      </p:pic>
      <p:pic>
        <p:nvPicPr>
          <p:cNvPr id="81" name="グラフィックス 80">
            <a:extLst>
              <a:ext uri="{FF2B5EF4-FFF2-40B4-BE49-F238E27FC236}">
                <a16:creationId xmlns:a16="http://schemas.microsoft.com/office/drawing/2014/main" id="{28AA956D-01B7-4378-981E-B275AA8E93D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21645" y="387494"/>
            <a:ext cx="503425" cy="212988"/>
          </a:xfrm>
          <a:prstGeom prst="rect">
            <a:avLst/>
          </a:prstGeom>
        </p:spPr>
      </p:pic>
      <p:pic>
        <p:nvPicPr>
          <p:cNvPr id="82" name="グラフィックス 81">
            <a:extLst>
              <a:ext uri="{FF2B5EF4-FFF2-40B4-BE49-F238E27FC236}">
                <a16:creationId xmlns:a16="http://schemas.microsoft.com/office/drawing/2014/main" id="{00F7707E-2FA5-4FCF-AAFA-9045FA3637D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821688" y="836733"/>
            <a:ext cx="503424" cy="212987"/>
          </a:xfrm>
          <a:prstGeom prst="rect">
            <a:avLst/>
          </a:prstGeom>
        </p:spPr>
      </p:pic>
      <p:pic>
        <p:nvPicPr>
          <p:cNvPr id="83" name="グラフィックス 82">
            <a:extLst>
              <a:ext uri="{FF2B5EF4-FFF2-40B4-BE49-F238E27FC236}">
                <a16:creationId xmlns:a16="http://schemas.microsoft.com/office/drawing/2014/main" id="{2A3CA4A4-3201-4252-87F5-AC4626125FC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0800000">
            <a:off x="8076362" y="380188"/>
            <a:ext cx="543383" cy="125397"/>
          </a:xfrm>
          <a:prstGeom prst="rect">
            <a:avLst/>
          </a:prstGeom>
        </p:spPr>
      </p:pic>
      <p:pic>
        <p:nvPicPr>
          <p:cNvPr id="84" name="グラフィックス 83">
            <a:extLst>
              <a:ext uri="{FF2B5EF4-FFF2-40B4-BE49-F238E27FC236}">
                <a16:creationId xmlns:a16="http://schemas.microsoft.com/office/drawing/2014/main" id="{2F7B0EAB-7167-4ADF-8A46-1144DC2431F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543528" y="844635"/>
            <a:ext cx="143538" cy="143538"/>
          </a:xfrm>
          <a:prstGeom prst="rect">
            <a:avLst/>
          </a:prstGeom>
        </p:spPr>
      </p:pic>
      <p:pic>
        <p:nvPicPr>
          <p:cNvPr id="85" name="グラフィックス 84">
            <a:extLst>
              <a:ext uri="{FF2B5EF4-FFF2-40B4-BE49-F238E27FC236}">
                <a16:creationId xmlns:a16="http://schemas.microsoft.com/office/drawing/2014/main" id="{72F13AC6-2988-4C09-9933-D84438CEFFE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872575" y="849389"/>
            <a:ext cx="179942" cy="139955"/>
          </a:xfrm>
          <a:prstGeom prst="rect">
            <a:avLst/>
          </a:prstGeom>
        </p:spPr>
      </p:pic>
      <p:pic>
        <p:nvPicPr>
          <p:cNvPr id="86" name="グラフィックス 85">
            <a:extLst>
              <a:ext uri="{FF2B5EF4-FFF2-40B4-BE49-F238E27FC236}">
                <a16:creationId xmlns:a16="http://schemas.microsoft.com/office/drawing/2014/main" id="{6D445A27-C157-424E-A448-95803210952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flipV="1">
            <a:off x="9087732" y="833830"/>
            <a:ext cx="533329" cy="158023"/>
          </a:xfrm>
          <a:prstGeom prst="rect">
            <a:avLst/>
          </a:prstGeom>
        </p:spPr>
      </p:pic>
      <p:pic>
        <p:nvPicPr>
          <p:cNvPr id="87" name="グラフィックス 86">
            <a:extLst>
              <a:ext uri="{FF2B5EF4-FFF2-40B4-BE49-F238E27FC236}">
                <a16:creationId xmlns:a16="http://schemas.microsoft.com/office/drawing/2014/main" id="{FD3F2C3A-F49A-42CF-9894-4B8A3BA1DA6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464029" y="393141"/>
            <a:ext cx="503424" cy="212986"/>
          </a:xfrm>
          <a:prstGeom prst="rect">
            <a:avLst/>
          </a:prstGeom>
        </p:spPr>
      </p:pic>
      <p:pic>
        <p:nvPicPr>
          <p:cNvPr id="93" name="グラフィックス 92">
            <a:extLst>
              <a:ext uri="{FF2B5EF4-FFF2-40B4-BE49-F238E27FC236}">
                <a16:creationId xmlns:a16="http://schemas.microsoft.com/office/drawing/2014/main" id="{9F8E9123-7D20-49AC-8F6A-138AEF1E3F7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5400000">
            <a:off x="2321453" y="1823523"/>
            <a:ext cx="179942" cy="139955"/>
          </a:xfrm>
          <a:prstGeom prst="rect">
            <a:avLst/>
          </a:prstGeom>
        </p:spPr>
      </p:pic>
      <p:pic>
        <p:nvPicPr>
          <p:cNvPr id="94" name="グラフィックス 93">
            <a:extLst>
              <a:ext uri="{FF2B5EF4-FFF2-40B4-BE49-F238E27FC236}">
                <a16:creationId xmlns:a16="http://schemas.microsoft.com/office/drawing/2014/main" id="{3046B638-F120-437E-A8A9-DB8349A5C0D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3185583" flipV="1">
            <a:off x="2097966" y="3102732"/>
            <a:ext cx="533329" cy="158023"/>
          </a:xfrm>
          <a:prstGeom prst="rect">
            <a:avLst/>
          </a:prstGeom>
        </p:spPr>
      </p:pic>
      <p:pic>
        <p:nvPicPr>
          <p:cNvPr id="166" name="グラフィックス 165">
            <a:extLst>
              <a:ext uri="{FF2B5EF4-FFF2-40B4-BE49-F238E27FC236}">
                <a16:creationId xmlns:a16="http://schemas.microsoft.com/office/drawing/2014/main" id="{63647E48-91A2-4B11-9598-DCD7F4B2CE89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5400000" flipV="1">
            <a:off x="2645376" y="4114561"/>
            <a:ext cx="533329" cy="158023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833496A0-7F34-097D-A46A-19079F48EA74}"/>
              </a:ext>
            </a:extLst>
          </p:cNvPr>
          <p:cNvGrpSpPr/>
          <p:nvPr/>
        </p:nvGrpSpPr>
        <p:grpSpPr>
          <a:xfrm>
            <a:off x="3235134" y="3609577"/>
            <a:ext cx="1387776" cy="1142851"/>
            <a:chOff x="3263707" y="3518977"/>
            <a:chExt cx="1387776" cy="1142851"/>
          </a:xfrm>
        </p:grpSpPr>
        <p:pic>
          <p:nvPicPr>
            <p:cNvPr id="172" name="グラフィックス 171">
              <a:extLst>
                <a:ext uri="{FF2B5EF4-FFF2-40B4-BE49-F238E27FC236}">
                  <a16:creationId xmlns:a16="http://schemas.microsoft.com/office/drawing/2014/main" id="{A6796434-862A-4511-AEA3-AF4D719950F9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118488" y="4300057"/>
              <a:ext cx="503424" cy="212986"/>
            </a:xfrm>
            <a:prstGeom prst="rect">
              <a:avLst/>
            </a:prstGeom>
          </p:spPr>
        </p:pic>
        <p:pic>
          <p:nvPicPr>
            <p:cNvPr id="173" name="グラフィックス 172">
              <a:extLst>
                <a:ext uri="{FF2B5EF4-FFF2-40B4-BE49-F238E27FC236}">
                  <a16:creationId xmlns:a16="http://schemas.microsoft.com/office/drawing/2014/main" id="{6C13EA4E-48B1-46FB-8A3D-41FA1DF6855D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415431" y="4302435"/>
              <a:ext cx="503424" cy="212986"/>
            </a:xfrm>
            <a:prstGeom prst="rect">
              <a:avLst/>
            </a:prstGeom>
          </p:spPr>
        </p:pic>
        <p:pic>
          <p:nvPicPr>
            <p:cNvPr id="174" name="グラフィックス 173">
              <a:extLst>
                <a:ext uri="{FF2B5EF4-FFF2-40B4-BE49-F238E27FC236}">
                  <a16:creationId xmlns:a16="http://schemas.microsoft.com/office/drawing/2014/main" id="{DCAFF322-0D6A-4A10-BECB-9D011A54642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704715" y="4301245"/>
              <a:ext cx="503424" cy="212986"/>
            </a:xfrm>
            <a:prstGeom prst="rect">
              <a:avLst/>
            </a:prstGeom>
          </p:spPr>
        </p:pic>
        <p:pic>
          <p:nvPicPr>
            <p:cNvPr id="175" name="グラフィックス 174">
              <a:extLst>
                <a:ext uri="{FF2B5EF4-FFF2-40B4-BE49-F238E27FC236}">
                  <a16:creationId xmlns:a16="http://schemas.microsoft.com/office/drawing/2014/main" id="{5E2C39F8-5AAB-4C7A-9884-505331E65C2A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001658" y="4303623"/>
              <a:ext cx="503424" cy="212986"/>
            </a:xfrm>
            <a:prstGeom prst="rect">
              <a:avLst/>
            </a:prstGeom>
          </p:spPr>
        </p:pic>
        <p:pic>
          <p:nvPicPr>
            <p:cNvPr id="176" name="グラフィックス 175">
              <a:extLst>
                <a:ext uri="{FF2B5EF4-FFF2-40B4-BE49-F238E27FC236}">
                  <a16:creationId xmlns:a16="http://schemas.microsoft.com/office/drawing/2014/main" id="{FA23AFA3-4527-4ECA-93D6-037B3ACA02A4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118489" y="3668984"/>
              <a:ext cx="503424" cy="212986"/>
            </a:xfrm>
            <a:prstGeom prst="rect">
              <a:avLst/>
            </a:prstGeom>
          </p:spPr>
        </p:pic>
        <p:pic>
          <p:nvPicPr>
            <p:cNvPr id="177" name="グラフィックス 176">
              <a:extLst>
                <a:ext uri="{FF2B5EF4-FFF2-40B4-BE49-F238E27FC236}">
                  <a16:creationId xmlns:a16="http://schemas.microsoft.com/office/drawing/2014/main" id="{3C2E0875-287F-44DD-A2B0-53AF51FABA6D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415432" y="3665386"/>
              <a:ext cx="503424" cy="212986"/>
            </a:xfrm>
            <a:prstGeom prst="rect">
              <a:avLst/>
            </a:prstGeom>
          </p:spPr>
        </p:pic>
        <p:pic>
          <p:nvPicPr>
            <p:cNvPr id="178" name="グラフィックス 177">
              <a:extLst>
                <a:ext uri="{FF2B5EF4-FFF2-40B4-BE49-F238E27FC236}">
                  <a16:creationId xmlns:a16="http://schemas.microsoft.com/office/drawing/2014/main" id="{32F9672F-932F-4E23-BDEC-15F2FA74F42E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704716" y="3664196"/>
              <a:ext cx="503424" cy="212986"/>
            </a:xfrm>
            <a:prstGeom prst="rect">
              <a:avLst/>
            </a:prstGeom>
          </p:spPr>
        </p:pic>
        <p:pic>
          <p:nvPicPr>
            <p:cNvPr id="179" name="グラフィックス 178">
              <a:extLst>
                <a:ext uri="{FF2B5EF4-FFF2-40B4-BE49-F238E27FC236}">
                  <a16:creationId xmlns:a16="http://schemas.microsoft.com/office/drawing/2014/main" id="{CDF843F9-1A07-41FD-A7A8-E24842B79D3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001659" y="3672550"/>
              <a:ext cx="503424" cy="212986"/>
            </a:xfrm>
            <a:prstGeom prst="rect">
              <a:avLst/>
            </a:prstGeom>
          </p:spPr>
        </p:pic>
        <p:pic>
          <p:nvPicPr>
            <p:cNvPr id="181" name="グラフィックス 180">
              <a:extLst>
                <a:ext uri="{FF2B5EF4-FFF2-40B4-BE49-F238E27FC236}">
                  <a16:creationId xmlns:a16="http://schemas.microsoft.com/office/drawing/2014/main" id="{66A75EFA-23A4-49B7-B52F-071D6FDFCB0B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293277" y="4300057"/>
              <a:ext cx="503424" cy="212986"/>
            </a:xfrm>
            <a:prstGeom prst="rect">
              <a:avLst/>
            </a:prstGeom>
          </p:spPr>
        </p:pic>
        <p:pic>
          <p:nvPicPr>
            <p:cNvPr id="182" name="グラフィックス 181">
              <a:extLst>
                <a:ext uri="{FF2B5EF4-FFF2-40B4-BE49-F238E27FC236}">
                  <a16:creationId xmlns:a16="http://schemas.microsoft.com/office/drawing/2014/main" id="{53805A9D-96C4-4ED0-AD95-337273812C90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293278" y="3674960"/>
              <a:ext cx="503424" cy="212986"/>
            </a:xfrm>
            <a:prstGeom prst="rect">
              <a:avLst/>
            </a:prstGeom>
          </p:spPr>
        </p:pic>
      </p:grpSp>
      <p:pic>
        <p:nvPicPr>
          <p:cNvPr id="183" name="グラフィックス 182">
            <a:extLst>
              <a:ext uri="{FF2B5EF4-FFF2-40B4-BE49-F238E27FC236}">
                <a16:creationId xmlns:a16="http://schemas.microsoft.com/office/drawing/2014/main" id="{95964D61-C2DD-4D4F-B77D-55D066A6E88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5400000" flipV="1">
            <a:off x="4985227" y="4075667"/>
            <a:ext cx="533329" cy="158023"/>
          </a:xfrm>
          <a:prstGeom prst="rect">
            <a:avLst/>
          </a:prstGeom>
        </p:spPr>
      </p:pic>
      <p:grpSp>
        <p:nvGrpSpPr>
          <p:cNvPr id="188" name="グループ化 187">
            <a:extLst>
              <a:ext uri="{FF2B5EF4-FFF2-40B4-BE49-F238E27FC236}">
                <a16:creationId xmlns:a16="http://schemas.microsoft.com/office/drawing/2014/main" id="{A5772B26-08ED-456B-A14E-536A72D82DC8}"/>
              </a:ext>
            </a:extLst>
          </p:cNvPr>
          <p:cNvGrpSpPr/>
          <p:nvPr/>
        </p:nvGrpSpPr>
        <p:grpSpPr>
          <a:xfrm>
            <a:off x="5473467" y="3609577"/>
            <a:ext cx="1020797" cy="1113347"/>
            <a:chOff x="3217213" y="3538351"/>
            <a:chExt cx="1096157" cy="1142851"/>
          </a:xfrm>
        </p:grpSpPr>
        <p:pic>
          <p:nvPicPr>
            <p:cNvPr id="193" name="グラフィックス 192">
              <a:extLst>
                <a:ext uri="{FF2B5EF4-FFF2-40B4-BE49-F238E27FC236}">
                  <a16:creationId xmlns:a16="http://schemas.microsoft.com/office/drawing/2014/main" id="{13863D36-6ED7-4351-ACA6-352B45BC1DA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071994" y="4319431"/>
              <a:ext cx="503424" cy="212986"/>
            </a:xfrm>
            <a:prstGeom prst="rect">
              <a:avLst/>
            </a:prstGeom>
          </p:spPr>
        </p:pic>
        <p:pic>
          <p:nvPicPr>
            <p:cNvPr id="194" name="グラフィックス 193">
              <a:extLst>
                <a:ext uri="{FF2B5EF4-FFF2-40B4-BE49-F238E27FC236}">
                  <a16:creationId xmlns:a16="http://schemas.microsoft.com/office/drawing/2014/main" id="{F55294AC-2447-4778-A898-F430C7204E6A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368937" y="4321809"/>
              <a:ext cx="503424" cy="212986"/>
            </a:xfrm>
            <a:prstGeom prst="rect">
              <a:avLst/>
            </a:prstGeom>
          </p:spPr>
        </p:pic>
        <p:pic>
          <p:nvPicPr>
            <p:cNvPr id="195" name="グラフィックス 194">
              <a:extLst>
                <a:ext uri="{FF2B5EF4-FFF2-40B4-BE49-F238E27FC236}">
                  <a16:creationId xmlns:a16="http://schemas.microsoft.com/office/drawing/2014/main" id="{C645CB02-77B6-448E-925A-22EF0700AB5A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658221" y="4320619"/>
              <a:ext cx="503424" cy="212986"/>
            </a:xfrm>
            <a:prstGeom prst="rect">
              <a:avLst/>
            </a:prstGeom>
          </p:spPr>
        </p:pic>
        <p:pic>
          <p:nvPicPr>
            <p:cNvPr id="196" name="グラフィックス 195">
              <a:extLst>
                <a:ext uri="{FF2B5EF4-FFF2-40B4-BE49-F238E27FC236}">
                  <a16:creationId xmlns:a16="http://schemas.microsoft.com/office/drawing/2014/main" id="{74A0E818-95F3-454F-B574-CDDE41135C60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955164" y="4322997"/>
              <a:ext cx="503424" cy="212986"/>
            </a:xfrm>
            <a:prstGeom prst="rect">
              <a:avLst/>
            </a:prstGeom>
          </p:spPr>
        </p:pic>
        <p:pic>
          <p:nvPicPr>
            <p:cNvPr id="197" name="グラフィックス 196">
              <a:extLst>
                <a:ext uri="{FF2B5EF4-FFF2-40B4-BE49-F238E27FC236}">
                  <a16:creationId xmlns:a16="http://schemas.microsoft.com/office/drawing/2014/main" id="{5610ED84-9E04-4544-A9D9-1F106893054A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071995" y="3688358"/>
              <a:ext cx="503424" cy="212986"/>
            </a:xfrm>
            <a:prstGeom prst="rect">
              <a:avLst/>
            </a:prstGeom>
          </p:spPr>
        </p:pic>
        <p:pic>
          <p:nvPicPr>
            <p:cNvPr id="198" name="グラフィックス 197">
              <a:extLst>
                <a:ext uri="{FF2B5EF4-FFF2-40B4-BE49-F238E27FC236}">
                  <a16:creationId xmlns:a16="http://schemas.microsoft.com/office/drawing/2014/main" id="{BA849A05-ECDC-406A-987E-7DDCE9F216CB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368938" y="3684760"/>
              <a:ext cx="503424" cy="212986"/>
            </a:xfrm>
            <a:prstGeom prst="rect">
              <a:avLst/>
            </a:prstGeom>
          </p:spPr>
        </p:pic>
        <p:pic>
          <p:nvPicPr>
            <p:cNvPr id="199" name="グラフィックス 198">
              <a:extLst>
                <a:ext uri="{FF2B5EF4-FFF2-40B4-BE49-F238E27FC236}">
                  <a16:creationId xmlns:a16="http://schemas.microsoft.com/office/drawing/2014/main" id="{5A2413C9-1F7C-4727-AF37-FBB116D96EA0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658222" y="3683570"/>
              <a:ext cx="503424" cy="212986"/>
            </a:xfrm>
            <a:prstGeom prst="rect">
              <a:avLst/>
            </a:prstGeom>
          </p:spPr>
        </p:pic>
        <p:pic>
          <p:nvPicPr>
            <p:cNvPr id="200" name="グラフィックス 199">
              <a:extLst>
                <a:ext uri="{FF2B5EF4-FFF2-40B4-BE49-F238E27FC236}">
                  <a16:creationId xmlns:a16="http://schemas.microsoft.com/office/drawing/2014/main" id="{CC18694B-759B-4912-A79E-CA69A7E0CE2B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955165" y="3691924"/>
              <a:ext cx="503424" cy="212986"/>
            </a:xfrm>
            <a:prstGeom prst="rect">
              <a:avLst/>
            </a:prstGeom>
          </p:spPr>
        </p:pic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D35FC90-24C1-4959-BA3A-424ACE3681E6}"/>
              </a:ext>
            </a:extLst>
          </p:cNvPr>
          <p:cNvGrpSpPr/>
          <p:nvPr/>
        </p:nvGrpSpPr>
        <p:grpSpPr>
          <a:xfrm>
            <a:off x="2836349" y="1596204"/>
            <a:ext cx="3455186" cy="1812869"/>
            <a:chOff x="2836349" y="1555564"/>
            <a:chExt cx="3455186" cy="1812869"/>
          </a:xfrm>
        </p:grpSpPr>
        <p:pic>
          <p:nvPicPr>
            <p:cNvPr id="101" name="グラフィックス 100">
              <a:extLst>
                <a:ext uri="{FF2B5EF4-FFF2-40B4-BE49-F238E27FC236}">
                  <a16:creationId xmlns:a16="http://schemas.microsoft.com/office/drawing/2014/main" id="{D06EBE61-AD2B-4EE6-9A18-22F0B4450FBB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2691130" y="3006662"/>
              <a:ext cx="503424" cy="212986"/>
            </a:xfrm>
            <a:prstGeom prst="rect">
              <a:avLst/>
            </a:prstGeom>
          </p:spPr>
        </p:pic>
        <p:pic>
          <p:nvPicPr>
            <p:cNvPr id="107" name="グラフィックス 106">
              <a:extLst>
                <a:ext uri="{FF2B5EF4-FFF2-40B4-BE49-F238E27FC236}">
                  <a16:creationId xmlns:a16="http://schemas.microsoft.com/office/drawing/2014/main" id="{A00C6FC6-6E58-4B06-A787-908B35A6C677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2988073" y="3009040"/>
              <a:ext cx="503424" cy="212986"/>
            </a:xfrm>
            <a:prstGeom prst="rect">
              <a:avLst/>
            </a:prstGeom>
          </p:spPr>
        </p:pic>
        <p:pic>
          <p:nvPicPr>
            <p:cNvPr id="128" name="グラフィックス 127">
              <a:extLst>
                <a:ext uri="{FF2B5EF4-FFF2-40B4-BE49-F238E27FC236}">
                  <a16:creationId xmlns:a16="http://schemas.microsoft.com/office/drawing/2014/main" id="{DD6B38C6-C53F-4AA2-A647-1494D45E91C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277357" y="3007850"/>
              <a:ext cx="503424" cy="212986"/>
            </a:xfrm>
            <a:prstGeom prst="rect">
              <a:avLst/>
            </a:prstGeom>
          </p:spPr>
        </p:pic>
        <p:pic>
          <p:nvPicPr>
            <p:cNvPr id="129" name="グラフィックス 128">
              <a:extLst>
                <a:ext uri="{FF2B5EF4-FFF2-40B4-BE49-F238E27FC236}">
                  <a16:creationId xmlns:a16="http://schemas.microsoft.com/office/drawing/2014/main" id="{3853A70D-9ED3-4B4C-AEAA-8F7E8644F02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574300" y="3010228"/>
              <a:ext cx="503424" cy="212986"/>
            </a:xfrm>
            <a:prstGeom prst="rect">
              <a:avLst/>
            </a:prstGeom>
          </p:spPr>
        </p:pic>
        <p:pic>
          <p:nvPicPr>
            <p:cNvPr id="130" name="グラフィックス 129">
              <a:extLst>
                <a:ext uri="{FF2B5EF4-FFF2-40B4-BE49-F238E27FC236}">
                  <a16:creationId xmlns:a16="http://schemas.microsoft.com/office/drawing/2014/main" id="{0A4C22A4-2E9C-4A4E-BF12-47EAF00F33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2691130" y="2354725"/>
              <a:ext cx="503424" cy="212986"/>
            </a:xfrm>
            <a:prstGeom prst="rect">
              <a:avLst/>
            </a:prstGeom>
          </p:spPr>
        </p:pic>
        <p:pic>
          <p:nvPicPr>
            <p:cNvPr id="131" name="グラフィックス 130">
              <a:extLst>
                <a:ext uri="{FF2B5EF4-FFF2-40B4-BE49-F238E27FC236}">
                  <a16:creationId xmlns:a16="http://schemas.microsoft.com/office/drawing/2014/main" id="{92315670-47BC-4C2F-B8BE-410F5BBD49FE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2988073" y="2357103"/>
              <a:ext cx="503424" cy="212986"/>
            </a:xfrm>
            <a:prstGeom prst="rect">
              <a:avLst/>
            </a:prstGeom>
          </p:spPr>
        </p:pic>
        <p:pic>
          <p:nvPicPr>
            <p:cNvPr id="132" name="グラフィックス 131">
              <a:extLst>
                <a:ext uri="{FF2B5EF4-FFF2-40B4-BE49-F238E27FC236}">
                  <a16:creationId xmlns:a16="http://schemas.microsoft.com/office/drawing/2014/main" id="{0DE97C22-1802-4690-8A22-38F25E28D2E9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277357" y="2355913"/>
              <a:ext cx="503424" cy="212986"/>
            </a:xfrm>
            <a:prstGeom prst="rect">
              <a:avLst/>
            </a:prstGeom>
          </p:spPr>
        </p:pic>
        <p:pic>
          <p:nvPicPr>
            <p:cNvPr id="133" name="グラフィックス 132">
              <a:extLst>
                <a:ext uri="{FF2B5EF4-FFF2-40B4-BE49-F238E27FC236}">
                  <a16:creationId xmlns:a16="http://schemas.microsoft.com/office/drawing/2014/main" id="{D6A6E44D-32EF-4547-A026-0CA01FCCC84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574300" y="2358291"/>
              <a:ext cx="503424" cy="212986"/>
            </a:xfrm>
            <a:prstGeom prst="rect">
              <a:avLst/>
            </a:prstGeom>
          </p:spPr>
        </p:pic>
        <p:pic>
          <p:nvPicPr>
            <p:cNvPr id="136" name="グラフィックス 135">
              <a:extLst>
                <a:ext uri="{FF2B5EF4-FFF2-40B4-BE49-F238E27FC236}">
                  <a16:creationId xmlns:a16="http://schemas.microsoft.com/office/drawing/2014/main" id="{4E042291-A9DB-486C-811C-37B5B07E764B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2691131" y="1703162"/>
              <a:ext cx="503424" cy="212986"/>
            </a:xfrm>
            <a:prstGeom prst="rect">
              <a:avLst/>
            </a:prstGeom>
          </p:spPr>
        </p:pic>
        <p:pic>
          <p:nvPicPr>
            <p:cNvPr id="137" name="グラフィックス 136">
              <a:extLst>
                <a:ext uri="{FF2B5EF4-FFF2-40B4-BE49-F238E27FC236}">
                  <a16:creationId xmlns:a16="http://schemas.microsoft.com/office/drawing/2014/main" id="{485EE682-F571-4D33-9DA1-F63D36B682F0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2988074" y="1705540"/>
              <a:ext cx="503424" cy="212986"/>
            </a:xfrm>
            <a:prstGeom prst="rect">
              <a:avLst/>
            </a:prstGeom>
          </p:spPr>
        </p:pic>
        <p:pic>
          <p:nvPicPr>
            <p:cNvPr id="140" name="グラフィックス 139">
              <a:extLst>
                <a:ext uri="{FF2B5EF4-FFF2-40B4-BE49-F238E27FC236}">
                  <a16:creationId xmlns:a16="http://schemas.microsoft.com/office/drawing/2014/main" id="{85BE804B-FC10-4580-9908-0CB9A7AEC13E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277358" y="1704350"/>
              <a:ext cx="503424" cy="212986"/>
            </a:xfrm>
            <a:prstGeom prst="rect">
              <a:avLst/>
            </a:prstGeom>
          </p:spPr>
        </p:pic>
        <p:pic>
          <p:nvPicPr>
            <p:cNvPr id="141" name="グラフィックス 140">
              <a:extLst>
                <a:ext uri="{FF2B5EF4-FFF2-40B4-BE49-F238E27FC236}">
                  <a16:creationId xmlns:a16="http://schemas.microsoft.com/office/drawing/2014/main" id="{8FE6C2B5-EB65-4447-8008-E1FFE4C275ED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574301" y="1706728"/>
              <a:ext cx="503424" cy="212986"/>
            </a:xfrm>
            <a:prstGeom prst="rect">
              <a:avLst/>
            </a:prstGeom>
          </p:spPr>
        </p:pic>
        <p:pic>
          <p:nvPicPr>
            <p:cNvPr id="144" name="グラフィックス 143">
              <a:extLst>
                <a:ext uri="{FF2B5EF4-FFF2-40B4-BE49-F238E27FC236}">
                  <a16:creationId xmlns:a16="http://schemas.microsoft.com/office/drawing/2014/main" id="{AC1F4086-9EB3-4475-90DE-CBD834DCBF90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865919" y="3006662"/>
              <a:ext cx="503424" cy="212986"/>
            </a:xfrm>
            <a:prstGeom prst="rect">
              <a:avLst/>
            </a:prstGeom>
          </p:spPr>
        </p:pic>
        <p:pic>
          <p:nvPicPr>
            <p:cNvPr id="145" name="グラフィックス 144">
              <a:extLst>
                <a:ext uri="{FF2B5EF4-FFF2-40B4-BE49-F238E27FC236}">
                  <a16:creationId xmlns:a16="http://schemas.microsoft.com/office/drawing/2014/main" id="{227A56B6-2D94-4437-A95D-331E4B1A52ED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162862" y="3009040"/>
              <a:ext cx="503424" cy="212986"/>
            </a:xfrm>
            <a:prstGeom prst="rect">
              <a:avLst/>
            </a:prstGeom>
          </p:spPr>
        </p:pic>
        <p:pic>
          <p:nvPicPr>
            <p:cNvPr id="150" name="グラフィックス 149">
              <a:extLst>
                <a:ext uri="{FF2B5EF4-FFF2-40B4-BE49-F238E27FC236}">
                  <a16:creationId xmlns:a16="http://schemas.microsoft.com/office/drawing/2014/main" id="{4351D8FA-081D-4283-B631-29E5C7762FFC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452146" y="3007850"/>
              <a:ext cx="503424" cy="212986"/>
            </a:xfrm>
            <a:prstGeom prst="rect">
              <a:avLst/>
            </a:prstGeom>
          </p:spPr>
        </p:pic>
        <p:pic>
          <p:nvPicPr>
            <p:cNvPr id="151" name="グラフィックス 150">
              <a:extLst>
                <a:ext uri="{FF2B5EF4-FFF2-40B4-BE49-F238E27FC236}">
                  <a16:creationId xmlns:a16="http://schemas.microsoft.com/office/drawing/2014/main" id="{BE401E95-3DB0-4D36-8FE6-8831203BEBB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749089" y="3010228"/>
              <a:ext cx="503424" cy="212986"/>
            </a:xfrm>
            <a:prstGeom prst="rect">
              <a:avLst/>
            </a:prstGeom>
          </p:spPr>
        </p:pic>
        <p:pic>
          <p:nvPicPr>
            <p:cNvPr id="152" name="グラフィックス 151">
              <a:extLst>
                <a:ext uri="{FF2B5EF4-FFF2-40B4-BE49-F238E27FC236}">
                  <a16:creationId xmlns:a16="http://schemas.microsoft.com/office/drawing/2014/main" id="{100FA57F-DD5E-4A49-8492-B6F73343111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865919" y="2354725"/>
              <a:ext cx="503424" cy="212986"/>
            </a:xfrm>
            <a:prstGeom prst="rect">
              <a:avLst/>
            </a:prstGeom>
          </p:spPr>
        </p:pic>
        <p:pic>
          <p:nvPicPr>
            <p:cNvPr id="153" name="グラフィックス 152">
              <a:extLst>
                <a:ext uri="{FF2B5EF4-FFF2-40B4-BE49-F238E27FC236}">
                  <a16:creationId xmlns:a16="http://schemas.microsoft.com/office/drawing/2014/main" id="{29F9C2AE-AD8B-4D88-9988-5B19E847411A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162862" y="2357103"/>
              <a:ext cx="503424" cy="212986"/>
            </a:xfrm>
            <a:prstGeom prst="rect">
              <a:avLst/>
            </a:prstGeom>
          </p:spPr>
        </p:pic>
        <p:pic>
          <p:nvPicPr>
            <p:cNvPr id="154" name="グラフィックス 153">
              <a:extLst>
                <a:ext uri="{FF2B5EF4-FFF2-40B4-BE49-F238E27FC236}">
                  <a16:creationId xmlns:a16="http://schemas.microsoft.com/office/drawing/2014/main" id="{C0BD3437-E4F8-4D4D-8892-94978D9817A0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452146" y="2355913"/>
              <a:ext cx="503424" cy="212986"/>
            </a:xfrm>
            <a:prstGeom prst="rect">
              <a:avLst/>
            </a:prstGeom>
          </p:spPr>
        </p:pic>
        <p:pic>
          <p:nvPicPr>
            <p:cNvPr id="155" name="グラフィックス 154">
              <a:extLst>
                <a:ext uri="{FF2B5EF4-FFF2-40B4-BE49-F238E27FC236}">
                  <a16:creationId xmlns:a16="http://schemas.microsoft.com/office/drawing/2014/main" id="{C27A2806-3117-4010-B0D3-E4D147134E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749089" y="2358291"/>
              <a:ext cx="503424" cy="212986"/>
            </a:xfrm>
            <a:prstGeom prst="rect">
              <a:avLst/>
            </a:prstGeom>
          </p:spPr>
        </p:pic>
        <p:pic>
          <p:nvPicPr>
            <p:cNvPr id="156" name="グラフィックス 155">
              <a:extLst>
                <a:ext uri="{FF2B5EF4-FFF2-40B4-BE49-F238E27FC236}">
                  <a16:creationId xmlns:a16="http://schemas.microsoft.com/office/drawing/2014/main" id="{E358D26E-87F2-4EA1-8EB8-1EA013C49849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865920" y="1703162"/>
              <a:ext cx="503424" cy="212986"/>
            </a:xfrm>
            <a:prstGeom prst="rect">
              <a:avLst/>
            </a:prstGeom>
          </p:spPr>
        </p:pic>
        <p:pic>
          <p:nvPicPr>
            <p:cNvPr id="157" name="グラフィックス 156">
              <a:extLst>
                <a:ext uri="{FF2B5EF4-FFF2-40B4-BE49-F238E27FC236}">
                  <a16:creationId xmlns:a16="http://schemas.microsoft.com/office/drawing/2014/main" id="{6E2D5D87-85CA-461C-A870-E6AABEEA8E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162863" y="1705540"/>
              <a:ext cx="503424" cy="212986"/>
            </a:xfrm>
            <a:prstGeom prst="rect">
              <a:avLst/>
            </a:prstGeom>
          </p:spPr>
        </p:pic>
        <p:pic>
          <p:nvPicPr>
            <p:cNvPr id="158" name="グラフィックス 157">
              <a:extLst>
                <a:ext uri="{FF2B5EF4-FFF2-40B4-BE49-F238E27FC236}">
                  <a16:creationId xmlns:a16="http://schemas.microsoft.com/office/drawing/2014/main" id="{5F7F6B74-6861-4085-8C54-B6125927A00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452147" y="1704350"/>
              <a:ext cx="503424" cy="212986"/>
            </a:xfrm>
            <a:prstGeom prst="rect">
              <a:avLst/>
            </a:prstGeom>
          </p:spPr>
        </p:pic>
        <p:pic>
          <p:nvPicPr>
            <p:cNvPr id="159" name="グラフィックス 158">
              <a:extLst>
                <a:ext uri="{FF2B5EF4-FFF2-40B4-BE49-F238E27FC236}">
                  <a16:creationId xmlns:a16="http://schemas.microsoft.com/office/drawing/2014/main" id="{E6FCB409-B60A-429A-9032-C0E90E59A4D1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749090" y="1706728"/>
              <a:ext cx="503424" cy="212986"/>
            </a:xfrm>
            <a:prstGeom prst="rect">
              <a:avLst/>
            </a:prstGeom>
          </p:spPr>
        </p:pic>
        <p:pic>
          <p:nvPicPr>
            <p:cNvPr id="160" name="グラフィックス 159">
              <a:extLst>
                <a:ext uri="{FF2B5EF4-FFF2-40B4-BE49-F238E27FC236}">
                  <a16:creationId xmlns:a16="http://schemas.microsoft.com/office/drawing/2014/main" id="{4A80CC1D-1FFC-4259-A62D-7C5BCEAE59C0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5050159" y="3006662"/>
              <a:ext cx="503424" cy="212986"/>
            </a:xfrm>
            <a:prstGeom prst="rect">
              <a:avLst/>
            </a:prstGeom>
          </p:spPr>
        </p:pic>
        <p:pic>
          <p:nvPicPr>
            <p:cNvPr id="161" name="グラフィックス 160">
              <a:extLst>
                <a:ext uri="{FF2B5EF4-FFF2-40B4-BE49-F238E27FC236}">
                  <a16:creationId xmlns:a16="http://schemas.microsoft.com/office/drawing/2014/main" id="{C797F46A-8834-4DE0-A606-3752D70336CB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5347102" y="3009040"/>
              <a:ext cx="503424" cy="212986"/>
            </a:xfrm>
            <a:prstGeom prst="rect">
              <a:avLst/>
            </a:prstGeom>
          </p:spPr>
        </p:pic>
        <p:pic>
          <p:nvPicPr>
            <p:cNvPr id="162" name="グラフィックス 161">
              <a:extLst>
                <a:ext uri="{FF2B5EF4-FFF2-40B4-BE49-F238E27FC236}">
                  <a16:creationId xmlns:a16="http://schemas.microsoft.com/office/drawing/2014/main" id="{8044B7C2-2433-4FDD-855C-BBA18FA3EE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5050159" y="2354725"/>
              <a:ext cx="503424" cy="212986"/>
            </a:xfrm>
            <a:prstGeom prst="rect">
              <a:avLst/>
            </a:prstGeom>
          </p:spPr>
        </p:pic>
        <p:pic>
          <p:nvPicPr>
            <p:cNvPr id="163" name="グラフィックス 162">
              <a:extLst>
                <a:ext uri="{FF2B5EF4-FFF2-40B4-BE49-F238E27FC236}">
                  <a16:creationId xmlns:a16="http://schemas.microsoft.com/office/drawing/2014/main" id="{57ED6D77-93BA-4F46-A0F5-FF0B45CE0F4F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5347102" y="2357103"/>
              <a:ext cx="503424" cy="212986"/>
            </a:xfrm>
            <a:prstGeom prst="rect">
              <a:avLst/>
            </a:prstGeom>
          </p:spPr>
        </p:pic>
        <p:pic>
          <p:nvPicPr>
            <p:cNvPr id="164" name="グラフィックス 163">
              <a:extLst>
                <a:ext uri="{FF2B5EF4-FFF2-40B4-BE49-F238E27FC236}">
                  <a16:creationId xmlns:a16="http://schemas.microsoft.com/office/drawing/2014/main" id="{3A4A7CC6-F1C9-4B62-B0F6-B22B2253D59E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5050160" y="1703162"/>
              <a:ext cx="503424" cy="212986"/>
            </a:xfrm>
            <a:prstGeom prst="rect">
              <a:avLst/>
            </a:prstGeom>
          </p:spPr>
        </p:pic>
        <p:pic>
          <p:nvPicPr>
            <p:cNvPr id="165" name="グラフィックス 164">
              <a:extLst>
                <a:ext uri="{FF2B5EF4-FFF2-40B4-BE49-F238E27FC236}">
                  <a16:creationId xmlns:a16="http://schemas.microsoft.com/office/drawing/2014/main" id="{1D033422-6BC6-4BA0-ABC4-34A802C37E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5347103" y="1705540"/>
              <a:ext cx="503424" cy="212986"/>
            </a:xfrm>
            <a:prstGeom prst="rect">
              <a:avLst/>
            </a:prstGeom>
          </p:spPr>
        </p:pic>
        <p:pic>
          <p:nvPicPr>
            <p:cNvPr id="204" name="グラフィックス 203">
              <a:extLst>
                <a:ext uri="{FF2B5EF4-FFF2-40B4-BE49-F238E27FC236}">
                  <a16:creationId xmlns:a16="http://schemas.microsoft.com/office/drawing/2014/main" id="{017B95A6-0F85-421E-A9FE-881F7A3F8AD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5636386" y="3004283"/>
              <a:ext cx="503424" cy="212986"/>
            </a:xfrm>
            <a:prstGeom prst="rect">
              <a:avLst/>
            </a:prstGeom>
          </p:spPr>
        </p:pic>
        <p:pic>
          <p:nvPicPr>
            <p:cNvPr id="205" name="グラフィックス 204">
              <a:extLst>
                <a:ext uri="{FF2B5EF4-FFF2-40B4-BE49-F238E27FC236}">
                  <a16:creationId xmlns:a16="http://schemas.microsoft.com/office/drawing/2014/main" id="{AD1FA94C-7B35-4C3B-A1A3-C728B39FBAD4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5933329" y="3006661"/>
              <a:ext cx="503424" cy="212986"/>
            </a:xfrm>
            <a:prstGeom prst="rect">
              <a:avLst/>
            </a:prstGeom>
          </p:spPr>
        </p:pic>
        <p:pic>
          <p:nvPicPr>
            <p:cNvPr id="206" name="グラフィックス 205">
              <a:extLst>
                <a:ext uri="{FF2B5EF4-FFF2-40B4-BE49-F238E27FC236}">
                  <a16:creationId xmlns:a16="http://schemas.microsoft.com/office/drawing/2014/main" id="{0D8B4A94-7995-45F3-84AD-C69F6032FEF7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5636386" y="2352346"/>
              <a:ext cx="503424" cy="212986"/>
            </a:xfrm>
            <a:prstGeom prst="rect">
              <a:avLst/>
            </a:prstGeom>
          </p:spPr>
        </p:pic>
        <p:pic>
          <p:nvPicPr>
            <p:cNvPr id="207" name="グラフィックス 206">
              <a:extLst>
                <a:ext uri="{FF2B5EF4-FFF2-40B4-BE49-F238E27FC236}">
                  <a16:creationId xmlns:a16="http://schemas.microsoft.com/office/drawing/2014/main" id="{D920F646-82CB-49C1-9DB0-207B8C03635D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5933329" y="2354724"/>
              <a:ext cx="503424" cy="212986"/>
            </a:xfrm>
            <a:prstGeom prst="rect">
              <a:avLst/>
            </a:prstGeom>
          </p:spPr>
        </p:pic>
        <p:pic>
          <p:nvPicPr>
            <p:cNvPr id="208" name="グラフィックス 207">
              <a:extLst>
                <a:ext uri="{FF2B5EF4-FFF2-40B4-BE49-F238E27FC236}">
                  <a16:creationId xmlns:a16="http://schemas.microsoft.com/office/drawing/2014/main" id="{5A9AB791-76B7-44CC-AD9B-68EEE4B89BED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5636387" y="1700783"/>
              <a:ext cx="503424" cy="212986"/>
            </a:xfrm>
            <a:prstGeom prst="rect">
              <a:avLst/>
            </a:prstGeom>
          </p:spPr>
        </p:pic>
        <p:pic>
          <p:nvPicPr>
            <p:cNvPr id="209" name="グラフィックス 208">
              <a:extLst>
                <a:ext uri="{FF2B5EF4-FFF2-40B4-BE49-F238E27FC236}">
                  <a16:creationId xmlns:a16="http://schemas.microsoft.com/office/drawing/2014/main" id="{4EA82632-AFBE-47B4-AF57-686655F16BDC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5933330" y="1703161"/>
              <a:ext cx="503424" cy="212986"/>
            </a:xfrm>
            <a:prstGeom prst="rect">
              <a:avLst/>
            </a:prstGeom>
          </p:spPr>
        </p:pic>
      </p:grpSp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A25567A0-500C-AF95-EA13-69A7A081A3D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5400000" flipV="1">
            <a:off x="237491" y="4155191"/>
            <a:ext cx="533329" cy="158023"/>
          </a:xfrm>
          <a:prstGeom prst="rect">
            <a:avLst/>
          </a:prstGeom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6CF0124C-71FF-B9FA-2538-F96CD85E7E09}"/>
              </a:ext>
            </a:extLst>
          </p:cNvPr>
          <p:cNvGrpSpPr/>
          <p:nvPr/>
        </p:nvGrpSpPr>
        <p:grpSpPr>
          <a:xfrm>
            <a:off x="825464" y="3665493"/>
            <a:ext cx="1387776" cy="1142851"/>
            <a:chOff x="3263707" y="3518977"/>
            <a:chExt cx="1387776" cy="1142851"/>
          </a:xfrm>
        </p:grpSpPr>
        <p:pic>
          <p:nvPicPr>
            <p:cNvPr id="6" name="グラフィックス 5">
              <a:extLst>
                <a:ext uri="{FF2B5EF4-FFF2-40B4-BE49-F238E27FC236}">
                  <a16:creationId xmlns:a16="http://schemas.microsoft.com/office/drawing/2014/main" id="{F8A9D339-750C-2464-B879-555A8C735FE7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118488" y="4300057"/>
              <a:ext cx="503424" cy="212986"/>
            </a:xfrm>
            <a:prstGeom prst="rect">
              <a:avLst/>
            </a:prstGeom>
          </p:spPr>
        </p:pic>
        <p:pic>
          <p:nvPicPr>
            <p:cNvPr id="7" name="グラフィックス 6">
              <a:extLst>
                <a:ext uri="{FF2B5EF4-FFF2-40B4-BE49-F238E27FC236}">
                  <a16:creationId xmlns:a16="http://schemas.microsoft.com/office/drawing/2014/main" id="{C9A8136F-AD44-C356-384E-08BE5A23EF52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415431" y="4302435"/>
              <a:ext cx="503424" cy="212986"/>
            </a:xfrm>
            <a:prstGeom prst="rect">
              <a:avLst/>
            </a:prstGeom>
          </p:spPr>
        </p:pic>
        <p:pic>
          <p:nvPicPr>
            <p:cNvPr id="8" name="グラフィックス 7">
              <a:extLst>
                <a:ext uri="{FF2B5EF4-FFF2-40B4-BE49-F238E27FC236}">
                  <a16:creationId xmlns:a16="http://schemas.microsoft.com/office/drawing/2014/main" id="{2EB3DF9A-8FA6-F4C0-5B45-6D7F17173FAA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704715" y="4301245"/>
              <a:ext cx="503424" cy="212986"/>
            </a:xfrm>
            <a:prstGeom prst="rect">
              <a:avLst/>
            </a:prstGeom>
          </p:spPr>
        </p:pic>
        <p:pic>
          <p:nvPicPr>
            <p:cNvPr id="9" name="グラフィックス 8">
              <a:extLst>
                <a:ext uri="{FF2B5EF4-FFF2-40B4-BE49-F238E27FC236}">
                  <a16:creationId xmlns:a16="http://schemas.microsoft.com/office/drawing/2014/main" id="{8517EE0C-67C8-44AD-3726-83909D15C0CA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001658" y="4303623"/>
              <a:ext cx="503424" cy="212986"/>
            </a:xfrm>
            <a:prstGeom prst="rect">
              <a:avLst/>
            </a:prstGeom>
          </p:spPr>
        </p:pic>
        <p:pic>
          <p:nvPicPr>
            <p:cNvPr id="10" name="グラフィックス 9">
              <a:extLst>
                <a:ext uri="{FF2B5EF4-FFF2-40B4-BE49-F238E27FC236}">
                  <a16:creationId xmlns:a16="http://schemas.microsoft.com/office/drawing/2014/main" id="{C8FD184F-A2A2-204A-0E81-E84EED2986A1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118489" y="3668984"/>
              <a:ext cx="503424" cy="212986"/>
            </a:xfrm>
            <a:prstGeom prst="rect">
              <a:avLst/>
            </a:prstGeom>
          </p:spPr>
        </p:pic>
        <p:pic>
          <p:nvPicPr>
            <p:cNvPr id="11" name="グラフィックス 10">
              <a:extLst>
                <a:ext uri="{FF2B5EF4-FFF2-40B4-BE49-F238E27FC236}">
                  <a16:creationId xmlns:a16="http://schemas.microsoft.com/office/drawing/2014/main" id="{5645918F-BEFE-C673-4504-05EAE5CA0E7E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415432" y="3665386"/>
              <a:ext cx="503424" cy="212986"/>
            </a:xfrm>
            <a:prstGeom prst="rect">
              <a:avLst/>
            </a:prstGeom>
          </p:spPr>
        </p:pic>
        <p:pic>
          <p:nvPicPr>
            <p:cNvPr id="12" name="グラフィックス 11">
              <a:extLst>
                <a:ext uri="{FF2B5EF4-FFF2-40B4-BE49-F238E27FC236}">
                  <a16:creationId xmlns:a16="http://schemas.microsoft.com/office/drawing/2014/main" id="{B844D8BC-1104-4B89-1D10-D6B2DC22D860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3704716" y="3664196"/>
              <a:ext cx="503424" cy="212986"/>
            </a:xfrm>
            <a:prstGeom prst="rect">
              <a:avLst/>
            </a:prstGeom>
          </p:spPr>
        </p:pic>
        <p:pic>
          <p:nvPicPr>
            <p:cNvPr id="13" name="グラフィックス 12">
              <a:extLst>
                <a:ext uri="{FF2B5EF4-FFF2-40B4-BE49-F238E27FC236}">
                  <a16:creationId xmlns:a16="http://schemas.microsoft.com/office/drawing/2014/main" id="{0C1132A1-60E3-99AA-5E6D-678EF1A28B97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001659" y="3672550"/>
              <a:ext cx="503424" cy="212986"/>
            </a:xfrm>
            <a:prstGeom prst="rect">
              <a:avLst/>
            </a:prstGeom>
          </p:spPr>
        </p:pic>
        <p:pic>
          <p:nvPicPr>
            <p:cNvPr id="14" name="グラフィックス 13">
              <a:extLst>
                <a:ext uri="{FF2B5EF4-FFF2-40B4-BE49-F238E27FC236}">
                  <a16:creationId xmlns:a16="http://schemas.microsoft.com/office/drawing/2014/main" id="{AF31E228-522F-C6B4-911E-E9CB5EE59E19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293277" y="4300057"/>
              <a:ext cx="503424" cy="212986"/>
            </a:xfrm>
            <a:prstGeom prst="rect">
              <a:avLst/>
            </a:prstGeom>
          </p:spPr>
        </p:pic>
        <p:pic>
          <p:nvPicPr>
            <p:cNvPr id="15" name="グラフィックス 14">
              <a:extLst>
                <a:ext uri="{FF2B5EF4-FFF2-40B4-BE49-F238E27FC236}">
                  <a16:creationId xmlns:a16="http://schemas.microsoft.com/office/drawing/2014/main" id="{D79A6486-5599-9ECF-8522-4BADFB2C2F51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 rot="16200000">
              <a:off x="4293278" y="3674960"/>
              <a:ext cx="503424" cy="212986"/>
            </a:xfrm>
            <a:prstGeom prst="rect">
              <a:avLst/>
            </a:prstGeom>
          </p:spPr>
        </p:pic>
      </p:grpSp>
      <p:pic>
        <p:nvPicPr>
          <p:cNvPr id="16" name="グラフィックス 15">
            <a:extLst>
              <a:ext uri="{FF2B5EF4-FFF2-40B4-BE49-F238E27FC236}">
                <a16:creationId xmlns:a16="http://schemas.microsoft.com/office/drawing/2014/main" id="{B7CC1040-B90B-DEDE-182D-650ADEBAA8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6200000">
            <a:off x="1848923" y="2335113"/>
            <a:ext cx="783874" cy="247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819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</TotalTime>
  <Words>1</Words>
  <Application>Microsoft Office PowerPoint</Application>
  <PresentationFormat>A4 210 x 297 mm</PresentationFormat>
  <Paragraphs>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Office テーマ</vt:lpstr>
      <vt:lpstr>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31</cp:revision>
  <dcterms:created xsi:type="dcterms:W3CDTF">2017-02-16T14:19:57Z</dcterms:created>
  <dcterms:modified xsi:type="dcterms:W3CDTF">2024-12-05T05:21:09Z</dcterms:modified>
</cp:coreProperties>
</file>