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5"/>
  </p:notesMasterIdLst>
  <p:sldIdLst>
    <p:sldId id="256" r:id="rId3"/>
    <p:sldId id="257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4790" autoAdjust="0"/>
  </p:normalViewPr>
  <p:slideViewPr>
    <p:cSldViewPr snapToGrid="0">
      <p:cViewPr varScale="1">
        <p:scale>
          <a:sx n="107" d="100"/>
          <a:sy n="107" d="100"/>
        </p:scale>
        <p:origin x="183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82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6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8.png"/><Relationship Id="rId7" Type="http://schemas.openxmlformats.org/officeDocument/2006/relationships/image" Target="../media/image5.sv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7FC4BA11-697C-563D-5662-E3ECE74467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2" r="8868"/>
          <a:stretch/>
        </p:blipFill>
        <p:spPr>
          <a:xfrm>
            <a:off x="0" y="1177013"/>
            <a:ext cx="10313044" cy="5715709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189D853-C220-478E-8359-70797475FDD1}"/>
              </a:ext>
            </a:extLst>
          </p:cNvPr>
          <p:cNvSpPr/>
          <p:nvPr userDrawn="1"/>
        </p:nvSpPr>
        <p:spPr>
          <a:xfrm>
            <a:off x="0" y="0"/>
            <a:ext cx="1175657" cy="103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5D3233C-1F73-4864-8058-2B4F6D9F6B3F}"/>
              </a:ext>
            </a:extLst>
          </p:cNvPr>
          <p:cNvSpPr txBox="1"/>
          <p:nvPr userDrawn="1"/>
        </p:nvSpPr>
        <p:spPr>
          <a:xfrm>
            <a:off x="247831" y="162039"/>
            <a:ext cx="67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</a:rPr>
              <a:t>6F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1CDA58B-0936-4B7A-B51B-C9D17D1D2447}"/>
              </a:ext>
            </a:extLst>
          </p:cNvPr>
          <p:cNvCxnSpPr>
            <a:cxnSpLocks/>
          </p:cNvCxnSpPr>
          <p:nvPr userDrawn="1"/>
        </p:nvCxnSpPr>
        <p:spPr>
          <a:xfrm>
            <a:off x="1175657" y="624548"/>
            <a:ext cx="2847703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B0BDD6D-3C5C-43A2-A4E9-79C218F910EB}"/>
              </a:ext>
            </a:extLst>
          </p:cNvPr>
          <p:cNvCxnSpPr>
            <a:cxnSpLocks/>
          </p:cNvCxnSpPr>
          <p:nvPr userDrawn="1"/>
        </p:nvCxnSpPr>
        <p:spPr>
          <a:xfrm>
            <a:off x="4023360" y="0"/>
            <a:ext cx="0" cy="62454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5721C97-1E85-43EB-B149-D143AF32A89B}"/>
              </a:ext>
            </a:extLst>
          </p:cNvPr>
          <p:cNvSpPr txBox="1"/>
          <p:nvPr userDrawn="1"/>
        </p:nvSpPr>
        <p:spPr>
          <a:xfrm>
            <a:off x="1570665" y="-41669"/>
            <a:ext cx="20858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601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602</a:t>
            </a:r>
            <a:endParaRPr kumimoji="1" lang="ja-JP" altLang="en-US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7CF3F039-801B-4548-AA51-56ECF098C4D3}"/>
              </a:ext>
            </a:extLst>
          </p:cNvPr>
          <p:cNvSpPr/>
          <p:nvPr userDrawn="1"/>
        </p:nvSpPr>
        <p:spPr>
          <a:xfrm>
            <a:off x="4691449" y="1451680"/>
            <a:ext cx="1196980" cy="638605"/>
          </a:xfrm>
          <a:prstGeom prst="roundRect">
            <a:avLst/>
          </a:prstGeom>
          <a:solidFill>
            <a:schemeClr val="bg2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3ED2E32-FB76-430D-B0FE-10A435649FAD}"/>
              </a:ext>
            </a:extLst>
          </p:cNvPr>
          <p:cNvSpPr txBox="1"/>
          <p:nvPr userDrawn="1"/>
        </p:nvSpPr>
        <p:spPr>
          <a:xfrm>
            <a:off x="4819922" y="1414381"/>
            <a:ext cx="963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bg1"/>
                </a:solidFill>
              </a:rPr>
              <a:t>601</a:t>
            </a:r>
            <a:endParaRPr kumimoji="1" lang="ja-JP" altLang="en-US" sz="4000" b="1" dirty="0">
              <a:solidFill>
                <a:schemeClr val="bg1"/>
              </a:solidFill>
            </a:endParaRPr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F762C4EB-D866-48A5-AFFE-A1680F20AA2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28677" y="6239988"/>
            <a:ext cx="2533384" cy="401800"/>
          </a:xfrm>
          <a:prstGeom prst="rect">
            <a:avLst/>
          </a:prstGeom>
        </p:spPr>
      </p:pic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E08A0A66-F277-46A3-83D2-23E3904312F5}"/>
              </a:ext>
            </a:extLst>
          </p:cNvPr>
          <p:cNvSpPr/>
          <p:nvPr userDrawn="1"/>
        </p:nvSpPr>
        <p:spPr>
          <a:xfrm>
            <a:off x="1639635" y="1464743"/>
            <a:ext cx="1196980" cy="638605"/>
          </a:xfrm>
          <a:prstGeom prst="roundRect">
            <a:avLst/>
          </a:prstGeom>
          <a:solidFill>
            <a:schemeClr val="bg2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F45354C-334A-461F-9B50-8441A8A623C4}"/>
              </a:ext>
            </a:extLst>
          </p:cNvPr>
          <p:cNvSpPr txBox="1"/>
          <p:nvPr userDrawn="1"/>
        </p:nvSpPr>
        <p:spPr>
          <a:xfrm>
            <a:off x="1768108" y="1427444"/>
            <a:ext cx="963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bg1"/>
                </a:solidFill>
              </a:rPr>
              <a:t>602</a:t>
            </a:r>
            <a:endParaRPr kumimoji="1" lang="ja-JP" altLang="en-US" sz="4000" b="1" dirty="0">
              <a:solidFill>
                <a:schemeClr val="bg1"/>
              </a:solidFill>
            </a:endParaRPr>
          </a:p>
        </p:txBody>
      </p:sp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41F44BDD-34D9-4710-E428-482ACF4978A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54533" y="106214"/>
            <a:ext cx="3743804" cy="1283497"/>
          </a:xfrm>
          <a:prstGeom prst="rect">
            <a:avLst/>
          </a:prstGeom>
        </p:spPr>
      </p:pic>
      <p:sp>
        <p:nvSpPr>
          <p:cNvPr id="5" name="Rectangle 12">
            <a:extLst>
              <a:ext uri="{FF2B5EF4-FFF2-40B4-BE49-F238E27FC236}">
                <a16:creationId xmlns:a16="http://schemas.microsoft.com/office/drawing/2014/main" id="{0FC31396-1AD6-E8D5-BDF8-EE5B70C81F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12503" y="32994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0E0A7C1A-63F8-4765-C6AC-235933909D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82721" y="624173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760BA4CB-E01C-DE96-35EF-8DE54D0AA0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20371" y="1062730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AB5BD748-0119-4D65-CE09-111B9868C6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08262" y="102140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8038A060-A229-389A-C2E3-5BF6BB8424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45067" y="65464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D6CE650A-D3D5-543F-1ADD-5109BFA43A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3634" y="32606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14D2143C-13B2-1E77-C4AD-7E34A59355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7561" y="646511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47AAFB41-EA03-7D85-26F0-77FBA49FD2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51163" y="101378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93C4C012-203A-E6D2-2B9A-220574502E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45050" y="29724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" name="グラフィックス 29">
            <a:extLst>
              <a:ext uri="{FF2B5EF4-FFF2-40B4-BE49-F238E27FC236}">
                <a16:creationId xmlns:a16="http://schemas.microsoft.com/office/drawing/2014/main" id="{520FB2FE-1E53-2468-BBBA-1905462F515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51226" y="454267"/>
            <a:ext cx="159560" cy="135012"/>
          </a:xfrm>
          <a:prstGeom prst="rect">
            <a:avLst/>
          </a:prstGeom>
        </p:spPr>
      </p:pic>
      <p:sp>
        <p:nvSpPr>
          <p:cNvPr id="31" name="Rectangle 12">
            <a:extLst>
              <a:ext uri="{FF2B5EF4-FFF2-40B4-BE49-F238E27FC236}">
                <a16:creationId xmlns:a16="http://schemas.microsoft.com/office/drawing/2014/main" id="{83EB17C0-CC30-1500-439B-737051DDA0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83158" y="32908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2B8239FA-9D9A-6F39-8477-CCADBC4CA01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05725" y="1421474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D9FBE624-014C-60BE-DC03-83F4579C5BD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10735" y="2288393"/>
            <a:ext cx="159560" cy="135012"/>
          </a:xfrm>
          <a:prstGeom prst="rect">
            <a:avLst/>
          </a:prstGeom>
        </p:spPr>
      </p:pic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C1377005-0D61-294E-DB0C-F982943AC8D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98337" y="2408199"/>
            <a:ext cx="159560" cy="13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低い精度で自動的に生成された説明">
            <a:extLst>
              <a:ext uri="{FF2B5EF4-FFF2-40B4-BE49-F238E27FC236}">
                <a16:creationId xmlns:a16="http://schemas.microsoft.com/office/drawing/2014/main" id="{DCE819A5-ACF4-82ED-2F32-109DB980C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0"/>
          <a:stretch/>
        </p:blipFill>
        <p:spPr>
          <a:xfrm>
            <a:off x="0" y="405207"/>
            <a:ext cx="7836591" cy="6452793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8DD418-ACE6-4CEF-8213-375744082F77}"/>
              </a:ext>
            </a:extLst>
          </p:cNvPr>
          <p:cNvSpPr/>
          <p:nvPr userDrawn="1"/>
        </p:nvSpPr>
        <p:spPr>
          <a:xfrm>
            <a:off x="0" y="0"/>
            <a:ext cx="1175657" cy="103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F91418-17D0-4D21-A839-C02DC1254A73}"/>
              </a:ext>
            </a:extLst>
          </p:cNvPr>
          <p:cNvSpPr txBox="1"/>
          <p:nvPr userDrawn="1"/>
        </p:nvSpPr>
        <p:spPr>
          <a:xfrm>
            <a:off x="247831" y="162039"/>
            <a:ext cx="67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</a:rPr>
              <a:t>6F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4515EE6-0CFB-47AF-9038-39D54DDA643C}"/>
              </a:ext>
            </a:extLst>
          </p:cNvPr>
          <p:cNvCxnSpPr>
            <a:cxnSpLocks/>
          </p:cNvCxnSpPr>
          <p:nvPr userDrawn="1"/>
        </p:nvCxnSpPr>
        <p:spPr>
          <a:xfrm>
            <a:off x="1175657" y="624548"/>
            <a:ext cx="5485217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279435A-F636-49C6-B245-FEC7B513E903}"/>
              </a:ext>
            </a:extLst>
          </p:cNvPr>
          <p:cNvCxnSpPr>
            <a:cxnSpLocks/>
          </p:cNvCxnSpPr>
          <p:nvPr userDrawn="1"/>
        </p:nvCxnSpPr>
        <p:spPr>
          <a:xfrm>
            <a:off x="6660874" y="0"/>
            <a:ext cx="0" cy="62454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10B5784-3F90-474E-9196-874DF7501354}"/>
              </a:ext>
            </a:extLst>
          </p:cNvPr>
          <p:cNvSpPr txBox="1"/>
          <p:nvPr userDrawn="1"/>
        </p:nvSpPr>
        <p:spPr>
          <a:xfrm>
            <a:off x="1448150" y="-24088"/>
            <a:ext cx="50032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603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604 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605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606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607</a:t>
            </a:r>
            <a:endParaRPr kumimoji="1" lang="ja-JP" altLang="en-US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0841537-D4C8-42D8-B5C2-E2A1E8470940}"/>
              </a:ext>
            </a:extLst>
          </p:cNvPr>
          <p:cNvSpPr/>
          <p:nvPr userDrawn="1"/>
        </p:nvSpPr>
        <p:spPr>
          <a:xfrm>
            <a:off x="-856343" y="-1"/>
            <a:ext cx="856343" cy="7121769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B8C041C-DD94-4016-B3CF-0B6DCC2ADED6}"/>
              </a:ext>
            </a:extLst>
          </p:cNvPr>
          <p:cNvGrpSpPr/>
          <p:nvPr userDrawn="1"/>
        </p:nvGrpSpPr>
        <p:grpSpPr>
          <a:xfrm>
            <a:off x="6590534" y="1960086"/>
            <a:ext cx="1085814" cy="707886"/>
            <a:chOff x="-2545645" y="1068395"/>
            <a:chExt cx="1085814" cy="707886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14CD925A-69BE-4E13-AD1D-95D4D268C819}"/>
                </a:ext>
              </a:extLst>
            </p:cNvPr>
            <p:cNvSpPr/>
            <p:nvPr userDrawn="1"/>
          </p:nvSpPr>
          <p:spPr>
            <a:xfrm>
              <a:off x="-2545645" y="1100479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C59BEDE4-E781-470D-83A4-EE71A839C978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603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0FB636F-31FD-4C38-B4D8-73A3D2AAFC5A}"/>
              </a:ext>
            </a:extLst>
          </p:cNvPr>
          <p:cNvGrpSpPr/>
          <p:nvPr userDrawn="1"/>
        </p:nvGrpSpPr>
        <p:grpSpPr>
          <a:xfrm>
            <a:off x="968288" y="1922889"/>
            <a:ext cx="1085814" cy="707886"/>
            <a:chOff x="-2832565" y="2181690"/>
            <a:chExt cx="1085814" cy="707886"/>
          </a:xfrm>
        </p:grpSpPr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80854501-55C6-4536-8CB0-FABF43133D43}"/>
                </a:ext>
              </a:extLst>
            </p:cNvPr>
            <p:cNvSpPr/>
            <p:nvPr userDrawn="1"/>
          </p:nvSpPr>
          <p:spPr>
            <a:xfrm>
              <a:off x="-2832565" y="2216331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F3ACDD1-DF80-4B5D-8F8A-38DD4EE75C34}"/>
                </a:ext>
              </a:extLst>
            </p:cNvPr>
            <p:cNvSpPr txBox="1"/>
            <p:nvPr userDrawn="1"/>
          </p:nvSpPr>
          <p:spPr>
            <a:xfrm>
              <a:off x="-2753206" y="2181690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605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810FE356-810E-47B4-B349-C8DD00833D18}"/>
              </a:ext>
            </a:extLst>
          </p:cNvPr>
          <p:cNvGrpSpPr/>
          <p:nvPr userDrawn="1"/>
        </p:nvGrpSpPr>
        <p:grpSpPr>
          <a:xfrm>
            <a:off x="4184256" y="709185"/>
            <a:ext cx="1085814" cy="707886"/>
            <a:chOff x="-2465887" y="3225898"/>
            <a:chExt cx="1085814" cy="707886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08D55EEA-AF02-4860-A113-437755156EF2}"/>
                </a:ext>
              </a:extLst>
            </p:cNvPr>
            <p:cNvSpPr/>
            <p:nvPr userDrawn="1"/>
          </p:nvSpPr>
          <p:spPr>
            <a:xfrm>
              <a:off x="-2465887" y="3260539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FB26407-B55C-4EB3-B88D-D70E98B7CB94}"/>
                </a:ext>
              </a:extLst>
            </p:cNvPr>
            <p:cNvSpPr txBox="1"/>
            <p:nvPr userDrawn="1"/>
          </p:nvSpPr>
          <p:spPr>
            <a:xfrm>
              <a:off x="-2404843" y="3225898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604</a:t>
              </a:r>
            </a:p>
          </p:txBody>
        </p:sp>
      </p:grp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0233549-0B18-4BC7-B475-9254ECABD77A}"/>
              </a:ext>
            </a:extLst>
          </p:cNvPr>
          <p:cNvSpPr/>
          <p:nvPr userDrawn="1"/>
        </p:nvSpPr>
        <p:spPr>
          <a:xfrm>
            <a:off x="6343190" y="6136602"/>
            <a:ext cx="3017416" cy="745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グラフィックス 27">
            <a:extLst>
              <a:ext uri="{FF2B5EF4-FFF2-40B4-BE49-F238E27FC236}">
                <a16:creationId xmlns:a16="http://schemas.microsoft.com/office/drawing/2014/main" id="{AE378F2A-E664-479A-A16F-7B52B50055D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28677" y="6239988"/>
            <a:ext cx="2533384" cy="401800"/>
          </a:xfrm>
          <a:prstGeom prst="rect">
            <a:avLst/>
          </a:prstGeom>
        </p:spPr>
      </p:pic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E7CB5D8F-3A87-438E-8550-844626493810}"/>
              </a:ext>
            </a:extLst>
          </p:cNvPr>
          <p:cNvGrpSpPr/>
          <p:nvPr userDrawn="1"/>
        </p:nvGrpSpPr>
        <p:grpSpPr>
          <a:xfrm>
            <a:off x="1827014" y="4053821"/>
            <a:ext cx="1085814" cy="707886"/>
            <a:chOff x="-2832565" y="2181690"/>
            <a:chExt cx="1085814" cy="707886"/>
          </a:xfrm>
        </p:grpSpPr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9282D660-283C-4D32-99DE-E9F7089C0584}"/>
                </a:ext>
              </a:extLst>
            </p:cNvPr>
            <p:cNvSpPr/>
            <p:nvPr userDrawn="1"/>
          </p:nvSpPr>
          <p:spPr>
            <a:xfrm>
              <a:off x="-2832565" y="2216331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300D33C7-23EF-442E-8442-AA944EFD4B8F}"/>
                </a:ext>
              </a:extLst>
            </p:cNvPr>
            <p:cNvSpPr txBox="1"/>
            <p:nvPr userDrawn="1"/>
          </p:nvSpPr>
          <p:spPr>
            <a:xfrm>
              <a:off x="-2753206" y="2181690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606</a:t>
              </a: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C54E93D-B7BC-432B-955B-69C7D2DA56B9}"/>
              </a:ext>
            </a:extLst>
          </p:cNvPr>
          <p:cNvGrpSpPr/>
          <p:nvPr userDrawn="1"/>
        </p:nvGrpSpPr>
        <p:grpSpPr>
          <a:xfrm>
            <a:off x="5290277" y="5630061"/>
            <a:ext cx="1085814" cy="707886"/>
            <a:chOff x="-2832565" y="2181690"/>
            <a:chExt cx="1085814" cy="707886"/>
          </a:xfrm>
        </p:grpSpPr>
        <p:sp>
          <p:nvSpPr>
            <p:cNvPr id="33" name="四角形: 角を丸くする 32">
              <a:extLst>
                <a:ext uri="{FF2B5EF4-FFF2-40B4-BE49-F238E27FC236}">
                  <a16:creationId xmlns:a16="http://schemas.microsoft.com/office/drawing/2014/main" id="{309FC1D4-6C60-44A1-98F4-74B87FE87CEA}"/>
                </a:ext>
              </a:extLst>
            </p:cNvPr>
            <p:cNvSpPr/>
            <p:nvPr userDrawn="1"/>
          </p:nvSpPr>
          <p:spPr>
            <a:xfrm>
              <a:off x="-2832565" y="2216331"/>
              <a:ext cx="1085814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E2B3F5B-EAD9-406D-8F7E-5B0695B3D258}"/>
                </a:ext>
              </a:extLst>
            </p:cNvPr>
            <p:cNvSpPr txBox="1"/>
            <p:nvPr userDrawn="1"/>
          </p:nvSpPr>
          <p:spPr>
            <a:xfrm>
              <a:off x="-2753206" y="2181690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607</a:t>
              </a:r>
            </a:p>
          </p:txBody>
        </p:sp>
      </p:grpSp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04251D24-FCE2-E01C-705B-8D5D43AECC0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93429" y="66421"/>
            <a:ext cx="2846957" cy="1664005"/>
          </a:xfrm>
          <a:prstGeom prst="rect">
            <a:avLst/>
          </a:prstGeom>
        </p:spPr>
      </p:pic>
      <p:sp>
        <p:nvSpPr>
          <p:cNvPr id="5" name="Rectangle 12">
            <a:extLst>
              <a:ext uri="{FF2B5EF4-FFF2-40B4-BE49-F238E27FC236}">
                <a16:creationId xmlns:a16="http://schemas.microsoft.com/office/drawing/2014/main" id="{76CAE6F1-1537-538E-896D-C929ADF06C2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97422" y="77772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51543BD-61C1-A337-B1A0-B715473FD0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24197" y="45451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B8CEDF98-15EA-83B9-33D6-A354B1CB03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67455" y="92390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E91D20FC-6957-B2A0-8E5E-873323E6D01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78488" y="1374191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3C0CD702-C2FA-7DA0-BD70-F3FC2CA2DE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2151" y="8145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6CFAE10B-B063-1EF9-3C88-32762594BE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10718" y="43717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4FE52B24-18C8-57CF-6D17-67A5F9D511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81805" y="1058110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2">
            <a:extLst>
              <a:ext uri="{FF2B5EF4-FFF2-40B4-BE49-F238E27FC236}">
                <a16:creationId xmlns:a16="http://schemas.microsoft.com/office/drawing/2014/main" id="{07759078-00B2-2933-E717-1F7F385879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8247" y="124071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F1AE2709-AABC-F532-6D5D-F5CAA03110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2134" y="408348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9" name="グラフィックス 38">
            <a:extLst>
              <a:ext uri="{FF2B5EF4-FFF2-40B4-BE49-F238E27FC236}">
                <a16:creationId xmlns:a16="http://schemas.microsoft.com/office/drawing/2014/main" id="{A2C690DB-620F-2BE9-F359-15422D9816C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039820" y="1445259"/>
            <a:ext cx="159560" cy="135012"/>
          </a:xfrm>
          <a:prstGeom prst="rect">
            <a:avLst/>
          </a:prstGeom>
        </p:spPr>
      </p:pic>
      <p:sp>
        <p:nvSpPr>
          <p:cNvPr id="40" name="Rectangle 12">
            <a:extLst>
              <a:ext uri="{FF2B5EF4-FFF2-40B4-BE49-F238E27FC236}">
                <a16:creationId xmlns:a16="http://schemas.microsoft.com/office/drawing/2014/main" id="{54E4DB69-FCAB-1EAD-A1E8-74A9EE2C0C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62668" y="131813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7015C34F-3575-36A0-BB28-EDFEF19AB0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42537" y="1770295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5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0.png"/><Relationship Id="rId18" Type="http://schemas.openxmlformats.org/officeDocument/2006/relationships/image" Target="../media/image25.svg"/><Relationship Id="rId3" Type="http://schemas.openxmlformats.org/officeDocument/2006/relationships/image" Target="../media/image10.sv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sv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sv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3.svg"/><Relationship Id="rId12" Type="http://schemas.openxmlformats.org/officeDocument/2006/relationships/image" Target="../media/image18.png"/><Relationship Id="rId17" Type="http://schemas.openxmlformats.org/officeDocument/2006/relationships/image" Target="../media/image23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11.png"/><Relationship Id="rId15" Type="http://schemas.openxmlformats.org/officeDocument/2006/relationships/image" Target="../media/image21.svg"/><Relationship Id="rId10" Type="http://schemas.openxmlformats.org/officeDocument/2006/relationships/image" Target="../media/image16.png"/><Relationship Id="rId19" Type="http://schemas.openxmlformats.org/officeDocument/2006/relationships/image" Target="../media/image25.svg"/><Relationship Id="rId4" Type="http://schemas.openxmlformats.org/officeDocument/2006/relationships/image" Target="../media/image10.svg"/><Relationship Id="rId9" Type="http://schemas.openxmlformats.org/officeDocument/2006/relationships/image" Target="../media/image15.sv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グラフィックス 97">
            <a:extLst>
              <a:ext uri="{FF2B5EF4-FFF2-40B4-BE49-F238E27FC236}">
                <a16:creationId xmlns:a16="http://schemas.microsoft.com/office/drawing/2014/main" id="{8B7E192A-4630-4657-86CB-3490D55F4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65808" y="724068"/>
            <a:ext cx="783874" cy="24754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899" y="448188"/>
            <a:ext cx="95692" cy="72809"/>
          </a:xfrm>
          <a:prstGeom prst="rect">
            <a:avLst/>
          </a:prstGeom>
        </p:spPr>
      </p:pic>
      <p:pic>
        <p:nvPicPr>
          <p:cNvPr id="122" name="グラフィックス 121">
            <a:extLst>
              <a:ext uri="{FF2B5EF4-FFF2-40B4-BE49-F238E27FC236}">
                <a16:creationId xmlns:a16="http://schemas.microsoft.com/office/drawing/2014/main" id="{A201DE6B-2641-4C65-9604-F5D9EDEB45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28224" y="406861"/>
            <a:ext cx="503425" cy="212988"/>
          </a:xfrm>
          <a:prstGeom prst="rect">
            <a:avLst/>
          </a:prstGeom>
        </p:spPr>
      </p:pic>
      <p:pic>
        <p:nvPicPr>
          <p:cNvPr id="183" name="グラフィックス 182">
            <a:extLst>
              <a:ext uri="{FF2B5EF4-FFF2-40B4-BE49-F238E27FC236}">
                <a16:creationId xmlns:a16="http://schemas.microsoft.com/office/drawing/2014/main" id="{B4C92174-D76E-4A13-AC72-305A0CF02A6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39690" y="759117"/>
            <a:ext cx="503424" cy="212987"/>
          </a:xfrm>
          <a:prstGeom prst="rect">
            <a:avLst/>
          </a:prstGeom>
        </p:spPr>
      </p:pic>
      <p:pic>
        <p:nvPicPr>
          <p:cNvPr id="185" name="グラフィックス 184">
            <a:extLst>
              <a:ext uri="{FF2B5EF4-FFF2-40B4-BE49-F238E27FC236}">
                <a16:creationId xmlns:a16="http://schemas.microsoft.com/office/drawing/2014/main" id="{44F91385-DA1B-43D1-B9A3-4CBBEA1B847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6935033" y="432368"/>
            <a:ext cx="543383" cy="125397"/>
          </a:xfrm>
          <a:prstGeom prst="rect">
            <a:avLst/>
          </a:prstGeom>
        </p:spPr>
      </p:pic>
      <p:pic>
        <p:nvPicPr>
          <p:cNvPr id="187" name="グラフィックス 186">
            <a:extLst>
              <a:ext uri="{FF2B5EF4-FFF2-40B4-BE49-F238E27FC236}">
                <a16:creationId xmlns:a16="http://schemas.microsoft.com/office/drawing/2014/main" id="{435E7A4B-E9F3-4712-8827-4A8B1D29DCB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116999" y="762085"/>
            <a:ext cx="143538" cy="143538"/>
          </a:xfrm>
          <a:prstGeom prst="rect">
            <a:avLst/>
          </a:prstGeom>
        </p:spPr>
      </p:pic>
      <p:pic>
        <p:nvPicPr>
          <p:cNvPr id="189" name="グラフィックス 188">
            <a:extLst>
              <a:ext uri="{FF2B5EF4-FFF2-40B4-BE49-F238E27FC236}">
                <a16:creationId xmlns:a16="http://schemas.microsoft.com/office/drawing/2014/main" id="{FB7AD01D-FE54-4FE6-BAF9-C7D303FF1CB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088518" y="1147136"/>
            <a:ext cx="179942" cy="139955"/>
          </a:xfrm>
          <a:prstGeom prst="rect">
            <a:avLst/>
          </a:prstGeom>
        </p:spPr>
      </p:pic>
      <p:pic>
        <p:nvPicPr>
          <p:cNvPr id="190" name="グラフィックス 189">
            <a:extLst>
              <a:ext uri="{FF2B5EF4-FFF2-40B4-BE49-F238E27FC236}">
                <a16:creationId xmlns:a16="http://schemas.microsoft.com/office/drawing/2014/main" id="{9A181043-1F83-4CDA-ADD4-0FBC4BBE45D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flipV="1">
            <a:off x="7809860" y="1168583"/>
            <a:ext cx="533329" cy="158023"/>
          </a:xfrm>
          <a:prstGeom prst="rect">
            <a:avLst/>
          </a:prstGeom>
        </p:spPr>
      </p:pic>
      <p:pic>
        <p:nvPicPr>
          <p:cNvPr id="192" name="グラフィックス 191">
            <a:extLst>
              <a:ext uri="{FF2B5EF4-FFF2-40B4-BE49-F238E27FC236}">
                <a16:creationId xmlns:a16="http://schemas.microsoft.com/office/drawing/2014/main" id="{5AF4EE64-52D2-44DB-81D7-AB72E70FF33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139690" y="1124655"/>
            <a:ext cx="503424" cy="212986"/>
          </a:xfrm>
          <a:prstGeom prst="rect">
            <a:avLst/>
          </a:prstGeom>
        </p:spPr>
      </p:pic>
      <p:pic>
        <p:nvPicPr>
          <p:cNvPr id="117" name="グラフィックス 116">
            <a:extLst>
              <a:ext uri="{FF2B5EF4-FFF2-40B4-BE49-F238E27FC236}">
                <a16:creationId xmlns:a16="http://schemas.microsoft.com/office/drawing/2014/main" id="{3408EA84-FF6C-4AEE-A95D-85A7F9123F2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800000" flipV="1">
            <a:off x="1994798" y="2413239"/>
            <a:ext cx="533329" cy="158023"/>
          </a:xfrm>
          <a:prstGeom prst="rect">
            <a:avLst/>
          </a:prstGeom>
        </p:spPr>
      </p:pic>
      <p:pic>
        <p:nvPicPr>
          <p:cNvPr id="349" name="グラフィックス 348">
            <a:extLst>
              <a:ext uri="{FF2B5EF4-FFF2-40B4-BE49-F238E27FC236}">
                <a16:creationId xmlns:a16="http://schemas.microsoft.com/office/drawing/2014/main" id="{96EAC97F-22C1-489D-A0DD-1D400C69A48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3647045" y="2514465"/>
            <a:ext cx="179942" cy="139955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0319D05F-F6CF-BDB8-BE45-B8655B7DB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958" y="2356963"/>
            <a:ext cx="783874" cy="247540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224E91AA-61A1-E836-6564-10BEECF2A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0686" y="2356963"/>
            <a:ext cx="783874" cy="247540"/>
          </a:xfrm>
          <a:prstGeom prst="rect">
            <a:avLst/>
          </a:prstGeom>
        </p:spPr>
      </p:pic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B4F8778-3864-5B29-FD49-72C8B81DE492}"/>
              </a:ext>
            </a:extLst>
          </p:cNvPr>
          <p:cNvGrpSpPr/>
          <p:nvPr/>
        </p:nvGrpSpPr>
        <p:grpSpPr>
          <a:xfrm>
            <a:off x="246572" y="3141352"/>
            <a:ext cx="3760773" cy="1974004"/>
            <a:chOff x="246572" y="3141352"/>
            <a:chExt cx="3760773" cy="1974004"/>
          </a:xfrm>
        </p:grpSpPr>
        <p:pic>
          <p:nvPicPr>
            <p:cNvPr id="194" name="グラフィックス 193">
              <a:extLst>
                <a:ext uri="{FF2B5EF4-FFF2-40B4-BE49-F238E27FC236}">
                  <a16:creationId xmlns:a16="http://schemas.microsoft.com/office/drawing/2014/main" id="{27007812-BD4C-4B1C-B60C-DB64F08198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1548858" y="3141352"/>
              <a:ext cx="503424" cy="212986"/>
            </a:xfrm>
            <a:prstGeom prst="rect">
              <a:avLst/>
            </a:prstGeom>
          </p:spPr>
        </p:pic>
        <p:pic>
          <p:nvPicPr>
            <p:cNvPr id="195" name="グラフィックス 194">
              <a:extLst>
                <a:ext uri="{FF2B5EF4-FFF2-40B4-BE49-F238E27FC236}">
                  <a16:creationId xmlns:a16="http://schemas.microsoft.com/office/drawing/2014/main" id="{8422A853-A9AA-4889-B52D-8E4AB11ED4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1546480" y="3438295"/>
              <a:ext cx="503424" cy="212986"/>
            </a:xfrm>
            <a:prstGeom prst="rect">
              <a:avLst/>
            </a:prstGeom>
          </p:spPr>
        </p:pic>
        <p:pic>
          <p:nvPicPr>
            <p:cNvPr id="196" name="グラフィックス 195">
              <a:extLst>
                <a:ext uri="{FF2B5EF4-FFF2-40B4-BE49-F238E27FC236}">
                  <a16:creationId xmlns:a16="http://schemas.microsoft.com/office/drawing/2014/main" id="{FEBA0BFC-5DDA-4E53-B384-7DB190595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1547670" y="3727579"/>
              <a:ext cx="503424" cy="212986"/>
            </a:xfrm>
            <a:prstGeom prst="rect">
              <a:avLst/>
            </a:prstGeom>
          </p:spPr>
        </p:pic>
        <p:pic>
          <p:nvPicPr>
            <p:cNvPr id="197" name="グラフィックス 196">
              <a:extLst>
                <a:ext uri="{FF2B5EF4-FFF2-40B4-BE49-F238E27FC236}">
                  <a16:creationId xmlns:a16="http://schemas.microsoft.com/office/drawing/2014/main" id="{2184A85F-D64F-483B-916C-4D009D661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1545292" y="4024522"/>
              <a:ext cx="503424" cy="212986"/>
            </a:xfrm>
            <a:prstGeom prst="rect">
              <a:avLst/>
            </a:prstGeom>
          </p:spPr>
        </p:pic>
        <p:pic>
          <p:nvPicPr>
            <p:cNvPr id="198" name="グラフィックス 197">
              <a:extLst>
                <a:ext uri="{FF2B5EF4-FFF2-40B4-BE49-F238E27FC236}">
                  <a16:creationId xmlns:a16="http://schemas.microsoft.com/office/drawing/2014/main" id="{4230FD1C-2432-46FA-BDB6-63746B3E2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200421" y="3141353"/>
              <a:ext cx="503424" cy="212986"/>
            </a:xfrm>
            <a:prstGeom prst="rect">
              <a:avLst/>
            </a:prstGeom>
          </p:spPr>
        </p:pic>
        <p:pic>
          <p:nvPicPr>
            <p:cNvPr id="199" name="グラフィックス 198">
              <a:extLst>
                <a:ext uri="{FF2B5EF4-FFF2-40B4-BE49-F238E27FC236}">
                  <a16:creationId xmlns:a16="http://schemas.microsoft.com/office/drawing/2014/main" id="{F2F5C87D-7896-430B-BDAE-5C99B60191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198043" y="3438296"/>
              <a:ext cx="503424" cy="212986"/>
            </a:xfrm>
            <a:prstGeom prst="rect">
              <a:avLst/>
            </a:prstGeom>
          </p:spPr>
        </p:pic>
        <p:pic>
          <p:nvPicPr>
            <p:cNvPr id="200" name="グラフィックス 199">
              <a:extLst>
                <a:ext uri="{FF2B5EF4-FFF2-40B4-BE49-F238E27FC236}">
                  <a16:creationId xmlns:a16="http://schemas.microsoft.com/office/drawing/2014/main" id="{E2FE5A53-C54A-4CE7-89DA-679287A7F40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199233" y="3727580"/>
              <a:ext cx="503424" cy="212986"/>
            </a:xfrm>
            <a:prstGeom prst="rect">
              <a:avLst/>
            </a:prstGeom>
          </p:spPr>
        </p:pic>
        <p:pic>
          <p:nvPicPr>
            <p:cNvPr id="209" name="グラフィックス 208">
              <a:extLst>
                <a:ext uri="{FF2B5EF4-FFF2-40B4-BE49-F238E27FC236}">
                  <a16:creationId xmlns:a16="http://schemas.microsoft.com/office/drawing/2014/main" id="{7ED2DF6C-5F6D-4AB4-91A3-DDFE3FB1B1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196855" y="4024523"/>
              <a:ext cx="503424" cy="212986"/>
            </a:xfrm>
            <a:prstGeom prst="rect">
              <a:avLst/>
            </a:prstGeom>
          </p:spPr>
        </p:pic>
        <p:pic>
          <p:nvPicPr>
            <p:cNvPr id="210" name="グラフィックス 209">
              <a:extLst>
                <a:ext uri="{FF2B5EF4-FFF2-40B4-BE49-F238E27FC236}">
                  <a16:creationId xmlns:a16="http://schemas.microsoft.com/office/drawing/2014/main" id="{A3C1C29D-6A4A-4A05-A288-8035AC367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852358" y="3141353"/>
              <a:ext cx="503424" cy="212986"/>
            </a:xfrm>
            <a:prstGeom prst="rect">
              <a:avLst/>
            </a:prstGeom>
          </p:spPr>
        </p:pic>
        <p:pic>
          <p:nvPicPr>
            <p:cNvPr id="211" name="グラフィックス 210">
              <a:extLst>
                <a:ext uri="{FF2B5EF4-FFF2-40B4-BE49-F238E27FC236}">
                  <a16:creationId xmlns:a16="http://schemas.microsoft.com/office/drawing/2014/main" id="{A9C418B1-1C4F-4F99-BA26-CA3BD8D58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849980" y="3438296"/>
              <a:ext cx="503424" cy="212986"/>
            </a:xfrm>
            <a:prstGeom prst="rect">
              <a:avLst/>
            </a:prstGeom>
          </p:spPr>
        </p:pic>
        <p:pic>
          <p:nvPicPr>
            <p:cNvPr id="212" name="グラフィックス 211">
              <a:extLst>
                <a:ext uri="{FF2B5EF4-FFF2-40B4-BE49-F238E27FC236}">
                  <a16:creationId xmlns:a16="http://schemas.microsoft.com/office/drawing/2014/main" id="{97078413-7BC6-4D3E-BC7F-9B4F6943CE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851170" y="3727580"/>
              <a:ext cx="503424" cy="212986"/>
            </a:xfrm>
            <a:prstGeom prst="rect">
              <a:avLst/>
            </a:prstGeom>
          </p:spPr>
        </p:pic>
        <p:pic>
          <p:nvPicPr>
            <p:cNvPr id="248" name="グラフィックス 247">
              <a:extLst>
                <a:ext uri="{FF2B5EF4-FFF2-40B4-BE49-F238E27FC236}">
                  <a16:creationId xmlns:a16="http://schemas.microsoft.com/office/drawing/2014/main" id="{5718E0AD-DB8C-4FE0-AF11-2D3FBAF79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848792" y="4024523"/>
              <a:ext cx="503424" cy="212986"/>
            </a:xfrm>
            <a:prstGeom prst="rect">
              <a:avLst/>
            </a:prstGeom>
          </p:spPr>
        </p:pic>
        <p:pic>
          <p:nvPicPr>
            <p:cNvPr id="252" name="グラフィックス 251">
              <a:extLst>
                <a:ext uri="{FF2B5EF4-FFF2-40B4-BE49-F238E27FC236}">
                  <a16:creationId xmlns:a16="http://schemas.microsoft.com/office/drawing/2014/main" id="{4149FD46-4075-413D-B409-47294D291E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3503921" y="3141354"/>
              <a:ext cx="503424" cy="212986"/>
            </a:xfrm>
            <a:prstGeom prst="rect">
              <a:avLst/>
            </a:prstGeom>
          </p:spPr>
        </p:pic>
        <p:pic>
          <p:nvPicPr>
            <p:cNvPr id="256" name="グラフィックス 255">
              <a:extLst>
                <a:ext uri="{FF2B5EF4-FFF2-40B4-BE49-F238E27FC236}">
                  <a16:creationId xmlns:a16="http://schemas.microsoft.com/office/drawing/2014/main" id="{A2FA2ADF-2E2E-4D87-954D-0439089822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3501543" y="3438297"/>
              <a:ext cx="503424" cy="212986"/>
            </a:xfrm>
            <a:prstGeom prst="rect">
              <a:avLst/>
            </a:prstGeom>
          </p:spPr>
        </p:pic>
        <p:pic>
          <p:nvPicPr>
            <p:cNvPr id="260" name="グラフィックス 259">
              <a:extLst>
                <a:ext uri="{FF2B5EF4-FFF2-40B4-BE49-F238E27FC236}">
                  <a16:creationId xmlns:a16="http://schemas.microsoft.com/office/drawing/2014/main" id="{6EC46012-B25C-406D-A4E7-D738B43477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3502733" y="3727581"/>
              <a:ext cx="503424" cy="212986"/>
            </a:xfrm>
            <a:prstGeom prst="rect">
              <a:avLst/>
            </a:prstGeom>
          </p:spPr>
        </p:pic>
        <p:pic>
          <p:nvPicPr>
            <p:cNvPr id="262" name="グラフィックス 261">
              <a:extLst>
                <a:ext uri="{FF2B5EF4-FFF2-40B4-BE49-F238E27FC236}">
                  <a16:creationId xmlns:a16="http://schemas.microsoft.com/office/drawing/2014/main" id="{AA4BFC2F-8FD3-4BD3-9392-54BC446C4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3500355" y="4024524"/>
              <a:ext cx="503424" cy="212986"/>
            </a:xfrm>
            <a:prstGeom prst="rect">
              <a:avLst/>
            </a:prstGeom>
          </p:spPr>
        </p:pic>
        <p:pic>
          <p:nvPicPr>
            <p:cNvPr id="297" name="グラフィックス 296">
              <a:extLst>
                <a:ext uri="{FF2B5EF4-FFF2-40B4-BE49-F238E27FC236}">
                  <a16:creationId xmlns:a16="http://schemas.microsoft.com/office/drawing/2014/main" id="{86960CCD-0715-4AF1-A2FE-AD2C13C65C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1548858" y="4316141"/>
              <a:ext cx="503424" cy="212986"/>
            </a:xfrm>
            <a:prstGeom prst="rect">
              <a:avLst/>
            </a:prstGeom>
          </p:spPr>
        </p:pic>
        <p:pic>
          <p:nvPicPr>
            <p:cNvPr id="298" name="グラフィックス 297">
              <a:extLst>
                <a:ext uri="{FF2B5EF4-FFF2-40B4-BE49-F238E27FC236}">
                  <a16:creationId xmlns:a16="http://schemas.microsoft.com/office/drawing/2014/main" id="{A2F2300C-46C3-4C31-8CAE-7F7E444227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1546480" y="4613084"/>
              <a:ext cx="503424" cy="212986"/>
            </a:xfrm>
            <a:prstGeom prst="rect">
              <a:avLst/>
            </a:prstGeom>
          </p:spPr>
        </p:pic>
        <p:pic>
          <p:nvPicPr>
            <p:cNvPr id="301" name="グラフィックス 300">
              <a:extLst>
                <a:ext uri="{FF2B5EF4-FFF2-40B4-BE49-F238E27FC236}">
                  <a16:creationId xmlns:a16="http://schemas.microsoft.com/office/drawing/2014/main" id="{5C5A94B1-67A6-48DC-856F-9D3C301BBA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1547670" y="4902368"/>
              <a:ext cx="503424" cy="212986"/>
            </a:xfrm>
            <a:prstGeom prst="rect">
              <a:avLst/>
            </a:prstGeom>
          </p:spPr>
        </p:pic>
        <p:pic>
          <p:nvPicPr>
            <p:cNvPr id="305" name="グラフィックス 304">
              <a:extLst>
                <a:ext uri="{FF2B5EF4-FFF2-40B4-BE49-F238E27FC236}">
                  <a16:creationId xmlns:a16="http://schemas.microsoft.com/office/drawing/2014/main" id="{76CC9C05-AF8D-4406-9BC3-DEFCC8951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200421" y="4316142"/>
              <a:ext cx="503424" cy="212986"/>
            </a:xfrm>
            <a:prstGeom prst="rect">
              <a:avLst/>
            </a:prstGeom>
          </p:spPr>
        </p:pic>
        <p:pic>
          <p:nvPicPr>
            <p:cNvPr id="306" name="グラフィックス 305">
              <a:extLst>
                <a:ext uri="{FF2B5EF4-FFF2-40B4-BE49-F238E27FC236}">
                  <a16:creationId xmlns:a16="http://schemas.microsoft.com/office/drawing/2014/main" id="{F9C4B84B-A650-48D6-B713-F522E662B2C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198043" y="4613085"/>
              <a:ext cx="503424" cy="212986"/>
            </a:xfrm>
            <a:prstGeom prst="rect">
              <a:avLst/>
            </a:prstGeom>
          </p:spPr>
        </p:pic>
        <p:pic>
          <p:nvPicPr>
            <p:cNvPr id="309" name="グラフィックス 308">
              <a:extLst>
                <a:ext uri="{FF2B5EF4-FFF2-40B4-BE49-F238E27FC236}">
                  <a16:creationId xmlns:a16="http://schemas.microsoft.com/office/drawing/2014/main" id="{C80CF69E-DD15-48FB-BF22-82B8C30059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199233" y="4902369"/>
              <a:ext cx="503424" cy="212986"/>
            </a:xfrm>
            <a:prstGeom prst="rect">
              <a:avLst/>
            </a:prstGeom>
          </p:spPr>
        </p:pic>
        <p:pic>
          <p:nvPicPr>
            <p:cNvPr id="311" name="グラフィックス 310">
              <a:extLst>
                <a:ext uri="{FF2B5EF4-FFF2-40B4-BE49-F238E27FC236}">
                  <a16:creationId xmlns:a16="http://schemas.microsoft.com/office/drawing/2014/main" id="{ECA6FCEA-32B4-4F57-B102-710A227A86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852358" y="4316142"/>
              <a:ext cx="503424" cy="212986"/>
            </a:xfrm>
            <a:prstGeom prst="rect">
              <a:avLst/>
            </a:prstGeom>
          </p:spPr>
        </p:pic>
        <p:pic>
          <p:nvPicPr>
            <p:cNvPr id="312" name="グラフィックス 311">
              <a:extLst>
                <a:ext uri="{FF2B5EF4-FFF2-40B4-BE49-F238E27FC236}">
                  <a16:creationId xmlns:a16="http://schemas.microsoft.com/office/drawing/2014/main" id="{CA1739AF-1F70-4BDD-9492-1DCC49E33E7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849980" y="4613085"/>
              <a:ext cx="503424" cy="212986"/>
            </a:xfrm>
            <a:prstGeom prst="rect">
              <a:avLst/>
            </a:prstGeom>
          </p:spPr>
        </p:pic>
        <p:pic>
          <p:nvPicPr>
            <p:cNvPr id="313" name="グラフィックス 312">
              <a:extLst>
                <a:ext uri="{FF2B5EF4-FFF2-40B4-BE49-F238E27FC236}">
                  <a16:creationId xmlns:a16="http://schemas.microsoft.com/office/drawing/2014/main" id="{9E0C3EF3-BDFA-4846-B3C4-752B1C6DE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851170" y="4902369"/>
              <a:ext cx="503424" cy="212986"/>
            </a:xfrm>
            <a:prstGeom prst="rect">
              <a:avLst/>
            </a:prstGeom>
          </p:spPr>
        </p:pic>
        <p:pic>
          <p:nvPicPr>
            <p:cNvPr id="315" name="グラフィックス 314">
              <a:extLst>
                <a:ext uri="{FF2B5EF4-FFF2-40B4-BE49-F238E27FC236}">
                  <a16:creationId xmlns:a16="http://schemas.microsoft.com/office/drawing/2014/main" id="{54706084-62E8-4EC1-A12C-F0D2A151C5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3503921" y="4316143"/>
              <a:ext cx="503424" cy="212986"/>
            </a:xfrm>
            <a:prstGeom prst="rect">
              <a:avLst/>
            </a:prstGeom>
          </p:spPr>
        </p:pic>
        <p:pic>
          <p:nvPicPr>
            <p:cNvPr id="316" name="グラフィックス 315">
              <a:extLst>
                <a:ext uri="{FF2B5EF4-FFF2-40B4-BE49-F238E27FC236}">
                  <a16:creationId xmlns:a16="http://schemas.microsoft.com/office/drawing/2014/main" id="{0664EE50-5217-49AA-8FE2-DA86E25F3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3501543" y="4613086"/>
              <a:ext cx="503424" cy="212986"/>
            </a:xfrm>
            <a:prstGeom prst="rect">
              <a:avLst/>
            </a:prstGeom>
          </p:spPr>
        </p:pic>
        <p:pic>
          <p:nvPicPr>
            <p:cNvPr id="317" name="グラフィックス 316">
              <a:extLst>
                <a:ext uri="{FF2B5EF4-FFF2-40B4-BE49-F238E27FC236}">
                  <a16:creationId xmlns:a16="http://schemas.microsoft.com/office/drawing/2014/main" id="{A521ACF0-26E5-4725-9AF2-A25F762FE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3502733" y="4902370"/>
              <a:ext cx="503424" cy="212986"/>
            </a:xfrm>
            <a:prstGeom prst="rect">
              <a:avLst/>
            </a:prstGeom>
          </p:spPr>
        </p:pic>
        <p:pic>
          <p:nvPicPr>
            <p:cNvPr id="5" name="グラフィックス 4">
              <a:extLst>
                <a:ext uri="{FF2B5EF4-FFF2-40B4-BE49-F238E27FC236}">
                  <a16:creationId xmlns:a16="http://schemas.microsoft.com/office/drawing/2014/main" id="{214E7AEA-79C9-108D-3853-FC699083A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50138" y="3141352"/>
              <a:ext cx="503424" cy="212986"/>
            </a:xfrm>
            <a:prstGeom prst="rect">
              <a:avLst/>
            </a:prstGeom>
          </p:spPr>
        </p:pic>
        <p:pic>
          <p:nvPicPr>
            <p:cNvPr id="6" name="グラフィックス 5">
              <a:extLst>
                <a:ext uri="{FF2B5EF4-FFF2-40B4-BE49-F238E27FC236}">
                  <a16:creationId xmlns:a16="http://schemas.microsoft.com/office/drawing/2014/main" id="{6E273CC5-1EA8-48DF-0650-4BCF34173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47760" y="3438295"/>
              <a:ext cx="503424" cy="212986"/>
            </a:xfrm>
            <a:prstGeom prst="rect">
              <a:avLst/>
            </a:prstGeom>
          </p:spPr>
        </p:pic>
        <p:pic>
          <p:nvPicPr>
            <p:cNvPr id="7" name="グラフィックス 6">
              <a:extLst>
                <a:ext uri="{FF2B5EF4-FFF2-40B4-BE49-F238E27FC236}">
                  <a16:creationId xmlns:a16="http://schemas.microsoft.com/office/drawing/2014/main" id="{05C45751-A902-6BFC-EBD1-CC6D314BAC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48950" y="3727579"/>
              <a:ext cx="503424" cy="212986"/>
            </a:xfrm>
            <a:prstGeom prst="rect">
              <a:avLst/>
            </a:prstGeom>
          </p:spPr>
        </p:pic>
        <p:pic>
          <p:nvPicPr>
            <p:cNvPr id="8" name="グラフィックス 7">
              <a:extLst>
                <a:ext uri="{FF2B5EF4-FFF2-40B4-BE49-F238E27FC236}">
                  <a16:creationId xmlns:a16="http://schemas.microsoft.com/office/drawing/2014/main" id="{F3DE5325-31BA-CF52-DEAB-1AFF736AAE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46572" y="4024522"/>
              <a:ext cx="503424" cy="212986"/>
            </a:xfrm>
            <a:prstGeom prst="rect">
              <a:avLst/>
            </a:prstGeom>
          </p:spPr>
        </p:pic>
        <p:pic>
          <p:nvPicPr>
            <p:cNvPr id="9" name="グラフィックス 8">
              <a:extLst>
                <a:ext uri="{FF2B5EF4-FFF2-40B4-BE49-F238E27FC236}">
                  <a16:creationId xmlns:a16="http://schemas.microsoft.com/office/drawing/2014/main" id="{200684BE-B77B-7747-770E-056DD420C2B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01701" y="3141353"/>
              <a:ext cx="503424" cy="212986"/>
            </a:xfrm>
            <a:prstGeom prst="rect">
              <a:avLst/>
            </a:prstGeom>
          </p:spPr>
        </p:pic>
        <p:pic>
          <p:nvPicPr>
            <p:cNvPr id="10" name="グラフィックス 9">
              <a:extLst>
                <a:ext uri="{FF2B5EF4-FFF2-40B4-BE49-F238E27FC236}">
                  <a16:creationId xmlns:a16="http://schemas.microsoft.com/office/drawing/2014/main" id="{96B4438A-1358-8DAF-1238-C2C3CB583E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99323" y="3438296"/>
              <a:ext cx="503424" cy="212986"/>
            </a:xfrm>
            <a:prstGeom prst="rect">
              <a:avLst/>
            </a:prstGeom>
          </p:spPr>
        </p:pic>
        <p:pic>
          <p:nvPicPr>
            <p:cNvPr id="11" name="グラフィックス 10">
              <a:extLst>
                <a:ext uri="{FF2B5EF4-FFF2-40B4-BE49-F238E27FC236}">
                  <a16:creationId xmlns:a16="http://schemas.microsoft.com/office/drawing/2014/main" id="{3BFFF4EB-3BB0-7CAD-0CBF-EFD641C48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00513" y="3727580"/>
              <a:ext cx="503424" cy="212986"/>
            </a:xfrm>
            <a:prstGeom prst="rect">
              <a:avLst/>
            </a:prstGeom>
          </p:spPr>
        </p:pic>
        <p:pic>
          <p:nvPicPr>
            <p:cNvPr id="12" name="グラフィックス 11">
              <a:extLst>
                <a:ext uri="{FF2B5EF4-FFF2-40B4-BE49-F238E27FC236}">
                  <a16:creationId xmlns:a16="http://schemas.microsoft.com/office/drawing/2014/main" id="{C87B40FB-CE90-5A15-4ED3-C2BF453464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98135" y="4024523"/>
              <a:ext cx="503424" cy="212986"/>
            </a:xfrm>
            <a:prstGeom prst="rect">
              <a:avLst/>
            </a:prstGeom>
          </p:spPr>
        </p:pic>
        <p:pic>
          <p:nvPicPr>
            <p:cNvPr id="13" name="グラフィックス 12">
              <a:extLst>
                <a:ext uri="{FF2B5EF4-FFF2-40B4-BE49-F238E27FC236}">
                  <a16:creationId xmlns:a16="http://schemas.microsoft.com/office/drawing/2014/main" id="{B1B0B210-3AD3-81F1-B0CA-5EC5F105E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50138" y="4316141"/>
              <a:ext cx="503424" cy="212986"/>
            </a:xfrm>
            <a:prstGeom prst="rect">
              <a:avLst/>
            </a:prstGeom>
          </p:spPr>
        </p:pic>
        <p:pic>
          <p:nvPicPr>
            <p:cNvPr id="14" name="グラフィックス 13">
              <a:extLst>
                <a:ext uri="{FF2B5EF4-FFF2-40B4-BE49-F238E27FC236}">
                  <a16:creationId xmlns:a16="http://schemas.microsoft.com/office/drawing/2014/main" id="{29CCA2FB-8278-4F42-1661-52EF57186D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47760" y="4613084"/>
              <a:ext cx="503424" cy="212986"/>
            </a:xfrm>
            <a:prstGeom prst="rect">
              <a:avLst/>
            </a:prstGeom>
          </p:spPr>
        </p:pic>
        <p:pic>
          <p:nvPicPr>
            <p:cNvPr id="16" name="グラフィックス 15">
              <a:extLst>
                <a:ext uri="{FF2B5EF4-FFF2-40B4-BE49-F238E27FC236}">
                  <a16:creationId xmlns:a16="http://schemas.microsoft.com/office/drawing/2014/main" id="{2F142BF5-EB5B-A14B-A3A7-FF71471E3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01701" y="4316142"/>
              <a:ext cx="503424" cy="212986"/>
            </a:xfrm>
            <a:prstGeom prst="rect">
              <a:avLst/>
            </a:prstGeom>
          </p:spPr>
        </p:pic>
        <p:pic>
          <p:nvPicPr>
            <p:cNvPr id="17" name="グラフィックス 16">
              <a:extLst>
                <a:ext uri="{FF2B5EF4-FFF2-40B4-BE49-F238E27FC236}">
                  <a16:creationId xmlns:a16="http://schemas.microsoft.com/office/drawing/2014/main" id="{0A47F7E2-2AF2-88BB-8453-9F81C89B7B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99323" y="4613085"/>
              <a:ext cx="503424" cy="212986"/>
            </a:xfrm>
            <a:prstGeom prst="rect">
              <a:avLst/>
            </a:prstGeom>
          </p:spPr>
        </p:pic>
      </p:grpSp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8CB131A4-7335-25E5-1908-850D12F1313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800000" flipV="1">
            <a:off x="6601020" y="2461771"/>
            <a:ext cx="533329" cy="158023"/>
          </a:xfrm>
          <a:prstGeom prst="rect">
            <a:avLst/>
          </a:prstGeom>
        </p:spPr>
      </p:pic>
      <p:pic>
        <p:nvPicPr>
          <p:cNvPr id="21" name="グラフィックス 20">
            <a:extLst>
              <a:ext uri="{FF2B5EF4-FFF2-40B4-BE49-F238E27FC236}">
                <a16:creationId xmlns:a16="http://schemas.microsoft.com/office/drawing/2014/main" id="{611CE6AE-F1C1-B21D-94A2-E0CAB50273D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8730468" y="2517618"/>
            <a:ext cx="179942" cy="139955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B2EA7162-CBCD-75C4-2863-7143063394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78416" y="2365637"/>
            <a:ext cx="783874" cy="247540"/>
          </a:xfrm>
          <a:prstGeom prst="rect">
            <a:avLst/>
          </a:prstGeom>
        </p:spPr>
      </p:pic>
      <p:pic>
        <p:nvPicPr>
          <p:cNvPr id="24" name="グラフィックス 23">
            <a:extLst>
              <a:ext uri="{FF2B5EF4-FFF2-40B4-BE49-F238E27FC236}">
                <a16:creationId xmlns:a16="http://schemas.microsoft.com/office/drawing/2014/main" id="{DCF05D4C-9C72-FB1C-E757-21B19CEF95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13332" y="2365637"/>
            <a:ext cx="783874" cy="247540"/>
          </a:xfrm>
          <a:prstGeom prst="rect">
            <a:avLst/>
          </a:prstGeom>
        </p:spPr>
      </p:pic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9A308959-FE0F-389E-0AC6-032D5BF5A6A1}"/>
              </a:ext>
            </a:extLst>
          </p:cNvPr>
          <p:cNvGrpSpPr/>
          <p:nvPr/>
        </p:nvGrpSpPr>
        <p:grpSpPr>
          <a:xfrm>
            <a:off x="4502705" y="3047082"/>
            <a:ext cx="5055254" cy="2293017"/>
            <a:chOff x="4502705" y="2868116"/>
            <a:chExt cx="5055254" cy="2293017"/>
          </a:xfrm>
        </p:grpSpPr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id="{CAEC1DF8-6D3D-A0D2-970C-56F2097B21B2}"/>
                </a:ext>
              </a:extLst>
            </p:cNvPr>
            <p:cNvGrpSpPr/>
            <p:nvPr/>
          </p:nvGrpSpPr>
          <p:grpSpPr>
            <a:xfrm>
              <a:off x="4506271" y="3187127"/>
              <a:ext cx="5051688" cy="212990"/>
              <a:chOff x="4506271" y="3187127"/>
              <a:chExt cx="5051688" cy="212990"/>
            </a:xfrm>
          </p:grpSpPr>
          <p:pic>
            <p:nvPicPr>
              <p:cNvPr id="26" name="グラフィックス 25">
                <a:extLst>
                  <a:ext uri="{FF2B5EF4-FFF2-40B4-BE49-F238E27FC236}">
                    <a16:creationId xmlns:a16="http://schemas.microsoft.com/office/drawing/2014/main" id="{789CB0F4-9FDB-4C8C-3979-1F0272FA95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804991" y="318712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31" name="グラフィックス 30">
                <a:extLst>
                  <a:ext uri="{FF2B5EF4-FFF2-40B4-BE49-F238E27FC236}">
                    <a16:creationId xmlns:a16="http://schemas.microsoft.com/office/drawing/2014/main" id="{A4E9F442-A0F2-D472-C91F-C6E93F1CCE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6456554" y="3187130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35" name="グラフィックス 34">
                <a:extLst>
                  <a:ext uri="{FF2B5EF4-FFF2-40B4-BE49-F238E27FC236}">
                    <a16:creationId xmlns:a16="http://schemas.microsoft.com/office/drawing/2014/main" id="{C71E0969-2A8E-F775-767B-62691E3B77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108491" y="3187130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39" name="グラフィックス 38">
                <a:extLst>
                  <a:ext uri="{FF2B5EF4-FFF2-40B4-BE49-F238E27FC236}">
                    <a16:creationId xmlns:a16="http://schemas.microsoft.com/office/drawing/2014/main" id="{173BE5AA-03D0-F149-ADDD-75C081627B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760054" y="3187131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55" name="グラフィックス 54">
                <a:extLst>
                  <a:ext uri="{FF2B5EF4-FFF2-40B4-BE49-F238E27FC236}">
                    <a16:creationId xmlns:a16="http://schemas.microsoft.com/office/drawing/2014/main" id="{89C21B94-A90D-392F-9F48-E18D569E18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506271" y="318712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61" name="グラフィックス 60">
                <a:extLst>
                  <a:ext uri="{FF2B5EF4-FFF2-40B4-BE49-F238E27FC236}">
                    <a16:creationId xmlns:a16="http://schemas.microsoft.com/office/drawing/2014/main" id="{99057C0D-EB13-058E-0DB9-51A24BEB05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157834" y="3187130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69" name="グラフィックス 68">
                <a:extLst>
                  <a:ext uri="{FF2B5EF4-FFF2-40B4-BE49-F238E27FC236}">
                    <a16:creationId xmlns:a16="http://schemas.microsoft.com/office/drawing/2014/main" id="{2FFEC21D-B810-9CC2-BCA8-A9FEE14CBA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402972" y="3187127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73" name="グラフィックス 72">
                <a:extLst>
                  <a:ext uri="{FF2B5EF4-FFF2-40B4-BE49-F238E27FC236}">
                    <a16:creationId xmlns:a16="http://schemas.microsoft.com/office/drawing/2014/main" id="{3AC41746-62E0-A770-A307-EED76FCDF3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9054535" y="3187128"/>
                <a:ext cx="503424" cy="212986"/>
              </a:xfrm>
              <a:prstGeom prst="rect">
                <a:avLst/>
              </a:prstGeom>
            </p:spPr>
          </p:pic>
        </p:grpSp>
        <p:grpSp>
          <p:nvGrpSpPr>
            <p:cNvPr id="79" name="グループ化 78">
              <a:extLst>
                <a:ext uri="{FF2B5EF4-FFF2-40B4-BE49-F238E27FC236}">
                  <a16:creationId xmlns:a16="http://schemas.microsoft.com/office/drawing/2014/main" id="{B90BC9E4-EAA0-1E30-CB85-AC5EF492F9D0}"/>
                </a:ext>
              </a:extLst>
            </p:cNvPr>
            <p:cNvGrpSpPr/>
            <p:nvPr/>
          </p:nvGrpSpPr>
          <p:grpSpPr>
            <a:xfrm>
              <a:off x="4503893" y="3484070"/>
              <a:ext cx="5051688" cy="212990"/>
              <a:chOff x="4503893" y="3484070"/>
              <a:chExt cx="5051688" cy="212990"/>
            </a:xfrm>
          </p:grpSpPr>
          <p:pic>
            <p:nvPicPr>
              <p:cNvPr id="27" name="グラフィックス 26">
                <a:extLst>
                  <a:ext uri="{FF2B5EF4-FFF2-40B4-BE49-F238E27FC236}">
                    <a16:creationId xmlns:a16="http://schemas.microsoft.com/office/drawing/2014/main" id="{D91EAA8B-A6AE-5F36-CEF4-AFE8E7156D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802613" y="3484072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32" name="グラフィックス 31">
                <a:extLst>
                  <a:ext uri="{FF2B5EF4-FFF2-40B4-BE49-F238E27FC236}">
                    <a16:creationId xmlns:a16="http://schemas.microsoft.com/office/drawing/2014/main" id="{DF44463C-8876-182E-D125-8297B74E83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6454176" y="3484073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36" name="グラフィックス 35">
                <a:extLst>
                  <a:ext uri="{FF2B5EF4-FFF2-40B4-BE49-F238E27FC236}">
                    <a16:creationId xmlns:a16="http://schemas.microsoft.com/office/drawing/2014/main" id="{E1866E7A-F0B5-A46F-3C26-4B3EC12ADA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106113" y="3484073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40" name="グラフィックス 39">
                <a:extLst>
                  <a:ext uri="{FF2B5EF4-FFF2-40B4-BE49-F238E27FC236}">
                    <a16:creationId xmlns:a16="http://schemas.microsoft.com/office/drawing/2014/main" id="{11D57870-DD6A-6440-51CF-32C811CD69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757676" y="3484074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57" name="グラフィックス 56">
                <a:extLst>
                  <a:ext uri="{FF2B5EF4-FFF2-40B4-BE49-F238E27FC236}">
                    <a16:creationId xmlns:a16="http://schemas.microsoft.com/office/drawing/2014/main" id="{7DBDE516-0AA8-537C-C587-1833FF8FD7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503893" y="3484072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62" name="グラフィックス 61">
                <a:extLst>
                  <a:ext uri="{FF2B5EF4-FFF2-40B4-BE49-F238E27FC236}">
                    <a16:creationId xmlns:a16="http://schemas.microsoft.com/office/drawing/2014/main" id="{FFE60477-9D6F-1B73-A122-6267FE04FC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155456" y="3484073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70" name="グラフィックス 69">
                <a:extLst>
                  <a:ext uri="{FF2B5EF4-FFF2-40B4-BE49-F238E27FC236}">
                    <a16:creationId xmlns:a16="http://schemas.microsoft.com/office/drawing/2014/main" id="{19B68992-6AD0-5DC9-6182-A00BE0A7EB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400594" y="3484070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74" name="グラフィックス 73">
                <a:extLst>
                  <a:ext uri="{FF2B5EF4-FFF2-40B4-BE49-F238E27FC236}">
                    <a16:creationId xmlns:a16="http://schemas.microsoft.com/office/drawing/2014/main" id="{16A5DD2D-25A9-CC18-04E2-36EBC4845B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9052157" y="3484071"/>
                <a:ext cx="503424" cy="212986"/>
              </a:xfrm>
              <a:prstGeom prst="rect">
                <a:avLst/>
              </a:prstGeom>
            </p:spPr>
          </p:pic>
        </p:grpSp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674A9B41-8E3E-8EFD-8C90-36EE1A8EDAC8}"/>
                </a:ext>
              </a:extLst>
            </p:cNvPr>
            <p:cNvGrpSpPr/>
            <p:nvPr/>
          </p:nvGrpSpPr>
          <p:grpSpPr>
            <a:xfrm>
              <a:off x="4505083" y="3773354"/>
              <a:ext cx="5051688" cy="212990"/>
              <a:chOff x="4505083" y="3773354"/>
              <a:chExt cx="5051688" cy="212990"/>
            </a:xfrm>
          </p:grpSpPr>
          <p:pic>
            <p:nvPicPr>
              <p:cNvPr id="28" name="グラフィックス 27">
                <a:extLst>
                  <a:ext uri="{FF2B5EF4-FFF2-40B4-BE49-F238E27FC236}">
                    <a16:creationId xmlns:a16="http://schemas.microsoft.com/office/drawing/2014/main" id="{EB824819-1BAE-9D7E-5D53-C2C8047458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803803" y="3773356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33" name="グラフィックス 32">
                <a:extLst>
                  <a:ext uri="{FF2B5EF4-FFF2-40B4-BE49-F238E27FC236}">
                    <a16:creationId xmlns:a16="http://schemas.microsoft.com/office/drawing/2014/main" id="{84987E3C-9F6C-87FB-36A1-BE6CEFD11B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6455366" y="3773357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37" name="グラフィックス 36">
                <a:extLst>
                  <a:ext uri="{FF2B5EF4-FFF2-40B4-BE49-F238E27FC236}">
                    <a16:creationId xmlns:a16="http://schemas.microsoft.com/office/drawing/2014/main" id="{50A78D4C-9AE8-A790-2B6D-267A21383C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107303" y="3773357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41" name="グラフィックス 40">
                <a:extLst>
                  <a:ext uri="{FF2B5EF4-FFF2-40B4-BE49-F238E27FC236}">
                    <a16:creationId xmlns:a16="http://schemas.microsoft.com/office/drawing/2014/main" id="{0796113F-2778-8F97-CBB1-8D44DC071A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758866" y="3773358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59" name="グラフィックス 58">
                <a:extLst>
                  <a:ext uri="{FF2B5EF4-FFF2-40B4-BE49-F238E27FC236}">
                    <a16:creationId xmlns:a16="http://schemas.microsoft.com/office/drawing/2014/main" id="{4C9FA1E2-6E3B-A59F-F268-40EB82D767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505083" y="3773356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63" name="グラフィックス 62">
                <a:extLst>
                  <a:ext uri="{FF2B5EF4-FFF2-40B4-BE49-F238E27FC236}">
                    <a16:creationId xmlns:a16="http://schemas.microsoft.com/office/drawing/2014/main" id="{06E6A2F0-1C2B-303E-4AC5-D49F10228A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156646" y="3773357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71" name="グラフィックス 70">
                <a:extLst>
                  <a:ext uri="{FF2B5EF4-FFF2-40B4-BE49-F238E27FC236}">
                    <a16:creationId xmlns:a16="http://schemas.microsoft.com/office/drawing/2014/main" id="{7624027D-DDAD-46C1-E2FE-89CE170646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401784" y="3773354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75" name="グラフィックス 74">
                <a:extLst>
                  <a:ext uri="{FF2B5EF4-FFF2-40B4-BE49-F238E27FC236}">
                    <a16:creationId xmlns:a16="http://schemas.microsoft.com/office/drawing/2014/main" id="{68A2DF39-F9C2-B202-0DB5-7388DAA13D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9053347" y="3773355"/>
                <a:ext cx="503424" cy="212986"/>
              </a:xfrm>
              <a:prstGeom prst="rect">
                <a:avLst/>
              </a:prstGeom>
            </p:spPr>
          </p:pic>
        </p:grpSp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2508D124-C0AE-995F-5540-454256D6F9C7}"/>
                </a:ext>
              </a:extLst>
            </p:cNvPr>
            <p:cNvGrpSpPr/>
            <p:nvPr/>
          </p:nvGrpSpPr>
          <p:grpSpPr>
            <a:xfrm>
              <a:off x="4502705" y="4070297"/>
              <a:ext cx="5051688" cy="212990"/>
              <a:chOff x="4502705" y="4070297"/>
              <a:chExt cx="5051688" cy="212990"/>
            </a:xfrm>
          </p:grpSpPr>
          <p:pic>
            <p:nvPicPr>
              <p:cNvPr id="30" name="グラフィックス 29">
                <a:extLst>
                  <a:ext uri="{FF2B5EF4-FFF2-40B4-BE49-F238E27FC236}">
                    <a16:creationId xmlns:a16="http://schemas.microsoft.com/office/drawing/2014/main" id="{F99AB364-945D-431F-DEA3-A8F7A1C62C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801425" y="407029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34" name="グラフィックス 33">
                <a:extLst>
                  <a:ext uri="{FF2B5EF4-FFF2-40B4-BE49-F238E27FC236}">
                    <a16:creationId xmlns:a16="http://schemas.microsoft.com/office/drawing/2014/main" id="{AF80D066-8C26-8419-1B42-0250997C3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6452988" y="4070300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38" name="グラフィックス 37">
                <a:extLst>
                  <a:ext uri="{FF2B5EF4-FFF2-40B4-BE49-F238E27FC236}">
                    <a16:creationId xmlns:a16="http://schemas.microsoft.com/office/drawing/2014/main" id="{5C4E9A4A-E40F-E4A0-CD9D-E512FD107E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104925" y="4070300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42" name="グラフィックス 41">
                <a:extLst>
                  <a:ext uri="{FF2B5EF4-FFF2-40B4-BE49-F238E27FC236}">
                    <a16:creationId xmlns:a16="http://schemas.microsoft.com/office/drawing/2014/main" id="{5FE3BC7B-7F2E-54EB-7883-B6BC0B400A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756488" y="4070301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60" name="グラフィックス 59">
                <a:extLst>
                  <a:ext uri="{FF2B5EF4-FFF2-40B4-BE49-F238E27FC236}">
                    <a16:creationId xmlns:a16="http://schemas.microsoft.com/office/drawing/2014/main" id="{D78C70D7-2613-780D-B033-8956F076E5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502705" y="407029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64" name="グラフィックス 63">
                <a:extLst>
                  <a:ext uri="{FF2B5EF4-FFF2-40B4-BE49-F238E27FC236}">
                    <a16:creationId xmlns:a16="http://schemas.microsoft.com/office/drawing/2014/main" id="{E2E20811-A3CB-6106-98D9-938E4ADB32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154268" y="4070300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72" name="グラフィックス 71">
                <a:extLst>
                  <a:ext uri="{FF2B5EF4-FFF2-40B4-BE49-F238E27FC236}">
                    <a16:creationId xmlns:a16="http://schemas.microsoft.com/office/drawing/2014/main" id="{2A579C02-960B-77B3-95C6-7CC550362F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399406" y="4070297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76" name="グラフィックス 75">
                <a:extLst>
                  <a:ext uri="{FF2B5EF4-FFF2-40B4-BE49-F238E27FC236}">
                    <a16:creationId xmlns:a16="http://schemas.microsoft.com/office/drawing/2014/main" id="{3FC6EC4E-3102-4A70-B4D8-743D1F5606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9050969" y="4070298"/>
                <a:ext cx="503424" cy="212986"/>
              </a:xfrm>
              <a:prstGeom prst="rect">
                <a:avLst/>
              </a:prstGeom>
            </p:spPr>
          </p:pic>
        </p:grpSp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DAE79864-2F9E-5CE9-4E96-3BC3ED591643}"/>
                </a:ext>
              </a:extLst>
            </p:cNvPr>
            <p:cNvGrpSpPr/>
            <p:nvPr/>
          </p:nvGrpSpPr>
          <p:grpSpPr>
            <a:xfrm>
              <a:off x="4506271" y="4361916"/>
              <a:ext cx="5051688" cy="212990"/>
              <a:chOff x="4506271" y="4361916"/>
              <a:chExt cx="5051688" cy="212990"/>
            </a:xfrm>
          </p:grpSpPr>
          <p:pic>
            <p:nvPicPr>
              <p:cNvPr id="43" name="グラフィックス 42">
                <a:extLst>
                  <a:ext uri="{FF2B5EF4-FFF2-40B4-BE49-F238E27FC236}">
                    <a16:creationId xmlns:a16="http://schemas.microsoft.com/office/drawing/2014/main" id="{FAD90D14-133A-3C5A-8A96-0FB89442B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804991" y="4361918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46" name="グラフィックス 45">
                <a:extLst>
                  <a:ext uri="{FF2B5EF4-FFF2-40B4-BE49-F238E27FC236}">
                    <a16:creationId xmlns:a16="http://schemas.microsoft.com/office/drawing/2014/main" id="{45D136E2-30E4-6648-62FA-BFDFB359D3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6456554" y="436191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49" name="グラフィックス 48">
                <a:extLst>
                  <a:ext uri="{FF2B5EF4-FFF2-40B4-BE49-F238E27FC236}">
                    <a16:creationId xmlns:a16="http://schemas.microsoft.com/office/drawing/2014/main" id="{779AFF81-D473-C3CC-A0D3-93E4166FDA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108491" y="436191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52" name="グラフィックス 51">
                <a:extLst>
                  <a:ext uri="{FF2B5EF4-FFF2-40B4-BE49-F238E27FC236}">
                    <a16:creationId xmlns:a16="http://schemas.microsoft.com/office/drawing/2014/main" id="{2A9E3B46-CA88-E41A-2641-AB1B8B0133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760054" y="4361920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65" name="グラフィックス 64">
                <a:extLst>
                  <a:ext uri="{FF2B5EF4-FFF2-40B4-BE49-F238E27FC236}">
                    <a16:creationId xmlns:a16="http://schemas.microsoft.com/office/drawing/2014/main" id="{580C4F21-CB78-F521-927A-69FCE19187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506271" y="4361918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67" name="グラフィックス 66">
                <a:extLst>
                  <a:ext uri="{FF2B5EF4-FFF2-40B4-BE49-F238E27FC236}">
                    <a16:creationId xmlns:a16="http://schemas.microsoft.com/office/drawing/2014/main" id="{12F996D8-A116-EFFF-36FB-1631E89748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157834" y="436191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85" name="グラフィックス 84">
                <a:extLst>
                  <a:ext uri="{FF2B5EF4-FFF2-40B4-BE49-F238E27FC236}">
                    <a16:creationId xmlns:a16="http://schemas.microsoft.com/office/drawing/2014/main" id="{3138FB94-F247-EFAA-6730-5B71DD470A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402972" y="4361916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88" name="グラフィックス 87">
                <a:extLst>
                  <a:ext uri="{FF2B5EF4-FFF2-40B4-BE49-F238E27FC236}">
                    <a16:creationId xmlns:a16="http://schemas.microsoft.com/office/drawing/2014/main" id="{A8A997F2-4D70-872D-E6F6-26A3636BD8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9054535" y="4361917"/>
                <a:ext cx="503424" cy="212986"/>
              </a:xfrm>
              <a:prstGeom prst="rect">
                <a:avLst/>
              </a:prstGeom>
            </p:spPr>
          </p:pic>
        </p:grpSp>
        <p:grpSp>
          <p:nvGrpSpPr>
            <p:cNvPr id="82" name="グループ化 81">
              <a:extLst>
                <a:ext uri="{FF2B5EF4-FFF2-40B4-BE49-F238E27FC236}">
                  <a16:creationId xmlns:a16="http://schemas.microsoft.com/office/drawing/2014/main" id="{BEBFB992-C479-0620-F1F7-E18D95D35A87}"/>
                </a:ext>
              </a:extLst>
            </p:cNvPr>
            <p:cNvGrpSpPr/>
            <p:nvPr/>
          </p:nvGrpSpPr>
          <p:grpSpPr>
            <a:xfrm>
              <a:off x="4503893" y="4658859"/>
              <a:ext cx="5051688" cy="212990"/>
              <a:chOff x="4503893" y="4658859"/>
              <a:chExt cx="5051688" cy="212990"/>
            </a:xfrm>
          </p:grpSpPr>
          <p:pic>
            <p:nvPicPr>
              <p:cNvPr id="44" name="グラフィックス 43">
                <a:extLst>
                  <a:ext uri="{FF2B5EF4-FFF2-40B4-BE49-F238E27FC236}">
                    <a16:creationId xmlns:a16="http://schemas.microsoft.com/office/drawing/2014/main" id="{19A22C6C-BB3B-770A-10F5-4E6A12C35F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802613" y="4658861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47" name="グラフィックス 46">
                <a:extLst>
                  <a:ext uri="{FF2B5EF4-FFF2-40B4-BE49-F238E27FC236}">
                    <a16:creationId xmlns:a16="http://schemas.microsoft.com/office/drawing/2014/main" id="{2A60EA3B-90AF-C914-9539-6C103EFF1E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6454176" y="4658862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50" name="グラフィックス 49">
                <a:extLst>
                  <a:ext uri="{FF2B5EF4-FFF2-40B4-BE49-F238E27FC236}">
                    <a16:creationId xmlns:a16="http://schemas.microsoft.com/office/drawing/2014/main" id="{0279297B-89D5-4AD6-82E4-2F747A54A0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106113" y="4658862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53" name="グラフィックス 52">
                <a:extLst>
                  <a:ext uri="{FF2B5EF4-FFF2-40B4-BE49-F238E27FC236}">
                    <a16:creationId xmlns:a16="http://schemas.microsoft.com/office/drawing/2014/main" id="{284255AF-8842-D651-6494-368FC2C0EB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757676" y="4658863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66" name="グラフィックス 65">
                <a:extLst>
                  <a:ext uri="{FF2B5EF4-FFF2-40B4-BE49-F238E27FC236}">
                    <a16:creationId xmlns:a16="http://schemas.microsoft.com/office/drawing/2014/main" id="{192161A7-7C3D-C6BC-7819-5638A10310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503893" y="4658861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68" name="グラフィックス 67">
                <a:extLst>
                  <a:ext uri="{FF2B5EF4-FFF2-40B4-BE49-F238E27FC236}">
                    <a16:creationId xmlns:a16="http://schemas.microsoft.com/office/drawing/2014/main" id="{4D8BB769-091F-D541-46B1-3F0987D3C1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155456" y="4658862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86" name="グラフィックス 85">
                <a:extLst>
                  <a:ext uri="{FF2B5EF4-FFF2-40B4-BE49-F238E27FC236}">
                    <a16:creationId xmlns:a16="http://schemas.microsoft.com/office/drawing/2014/main" id="{6A054EA1-ACEE-114F-F84B-FD385940E9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400594" y="465885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89" name="グラフィックス 88">
                <a:extLst>
                  <a:ext uri="{FF2B5EF4-FFF2-40B4-BE49-F238E27FC236}">
                    <a16:creationId xmlns:a16="http://schemas.microsoft.com/office/drawing/2014/main" id="{595D8513-F8D9-9C35-8E33-5D9004A172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9052157" y="4658860"/>
                <a:ext cx="503424" cy="212986"/>
              </a:xfrm>
              <a:prstGeom prst="rect">
                <a:avLst/>
              </a:prstGeom>
            </p:spPr>
          </p:pic>
        </p:grpSp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129D339B-53C7-A346-B91F-5F3EFCEE4722}"/>
                </a:ext>
              </a:extLst>
            </p:cNvPr>
            <p:cNvGrpSpPr/>
            <p:nvPr/>
          </p:nvGrpSpPr>
          <p:grpSpPr>
            <a:xfrm>
              <a:off x="7107303" y="4948143"/>
              <a:ext cx="2449468" cy="212990"/>
              <a:chOff x="7107303" y="4948143"/>
              <a:chExt cx="2449468" cy="212990"/>
            </a:xfrm>
          </p:grpSpPr>
          <p:pic>
            <p:nvPicPr>
              <p:cNvPr id="51" name="グラフィックス 50">
                <a:extLst>
                  <a:ext uri="{FF2B5EF4-FFF2-40B4-BE49-F238E27FC236}">
                    <a16:creationId xmlns:a16="http://schemas.microsoft.com/office/drawing/2014/main" id="{EF3631C5-2748-0F8B-DE4B-2075ED51BB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107303" y="4948146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54" name="グラフィックス 53">
                <a:extLst>
                  <a:ext uri="{FF2B5EF4-FFF2-40B4-BE49-F238E27FC236}">
                    <a16:creationId xmlns:a16="http://schemas.microsoft.com/office/drawing/2014/main" id="{E96C890A-59E2-683E-A530-17D28C2F3D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758866" y="4948147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87" name="グラフィックス 86">
                <a:extLst>
                  <a:ext uri="{FF2B5EF4-FFF2-40B4-BE49-F238E27FC236}">
                    <a16:creationId xmlns:a16="http://schemas.microsoft.com/office/drawing/2014/main" id="{DB2D101E-D97D-62D2-F60E-ACDEA39C6F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401784" y="4948143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90" name="グラフィックス 89">
                <a:extLst>
                  <a:ext uri="{FF2B5EF4-FFF2-40B4-BE49-F238E27FC236}">
                    <a16:creationId xmlns:a16="http://schemas.microsoft.com/office/drawing/2014/main" id="{88811E6E-CA88-55DC-F6BB-C820F553A3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9053347" y="4948144"/>
                <a:ext cx="503424" cy="212986"/>
              </a:xfrm>
              <a:prstGeom prst="rect">
                <a:avLst/>
              </a:prstGeom>
            </p:spPr>
          </p:pic>
        </p:grpSp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C775C1FD-4DC7-6F12-1DCA-14892909C576}"/>
                </a:ext>
              </a:extLst>
            </p:cNvPr>
            <p:cNvGrpSpPr/>
            <p:nvPr/>
          </p:nvGrpSpPr>
          <p:grpSpPr>
            <a:xfrm>
              <a:off x="4502705" y="2868116"/>
              <a:ext cx="5051688" cy="212990"/>
              <a:chOff x="4502705" y="2868116"/>
              <a:chExt cx="5051688" cy="212990"/>
            </a:xfrm>
          </p:grpSpPr>
          <p:pic>
            <p:nvPicPr>
              <p:cNvPr id="2" name="グラフィックス 1">
                <a:extLst>
                  <a:ext uri="{FF2B5EF4-FFF2-40B4-BE49-F238E27FC236}">
                    <a16:creationId xmlns:a16="http://schemas.microsoft.com/office/drawing/2014/main" id="{F101A94B-73E1-AD7E-8D23-F9FF3F7758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801425" y="2868118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15" name="グラフィックス 14">
                <a:extLst>
                  <a:ext uri="{FF2B5EF4-FFF2-40B4-BE49-F238E27FC236}">
                    <a16:creationId xmlns:a16="http://schemas.microsoft.com/office/drawing/2014/main" id="{1D99B724-1A2C-087E-1A3C-6F338C8A47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6452988" y="286811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18" name="グラフィックス 17">
                <a:extLst>
                  <a:ext uri="{FF2B5EF4-FFF2-40B4-BE49-F238E27FC236}">
                    <a16:creationId xmlns:a16="http://schemas.microsoft.com/office/drawing/2014/main" id="{6ACE9358-276B-D034-4058-69B565AF55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104925" y="286811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22" name="グラフィックス 21">
                <a:extLst>
                  <a:ext uri="{FF2B5EF4-FFF2-40B4-BE49-F238E27FC236}">
                    <a16:creationId xmlns:a16="http://schemas.microsoft.com/office/drawing/2014/main" id="{24576540-8D7C-A022-200E-D6CAE7659F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7756488" y="2868120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25" name="グラフィックス 24">
                <a:extLst>
                  <a:ext uri="{FF2B5EF4-FFF2-40B4-BE49-F238E27FC236}">
                    <a16:creationId xmlns:a16="http://schemas.microsoft.com/office/drawing/2014/main" id="{6CD5BF1F-4AC7-6556-E545-6262D8E122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4502705" y="2868118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45" name="グラフィックス 44">
                <a:extLst>
                  <a:ext uri="{FF2B5EF4-FFF2-40B4-BE49-F238E27FC236}">
                    <a16:creationId xmlns:a16="http://schemas.microsoft.com/office/drawing/2014/main" id="{9E82F7FF-E8A3-CF7B-3DB5-D9FB5C3591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5154268" y="2868119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56" name="グラフィックス 55">
                <a:extLst>
                  <a:ext uri="{FF2B5EF4-FFF2-40B4-BE49-F238E27FC236}">
                    <a16:creationId xmlns:a16="http://schemas.microsoft.com/office/drawing/2014/main" id="{3AA32471-FB8E-CA2F-4D61-646BBEFDEC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399406" y="2868116"/>
                <a:ext cx="503424" cy="212986"/>
              </a:xfrm>
              <a:prstGeom prst="rect">
                <a:avLst/>
              </a:prstGeom>
            </p:spPr>
          </p:pic>
          <p:pic>
            <p:nvPicPr>
              <p:cNvPr id="58" name="グラフィックス 57">
                <a:extLst>
                  <a:ext uri="{FF2B5EF4-FFF2-40B4-BE49-F238E27FC236}">
                    <a16:creationId xmlns:a16="http://schemas.microsoft.com/office/drawing/2014/main" id="{CF0AEE10-5D83-DB5A-7635-36BEF9179D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9050969" y="2868117"/>
                <a:ext cx="503424" cy="21298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グラフィックス 80">
            <a:extLst>
              <a:ext uri="{FF2B5EF4-FFF2-40B4-BE49-F238E27FC236}">
                <a16:creationId xmlns:a16="http://schemas.microsoft.com/office/drawing/2014/main" id="{EBB5354D-C5CB-488B-9127-CDD04E941C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38595" y="549338"/>
            <a:ext cx="783874" cy="247540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5793A425-CDCC-475C-B8F8-55E7E94A6F6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682" y="889743"/>
            <a:ext cx="95692" cy="72809"/>
          </a:xfrm>
          <a:prstGeom prst="rect">
            <a:avLst/>
          </a:prstGeom>
        </p:spPr>
      </p:pic>
      <p:pic>
        <p:nvPicPr>
          <p:cNvPr id="83" name="グラフィックス 82">
            <a:extLst>
              <a:ext uri="{FF2B5EF4-FFF2-40B4-BE49-F238E27FC236}">
                <a16:creationId xmlns:a16="http://schemas.microsoft.com/office/drawing/2014/main" id="{F3484A9A-BB43-4678-902C-F1C1D10800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53614" y="519043"/>
            <a:ext cx="503425" cy="212988"/>
          </a:xfrm>
          <a:prstGeom prst="rect">
            <a:avLst/>
          </a:prstGeom>
        </p:spPr>
      </p:pic>
      <p:pic>
        <p:nvPicPr>
          <p:cNvPr id="84" name="グラフィックス 83">
            <a:extLst>
              <a:ext uri="{FF2B5EF4-FFF2-40B4-BE49-F238E27FC236}">
                <a16:creationId xmlns:a16="http://schemas.microsoft.com/office/drawing/2014/main" id="{8DB455D0-1188-4B67-8F4A-2DDAE6E8D52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152909" y="925264"/>
            <a:ext cx="503424" cy="212987"/>
          </a:xfrm>
          <a:prstGeom prst="rect">
            <a:avLst/>
          </a:prstGeom>
        </p:spPr>
      </p:pic>
      <p:pic>
        <p:nvPicPr>
          <p:cNvPr id="85" name="グラフィックス 84">
            <a:extLst>
              <a:ext uri="{FF2B5EF4-FFF2-40B4-BE49-F238E27FC236}">
                <a16:creationId xmlns:a16="http://schemas.microsoft.com/office/drawing/2014/main" id="{9C203738-55AB-4E50-83F4-0B9A69CCBD3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800000">
            <a:off x="7977645" y="551299"/>
            <a:ext cx="543383" cy="125397"/>
          </a:xfrm>
          <a:prstGeom prst="rect">
            <a:avLst/>
          </a:prstGeom>
        </p:spPr>
      </p:pic>
      <p:pic>
        <p:nvPicPr>
          <p:cNvPr id="86" name="グラフィックス 85">
            <a:extLst>
              <a:ext uri="{FF2B5EF4-FFF2-40B4-BE49-F238E27FC236}">
                <a16:creationId xmlns:a16="http://schemas.microsoft.com/office/drawing/2014/main" id="{219301E0-CC8D-45C1-A023-EE664E2E913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182765" y="1144197"/>
            <a:ext cx="143538" cy="143538"/>
          </a:xfrm>
          <a:prstGeom prst="rect">
            <a:avLst/>
          </a:prstGeom>
        </p:spPr>
      </p:pic>
      <p:pic>
        <p:nvPicPr>
          <p:cNvPr id="87" name="グラフィックス 86">
            <a:extLst>
              <a:ext uri="{FF2B5EF4-FFF2-40B4-BE49-F238E27FC236}">
                <a16:creationId xmlns:a16="http://schemas.microsoft.com/office/drawing/2014/main" id="{685A9376-91AE-4D48-BFA5-AEA0ADD22C9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159365" y="1489480"/>
            <a:ext cx="179942" cy="139955"/>
          </a:xfrm>
          <a:prstGeom prst="rect">
            <a:avLst/>
          </a:prstGeom>
        </p:spPr>
      </p:pic>
      <p:pic>
        <p:nvPicPr>
          <p:cNvPr id="93" name="グラフィックス 92">
            <a:extLst>
              <a:ext uri="{FF2B5EF4-FFF2-40B4-BE49-F238E27FC236}">
                <a16:creationId xmlns:a16="http://schemas.microsoft.com/office/drawing/2014/main" id="{70AD2E17-525B-4A1E-912A-7B8CD2A4041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flipV="1">
            <a:off x="8852936" y="1035092"/>
            <a:ext cx="533329" cy="158023"/>
          </a:xfrm>
          <a:prstGeom prst="rect">
            <a:avLst/>
          </a:prstGeom>
        </p:spPr>
      </p:pic>
      <p:pic>
        <p:nvPicPr>
          <p:cNvPr id="94" name="グラフィックス 93">
            <a:extLst>
              <a:ext uri="{FF2B5EF4-FFF2-40B4-BE49-F238E27FC236}">
                <a16:creationId xmlns:a16="http://schemas.microsoft.com/office/drawing/2014/main" id="{1ED8DDB3-B815-4FFE-9F70-7CA273A55A2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152909" y="1351408"/>
            <a:ext cx="503424" cy="212986"/>
          </a:xfrm>
          <a:prstGeom prst="rect">
            <a:avLst/>
          </a:prstGeom>
        </p:spPr>
      </p:pic>
      <p:pic>
        <p:nvPicPr>
          <p:cNvPr id="240" name="グラフィックス 239">
            <a:extLst>
              <a:ext uri="{FF2B5EF4-FFF2-40B4-BE49-F238E27FC236}">
                <a16:creationId xmlns:a16="http://schemas.microsoft.com/office/drawing/2014/main" id="{BA557DE9-350C-4D47-B643-C325BA585EB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0800000" flipV="1">
            <a:off x="3559566" y="5174859"/>
            <a:ext cx="533329" cy="158023"/>
          </a:xfrm>
          <a:prstGeom prst="rect">
            <a:avLst/>
          </a:prstGeom>
        </p:spPr>
      </p:pic>
      <p:pic>
        <p:nvPicPr>
          <p:cNvPr id="272" name="グラフィックス 271">
            <a:extLst>
              <a:ext uri="{FF2B5EF4-FFF2-40B4-BE49-F238E27FC236}">
                <a16:creationId xmlns:a16="http://schemas.microsoft.com/office/drawing/2014/main" id="{FF505359-91ED-4D44-8C08-EA746C9974F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5400000" flipV="1">
            <a:off x="4832951" y="4565880"/>
            <a:ext cx="533329" cy="158023"/>
          </a:xfrm>
          <a:prstGeom prst="rect">
            <a:avLst/>
          </a:prstGeom>
        </p:spPr>
      </p:pic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6064AD56-4784-4577-8D20-077F64C79AF7}"/>
              </a:ext>
            </a:extLst>
          </p:cNvPr>
          <p:cNvGrpSpPr/>
          <p:nvPr/>
        </p:nvGrpSpPr>
        <p:grpSpPr>
          <a:xfrm rot="16200000">
            <a:off x="3292680" y="3507843"/>
            <a:ext cx="1096157" cy="1774298"/>
            <a:chOff x="3217213" y="3538351"/>
            <a:chExt cx="1096157" cy="1774298"/>
          </a:xfrm>
        </p:grpSpPr>
        <p:pic>
          <p:nvPicPr>
            <p:cNvPr id="73" name="グラフィックス 72">
              <a:extLst>
                <a:ext uri="{FF2B5EF4-FFF2-40B4-BE49-F238E27FC236}">
                  <a16:creationId xmlns:a16="http://schemas.microsoft.com/office/drawing/2014/main" id="{D7DA3AF8-4732-47EC-81B1-64B735DA0B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950878"/>
              <a:ext cx="503424" cy="212986"/>
            </a:xfrm>
            <a:prstGeom prst="rect">
              <a:avLst/>
            </a:prstGeom>
          </p:spPr>
        </p:pic>
        <p:pic>
          <p:nvPicPr>
            <p:cNvPr id="74" name="グラフィックス 73">
              <a:extLst>
                <a:ext uri="{FF2B5EF4-FFF2-40B4-BE49-F238E27FC236}">
                  <a16:creationId xmlns:a16="http://schemas.microsoft.com/office/drawing/2014/main" id="{62663E0E-54B4-4988-98B7-3C2F5A43470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953256"/>
              <a:ext cx="503424" cy="212986"/>
            </a:xfrm>
            <a:prstGeom prst="rect">
              <a:avLst/>
            </a:prstGeom>
          </p:spPr>
        </p:pic>
        <p:pic>
          <p:nvPicPr>
            <p:cNvPr id="75" name="グラフィックス 74">
              <a:extLst>
                <a:ext uri="{FF2B5EF4-FFF2-40B4-BE49-F238E27FC236}">
                  <a16:creationId xmlns:a16="http://schemas.microsoft.com/office/drawing/2014/main" id="{E2138086-0B4A-4CA3-AD0A-B7E2B3D46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952066"/>
              <a:ext cx="503424" cy="212986"/>
            </a:xfrm>
            <a:prstGeom prst="rect">
              <a:avLst/>
            </a:prstGeom>
          </p:spPr>
        </p:pic>
        <p:pic>
          <p:nvPicPr>
            <p:cNvPr id="76" name="グラフィックス 75">
              <a:extLst>
                <a:ext uri="{FF2B5EF4-FFF2-40B4-BE49-F238E27FC236}">
                  <a16:creationId xmlns:a16="http://schemas.microsoft.com/office/drawing/2014/main" id="{2AD86FED-A8B6-465A-AE0F-4DD38C46D00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4" y="4954444"/>
              <a:ext cx="503424" cy="212986"/>
            </a:xfrm>
            <a:prstGeom prst="rect">
              <a:avLst/>
            </a:prstGeom>
          </p:spPr>
        </p:pic>
        <p:pic>
          <p:nvPicPr>
            <p:cNvPr id="77" name="グラフィックス 76">
              <a:extLst>
                <a:ext uri="{FF2B5EF4-FFF2-40B4-BE49-F238E27FC236}">
                  <a16:creationId xmlns:a16="http://schemas.microsoft.com/office/drawing/2014/main" id="{F1EDF828-4203-42C2-9D17-41D9AA5FF1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319431"/>
              <a:ext cx="503424" cy="212986"/>
            </a:xfrm>
            <a:prstGeom prst="rect">
              <a:avLst/>
            </a:prstGeom>
          </p:spPr>
        </p:pic>
        <p:pic>
          <p:nvPicPr>
            <p:cNvPr id="78" name="グラフィックス 77">
              <a:extLst>
                <a:ext uri="{FF2B5EF4-FFF2-40B4-BE49-F238E27FC236}">
                  <a16:creationId xmlns:a16="http://schemas.microsoft.com/office/drawing/2014/main" id="{BDDA4E66-A92D-431D-A229-AEB288F32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321809"/>
              <a:ext cx="503424" cy="212986"/>
            </a:xfrm>
            <a:prstGeom prst="rect">
              <a:avLst/>
            </a:prstGeom>
          </p:spPr>
        </p:pic>
        <p:pic>
          <p:nvPicPr>
            <p:cNvPr id="79" name="グラフィックス 78">
              <a:extLst>
                <a:ext uri="{FF2B5EF4-FFF2-40B4-BE49-F238E27FC236}">
                  <a16:creationId xmlns:a16="http://schemas.microsoft.com/office/drawing/2014/main" id="{23B18317-F511-49A2-84F3-2C02C71151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320619"/>
              <a:ext cx="503424" cy="212986"/>
            </a:xfrm>
            <a:prstGeom prst="rect">
              <a:avLst/>
            </a:prstGeom>
          </p:spPr>
        </p:pic>
        <p:pic>
          <p:nvPicPr>
            <p:cNvPr id="80" name="グラフィックス 79">
              <a:extLst>
                <a:ext uri="{FF2B5EF4-FFF2-40B4-BE49-F238E27FC236}">
                  <a16:creationId xmlns:a16="http://schemas.microsoft.com/office/drawing/2014/main" id="{FCBD59B6-3146-466E-BB94-978EB3BDD09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4" y="4322997"/>
              <a:ext cx="503424" cy="212986"/>
            </a:xfrm>
            <a:prstGeom prst="rect">
              <a:avLst/>
            </a:prstGeom>
          </p:spPr>
        </p:pic>
        <p:pic>
          <p:nvPicPr>
            <p:cNvPr id="88" name="グラフィックス 87">
              <a:extLst>
                <a:ext uri="{FF2B5EF4-FFF2-40B4-BE49-F238E27FC236}">
                  <a16:creationId xmlns:a16="http://schemas.microsoft.com/office/drawing/2014/main" id="{DB4CC20F-6381-4791-84DD-9460C37AA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5" y="3688358"/>
              <a:ext cx="503424" cy="212986"/>
            </a:xfrm>
            <a:prstGeom prst="rect">
              <a:avLst/>
            </a:prstGeom>
          </p:spPr>
        </p:pic>
        <p:pic>
          <p:nvPicPr>
            <p:cNvPr id="89" name="グラフィックス 88">
              <a:extLst>
                <a:ext uri="{FF2B5EF4-FFF2-40B4-BE49-F238E27FC236}">
                  <a16:creationId xmlns:a16="http://schemas.microsoft.com/office/drawing/2014/main" id="{4B54C66A-02E5-48F2-945E-7525B753EF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8" y="3684760"/>
              <a:ext cx="503424" cy="212986"/>
            </a:xfrm>
            <a:prstGeom prst="rect">
              <a:avLst/>
            </a:prstGeom>
          </p:spPr>
        </p:pic>
        <p:pic>
          <p:nvPicPr>
            <p:cNvPr id="90" name="グラフィックス 89">
              <a:extLst>
                <a:ext uri="{FF2B5EF4-FFF2-40B4-BE49-F238E27FC236}">
                  <a16:creationId xmlns:a16="http://schemas.microsoft.com/office/drawing/2014/main" id="{294D74F1-D539-4F69-B35E-62423E1D10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2" y="3683570"/>
              <a:ext cx="503424" cy="212986"/>
            </a:xfrm>
            <a:prstGeom prst="rect">
              <a:avLst/>
            </a:prstGeom>
          </p:spPr>
        </p:pic>
        <p:pic>
          <p:nvPicPr>
            <p:cNvPr id="91" name="グラフィックス 90">
              <a:extLst>
                <a:ext uri="{FF2B5EF4-FFF2-40B4-BE49-F238E27FC236}">
                  <a16:creationId xmlns:a16="http://schemas.microsoft.com/office/drawing/2014/main" id="{23B0EE04-95D5-4D2B-B332-EF0F07A9AA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5" y="3691924"/>
              <a:ext cx="503424" cy="212986"/>
            </a:xfrm>
            <a:prstGeom prst="rect">
              <a:avLst/>
            </a:prstGeom>
          </p:spPr>
        </p:pic>
      </p:grpSp>
      <p:pic>
        <p:nvPicPr>
          <p:cNvPr id="97" name="グラフィックス 96">
            <a:extLst>
              <a:ext uri="{FF2B5EF4-FFF2-40B4-BE49-F238E27FC236}">
                <a16:creationId xmlns:a16="http://schemas.microsoft.com/office/drawing/2014/main" id="{290A7E1D-A4B4-4936-96D3-4EE4D0BF1C3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0800000" flipV="1">
            <a:off x="2673081" y="1557316"/>
            <a:ext cx="533329" cy="158023"/>
          </a:xfrm>
          <a:prstGeom prst="rect">
            <a:avLst/>
          </a:prstGeom>
        </p:spPr>
      </p:pic>
      <p:pic>
        <p:nvPicPr>
          <p:cNvPr id="98" name="グラフィックス 97">
            <a:extLst>
              <a:ext uri="{FF2B5EF4-FFF2-40B4-BE49-F238E27FC236}">
                <a16:creationId xmlns:a16="http://schemas.microsoft.com/office/drawing/2014/main" id="{C4CAB463-8FDB-4F96-9AD5-3E8612258F9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0800000" flipV="1">
            <a:off x="4331349" y="1357032"/>
            <a:ext cx="533329" cy="158023"/>
          </a:xfrm>
          <a:prstGeom prst="rect">
            <a:avLst/>
          </a:prstGeom>
        </p:spPr>
      </p:pic>
      <p:pic>
        <p:nvPicPr>
          <p:cNvPr id="99" name="グラフィックス 98">
            <a:extLst>
              <a:ext uri="{FF2B5EF4-FFF2-40B4-BE49-F238E27FC236}">
                <a16:creationId xmlns:a16="http://schemas.microsoft.com/office/drawing/2014/main" id="{F0A0301D-21DE-44BC-A135-5B908A19067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0800000" flipV="1">
            <a:off x="5641634" y="1331457"/>
            <a:ext cx="533329" cy="158023"/>
          </a:xfrm>
          <a:prstGeom prst="rect">
            <a:avLst/>
          </a:prstGeom>
        </p:spPr>
      </p:pic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17C07FEE-22C2-4B4A-83E8-BB2EE27ECACE}"/>
              </a:ext>
            </a:extLst>
          </p:cNvPr>
          <p:cNvGrpSpPr/>
          <p:nvPr/>
        </p:nvGrpSpPr>
        <p:grpSpPr>
          <a:xfrm>
            <a:off x="5465089" y="3746539"/>
            <a:ext cx="1096157" cy="1774298"/>
            <a:chOff x="3217213" y="3538351"/>
            <a:chExt cx="1096157" cy="1774298"/>
          </a:xfrm>
        </p:grpSpPr>
        <p:pic>
          <p:nvPicPr>
            <p:cNvPr id="103" name="グラフィックス 102">
              <a:extLst>
                <a:ext uri="{FF2B5EF4-FFF2-40B4-BE49-F238E27FC236}">
                  <a16:creationId xmlns:a16="http://schemas.microsoft.com/office/drawing/2014/main" id="{58AF1DE6-E402-411B-9DD2-7DC7DA271B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950878"/>
              <a:ext cx="503424" cy="212986"/>
            </a:xfrm>
            <a:prstGeom prst="rect">
              <a:avLst/>
            </a:prstGeom>
          </p:spPr>
        </p:pic>
        <p:pic>
          <p:nvPicPr>
            <p:cNvPr id="104" name="グラフィックス 103">
              <a:extLst>
                <a:ext uri="{FF2B5EF4-FFF2-40B4-BE49-F238E27FC236}">
                  <a16:creationId xmlns:a16="http://schemas.microsoft.com/office/drawing/2014/main" id="{147ABAE9-5BB7-40E4-AFA2-674978978F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953256"/>
              <a:ext cx="503424" cy="212986"/>
            </a:xfrm>
            <a:prstGeom prst="rect">
              <a:avLst/>
            </a:prstGeom>
          </p:spPr>
        </p:pic>
        <p:pic>
          <p:nvPicPr>
            <p:cNvPr id="105" name="グラフィックス 104">
              <a:extLst>
                <a:ext uri="{FF2B5EF4-FFF2-40B4-BE49-F238E27FC236}">
                  <a16:creationId xmlns:a16="http://schemas.microsoft.com/office/drawing/2014/main" id="{5013EF5A-6C7B-4180-9ECE-FED247963A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952066"/>
              <a:ext cx="503424" cy="212986"/>
            </a:xfrm>
            <a:prstGeom prst="rect">
              <a:avLst/>
            </a:prstGeom>
          </p:spPr>
        </p:pic>
        <p:pic>
          <p:nvPicPr>
            <p:cNvPr id="106" name="グラフィックス 105">
              <a:extLst>
                <a:ext uri="{FF2B5EF4-FFF2-40B4-BE49-F238E27FC236}">
                  <a16:creationId xmlns:a16="http://schemas.microsoft.com/office/drawing/2014/main" id="{AD6E0170-F484-4DFE-8268-E2CC533E5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4" y="4954444"/>
              <a:ext cx="503424" cy="212986"/>
            </a:xfrm>
            <a:prstGeom prst="rect">
              <a:avLst/>
            </a:prstGeom>
          </p:spPr>
        </p:pic>
        <p:pic>
          <p:nvPicPr>
            <p:cNvPr id="107" name="グラフィックス 106">
              <a:extLst>
                <a:ext uri="{FF2B5EF4-FFF2-40B4-BE49-F238E27FC236}">
                  <a16:creationId xmlns:a16="http://schemas.microsoft.com/office/drawing/2014/main" id="{1800E9E1-51FF-419D-93A5-54EB2CBE73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319431"/>
              <a:ext cx="503424" cy="212986"/>
            </a:xfrm>
            <a:prstGeom prst="rect">
              <a:avLst/>
            </a:prstGeom>
          </p:spPr>
        </p:pic>
        <p:pic>
          <p:nvPicPr>
            <p:cNvPr id="108" name="グラフィックス 107">
              <a:extLst>
                <a:ext uri="{FF2B5EF4-FFF2-40B4-BE49-F238E27FC236}">
                  <a16:creationId xmlns:a16="http://schemas.microsoft.com/office/drawing/2014/main" id="{7AD098D2-8723-48DD-B659-136972DC67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321809"/>
              <a:ext cx="503424" cy="212986"/>
            </a:xfrm>
            <a:prstGeom prst="rect">
              <a:avLst/>
            </a:prstGeom>
          </p:spPr>
        </p:pic>
        <p:pic>
          <p:nvPicPr>
            <p:cNvPr id="109" name="グラフィックス 108">
              <a:extLst>
                <a:ext uri="{FF2B5EF4-FFF2-40B4-BE49-F238E27FC236}">
                  <a16:creationId xmlns:a16="http://schemas.microsoft.com/office/drawing/2014/main" id="{75DF947E-D44C-493A-85BD-617260911E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320619"/>
              <a:ext cx="503424" cy="212986"/>
            </a:xfrm>
            <a:prstGeom prst="rect">
              <a:avLst/>
            </a:prstGeom>
          </p:spPr>
        </p:pic>
        <p:pic>
          <p:nvPicPr>
            <p:cNvPr id="110" name="グラフィックス 109">
              <a:extLst>
                <a:ext uri="{FF2B5EF4-FFF2-40B4-BE49-F238E27FC236}">
                  <a16:creationId xmlns:a16="http://schemas.microsoft.com/office/drawing/2014/main" id="{857BA42C-7C26-47BF-915D-3434548D6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4" y="4322997"/>
              <a:ext cx="503424" cy="212986"/>
            </a:xfrm>
            <a:prstGeom prst="rect">
              <a:avLst/>
            </a:prstGeom>
          </p:spPr>
        </p:pic>
        <p:pic>
          <p:nvPicPr>
            <p:cNvPr id="111" name="グラフィックス 110">
              <a:extLst>
                <a:ext uri="{FF2B5EF4-FFF2-40B4-BE49-F238E27FC236}">
                  <a16:creationId xmlns:a16="http://schemas.microsoft.com/office/drawing/2014/main" id="{9AA6452E-62FF-4BF5-A5D5-594B4DA1B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5" y="3688358"/>
              <a:ext cx="503424" cy="212986"/>
            </a:xfrm>
            <a:prstGeom prst="rect">
              <a:avLst/>
            </a:prstGeom>
          </p:spPr>
        </p:pic>
        <p:pic>
          <p:nvPicPr>
            <p:cNvPr id="112" name="グラフィックス 111">
              <a:extLst>
                <a:ext uri="{FF2B5EF4-FFF2-40B4-BE49-F238E27FC236}">
                  <a16:creationId xmlns:a16="http://schemas.microsoft.com/office/drawing/2014/main" id="{D4EC1CC9-5FBD-4B48-B966-0931D113EA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8" y="3684760"/>
              <a:ext cx="503424" cy="212986"/>
            </a:xfrm>
            <a:prstGeom prst="rect">
              <a:avLst/>
            </a:prstGeom>
          </p:spPr>
        </p:pic>
        <p:pic>
          <p:nvPicPr>
            <p:cNvPr id="113" name="グラフィックス 112">
              <a:extLst>
                <a:ext uri="{FF2B5EF4-FFF2-40B4-BE49-F238E27FC236}">
                  <a16:creationId xmlns:a16="http://schemas.microsoft.com/office/drawing/2014/main" id="{319A3A3E-909F-45C5-A905-B91522E9B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2" y="3683570"/>
              <a:ext cx="503424" cy="212986"/>
            </a:xfrm>
            <a:prstGeom prst="rect">
              <a:avLst/>
            </a:prstGeom>
          </p:spPr>
        </p:pic>
        <p:pic>
          <p:nvPicPr>
            <p:cNvPr id="114" name="グラフィックス 113">
              <a:extLst>
                <a:ext uri="{FF2B5EF4-FFF2-40B4-BE49-F238E27FC236}">
                  <a16:creationId xmlns:a16="http://schemas.microsoft.com/office/drawing/2014/main" id="{6F39EC81-6C8F-4E75-BBB0-99B4FEDED2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5" y="3691924"/>
              <a:ext cx="503424" cy="212986"/>
            </a:xfrm>
            <a:prstGeom prst="rect">
              <a:avLst/>
            </a:prstGeom>
          </p:spPr>
        </p:pic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CCACF573-ED92-4DFD-ABDF-30D3423C21B5}"/>
              </a:ext>
            </a:extLst>
          </p:cNvPr>
          <p:cNvGrpSpPr/>
          <p:nvPr/>
        </p:nvGrpSpPr>
        <p:grpSpPr>
          <a:xfrm rot="5400000">
            <a:off x="2397293" y="1684005"/>
            <a:ext cx="1096157" cy="1774298"/>
            <a:chOff x="3217213" y="3538351"/>
            <a:chExt cx="1096157" cy="1774298"/>
          </a:xfrm>
        </p:grpSpPr>
        <p:pic>
          <p:nvPicPr>
            <p:cNvPr id="116" name="グラフィックス 115">
              <a:extLst>
                <a:ext uri="{FF2B5EF4-FFF2-40B4-BE49-F238E27FC236}">
                  <a16:creationId xmlns:a16="http://schemas.microsoft.com/office/drawing/2014/main" id="{04498A18-6598-49F7-B714-532D1B2D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950878"/>
              <a:ext cx="503424" cy="212986"/>
            </a:xfrm>
            <a:prstGeom prst="rect">
              <a:avLst/>
            </a:prstGeom>
          </p:spPr>
        </p:pic>
        <p:pic>
          <p:nvPicPr>
            <p:cNvPr id="117" name="グラフィックス 116">
              <a:extLst>
                <a:ext uri="{FF2B5EF4-FFF2-40B4-BE49-F238E27FC236}">
                  <a16:creationId xmlns:a16="http://schemas.microsoft.com/office/drawing/2014/main" id="{FBAF1EFA-B904-476D-8F9F-5A2F2FC79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953256"/>
              <a:ext cx="503424" cy="212986"/>
            </a:xfrm>
            <a:prstGeom prst="rect">
              <a:avLst/>
            </a:prstGeom>
          </p:spPr>
        </p:pic>
        <p:pic>
          <p:nvPicPr>
            <p:cNvPr id="118" name="グラフィックス 117">
              <a:extLst>
                <a:ext uri="{FF2B5EF4-FFF2-40B4-BE49-F238E27FC236}">
                  <a16:creationId xmlns:a16="http://schemas.microsoft.com/office/drawing/2014/main" id="{338D59DD-F7B4-4317-AE37-82A250CAE1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952066"/>
              <a:ext cx="503424" cy="212986"/>
            </a:xfrm>
            <a:prstGeom prst="rect">
              <a:avLst/>
            </a:prstGeom>
          </p:spPr>
        </p:pic>
        <p:pic>
          <p:nvPicPr>
            <p:cNvPr id="119" name="グラフィックス 118">
              <a:extLst>
                <a:ext uri="{FF2B5EF4-FFF2-40B4-BE49-F238E27FC236}">
                  <a16:creationId xmlns:a16="http://schemas.microsoft.com/office/drawing/2014/main" id="{3E2F5C79-84ED-40EF-A707-AFCBCCAF0A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4" y="4954444"/>
              <a:ext cx="503424" cy="212986"/>
            </a:xfrm>
            <a:prstGeom prst="rect">
              <a:avLst/>
            </a:prstGeom>
          </p:spPr>
        </p:pic>
        <p:pic>
          <p:nvPicPr>
            <p:cNvPr id="120" name="グラフィックス 119">
              <a:extLst>
                <a:ext uri="{FF2B5EF4-FFF2-40B4-BE49-F238E27FC236}">
                  <a16:creationId xmlns:a16="http://schemas.microsoft.com/office/drawing/2014/main" id="{535B148B-0995-4A89-84AF-64C8858107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319431"/>
              <a:ext cx="503424" cy="212986"/>
            </a:xfrm>
            <a:prstGeom prst="rect">
              <a:avLst/>
            </a:prstGeom>
          </p:spPr>
        </p:pic>
        <p:pic>
          <p:nvPicPr>
            <p:cNvPr id="121" name="グラフィックス 120">
              <a:extLst>
                <a:ext uri="{FF2B5EF4-FFF2-40B4-BE49-F238E27FC236}">
                  <a16:creationId xmlns:a16="http://schemas.microsoft.com/office/drawing/2014/main" id="{DBE6D9FF-86FC-482A-A195-B83FAB697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321809"/>
              <a:ext cx="503424" cy="212986"/>
            </a:xfrm>
            <a:prstGeom prst="rect">
              <a:avLst/>
            </a:prstGeom>
          </p:spPr>
        </p:pic>
        <p:pic>
          <p:nvPicPr>
            <p:cNvPr id="122" name="グラフィックス 121">
              <a:extLst>
                <a:ext uri="{FF2B5EF4-FFF2-40B4-BE49-F238E27FC236}">
                  <a16:creationId xmlns:a16="http://schemas.microsoft.com/office/drawing/2014/main" id="{1BAB4992-C0D8-4871-A6A1-F8C325B86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320619"/>
              <a:ext cx="503424" cy="212986"/>
            </a:xfrm>
            <a:prstGeom prst="rect">
              <a:avLst/>
            </a:prstGeom>
          </p:spPr>
        </p:pic>
        <p:pic>
          <p:nvPicPr>
            <p:cNvPr id="123" name="グラフィックス 122">
              <a:extLst>
                <a:ext uri="{FF2B5EF4-FFF2-40B4-BE49-F238E27FC236}">
                  <a16:creationId xmlns:a16="http://schemas.microsoft.com/office/drawing/2014/main" id="{367E5371-1C24-4A4E-82E7-A03CD97D45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4" y="4322997"/>
              <a:ext cx="503424" cy="212986"/>
            </a:xfrm>
            <a:prstGeom prst="rect">
              <a:avLst/>
            </a:prstGeom>
          </p:spPr>
        </p:pic>
        <p:pic>
          <p:nvPicPr>
            <p:cNvPr id="124" name="グラフィックス 123">
              <a:extLst>
                <a:ext uri="{FF2B5EF4-FFF2-40B4-BE49-F238E27FC236}">
                  <a16:creationId xmlns:a16="http://schemas.microsoft.com/office/drawing/2014/main" id="{D1262E68-3B21-4B06-B055-48742B760B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5" y="3688358"/>
              <a:ext cx="503424" cy="212986"/>
            </a:xfrm>
            <a:prstGeom prst="rect">
              <a:avLst/>
            </a:prstGeom>
          </p:spPr>
        </p:pic>
        <p:pic>
          <p:nvPicPr>
            <p:cNvPr id="125" name="グラフィックス 124">
              <a:extLst>
                <a:ext uri="{FF2B5EF4-FFF2-40B4-BE49-F238E27FC236}">
                  <a16:creationId xmlns:a16="http://schemas.microsoft.com/office/drawing/2014/main" id="{A81839E5-6090-42CF-83A3-427919562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8" y="3684760"/>
              <a:ext cx="503424" cy="212986"/>
            </a:xfrm>
            <a:prstGeom prst="rect">
              <a:avLst/>
            </a:prstGeom>
          </p:spPr>
        </p:pic>
        <p:pic>
          <p:nvPicPr>
            <p:cNvPr id="126" name="グラフィックス 125">
              <a:extLst>
                <a:ext uri="{FF2B5EF4-FFF2-40B4-BE49-F238E27FC236}">
                  <a16:creationId xmlns:a16="http://schemas.microsoft.com/office/drawing/2014/main" id="{CF645BE0-0F24-45C3-B535-F9A00EC23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2" y="3683570"/>
              <a:ext cx="503424" cy="212986"/>
            </a:xfrm>
            <a:prstGeom prst="rect">
              <a:avLst/>
            </a:prstGeom>
          </p:spPr>
        </p:pic>
        <p:pic>
          <p:nvPicPr>
            <p:cNvPr id="127" name="グラフィックス 126">
              <a:extLst>
                <a:ext uri="{FF2B5EF4-FFF2-40B4-BE49-F238E27FC236}">
                  <a16:creationId xmlns:a16="http://schemas.microsoft.com/office/drawing/2014/main" id="{008D64A3-BF32-49B2-A68E-5AFAEB5453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5" y="3691924"/>
              <a:ext cx="503424" cy="212986"/>
            </a:xfrm>
            <a:prstGeom prst="rect">
              <a:avLst/>
            </a:prstGeom>
          </p:spPr>
        </p:pic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7AA976C7-CBB3-43AB-876C-55C92BFD82EA}"/>
              </a:ext>
            </a:extLst>
          </p:cNvPr>
          <p:cNvGrpSpPr/>
          <p:nvPr/>
        </p:nvGrpSpPr>
        <p:grpSpPr>
          <a:xfrm rot="5400000">
            <a:off x="4182057" y="1555317"/>
            <a:ext cx="799213" cy="1137249"/>
            <a:chOff x="3217213" y="4174212"/>
            <a:chExt cx="799213" cy="1137249"/>
          </a:xfrm>
        </p:grpSpPr>
        <p:pic>
          <p:nvPicPr>
            <p:cNvPr id="66" name="グラフィックス 65">
              <a:extLst>
                <a:ext uri="{FF2B5EF4-FFF2-40B4-BE49-F238E27FC236}">
                  <a16:creationId xmlns:a16="http://schemas.microsoft.com/office/drawing/2014/main" id="{522E4ED4-D8EB-44A6-9D0F-99D82C1A5F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950878"/>
              <a:ext cx="503424" cy="212986"/>
            </a:xfrm>
            <a:prstGeom prst="rect">
              <a:avLst/>
            </a:prstGeom>
          </p:spPr>
        </p:pic>
        <p:pic>
          <p:nvPicPr>
            <p:cNvPr id="92" name="グラフィックス 91">
              <a:extLst>
                <a:ext uri="{FF2B5EF4-FFF2-40B4-BE49-F238E27FC236}">
                  <a16:creationId xmlns:a16="http://schemas.microsoft.com/office/drawing/2014/main" id="{10D89210-D699-49D2-A8D6-155D266174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953256"/>
              <a:ext cx="503424" cy="212986"/>
            </a:xfrm>
            <a:prstGeom prst="rect">
              <a:avLst/>
            </a:prstGeom>
          </p:spPr>
        </p:pic>
        <p:pic>
          <p:nvPicPr>
            <p:cNvPr id="95" name="グラフィックス 94">
              <a:extLst>
                <a:ext uri="{FF2B5EF4-FFF2-40B4-BE49-F238E27FC236}">
                  <a16:creationId xmlns:a16="http://schemas.microsoft.com/office/drawing/2014/main" id="{32E42CB9-D982-48EB-A22E-C3DBAEAE33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952066"/>
              <a:ext cx="503424" cy="212986"/>
            </a:xfrm>
            <a:prstGeom prst="rect">
              <a:avLst/>
            </a:prstGeom>
          </p:spPr>
        </p:pic>
        <p:pic>
          <p:nvPicPr>
            <p:cNvPr id="100" name="グラフィックス 99">
              <a:extLst>
                <a:ext uri="{FF2B5EF4-FFF2-40B4-BE49-F238E27FC236}">
                  <a16:creationId xmlns:a16="http://schemas.microsoft.com/office/drawing/2014/main" id="{F8B9AEDA-D2D5-491A-A810-512587AF9D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319431"/>
              <a:ext cx="503424" cy="212986"/>
            </a:xfrm>
            <a:prstGeom prst="rect">
              <a:avLst/>
            </a:prstGeom>
          </p:spPr>
        </p:pic>
        <p:pic>
          <p:nvPicPr>
            <p:cNvPr id="101" name="グラフィックス 100">
              <a:extLst>
                <a:ext uri="{FF2B5EF4-FFF2-40B4-BE49-F238E27FC236}">
                  <a16:creationId xmlns:a16="http://schemas.microsoft.com/office/drawing/2014/main" id="{A22A2AE2-507E-4F83-9FE9-5A71FBFF0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321809"/>
              <a:ext cx="503424" cy="212986"/>
            </a:xfrm>
            <a:prstGeom prst="rect">
              <a:avLst/>
            </a:prstGeom>
          </p:spPr>
        </p:pic>
        <p:pic>
          <p:nvPicPr>
            <p:cNvPr id="128" name="グラフィックス 127">
              <a:extLst>
                <a:ext uri="{FF2B5EF4-FFF2-40B4-BE49-F238E27FC236}">
                  <a16:creationId xmlns:a16="http://schemas.microsoft.com/office/drawing/2014/main" id="{4FCEAA5C-4DD9-44D3-A821-531DF5EDD0C9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320619"/>
              <a:ext cx="503424" cy="212986"/>
            </a:xfrm>
            <a:prstGeom prst="rect">
              <a:avLst/>
            </a:prstGeom>
          </p:spPr>
        </p:pic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3978081C-D8BE-4756-A986-CC8A26E5167E}"/>
              </a:ext>
            </a:extLst>
          </p:cNvPr>
          <p:cNvGrpSpPr/>
          <p:nvPr/>
        </p:nvGrpSpPr>
        <p:grpSpPr>
          <a:xfrm rot="5400000">
            <a:off x="5516733" y="1560221"/>
            <a:ext cx="799213" cy="1137249"/>
            <a:chOff x="3217213" y="4174212"/>
            <a:chExt cx="799213" cy="1137249"/>
          </a:xfrm>
        </p:grpSpPr>
        <p:pic>
          <p:nvPicPr>
            <p:cNvPr id="135" name="グラフィックス 134">
              <a:extLst>
                <a:ext uri="{FF2B5EF4-FFF2-40B4-BE49-F238E27FC236}">
                  <a16:creationId xmlns:a16="http://schemas.microsoft.com/office/drawing/2014/main" id="{F9898F91-7122-4EEF-95E8-0AE64029FD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950878"/>
              <a:ext cx="503424" cy="212986"/>
            </a:xfrm>
            <a:prstGeom prst="rect">
              <a:avLst/>
            </a:prstGeom>
          </p:spPr>
        </p:pic>
        <p:pic>
          <p:nvPicPr>
            <p:cNvPr id="136" name="グラフィックス 135">
              <a:extLst>
                <a:ext uri="{FF2B5EF4-FFF2-40B4-BE49-F238E27FC236}">
                  <a16:creationId xmlns:a16="http://schemas.microsoft.com/office/drawing/2014/main" id="{6342D00D-8320-4699-9451-E4C3CE2D1A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953256"/>
              <a:ext cx="503424" cy="212986"/>
            </a:xfrm>
            <a:prstGeom prst="rect">
              <a:avLst/>
            </a:prstGeom>
          </p:spPr>
        </p:pic>
        <p:pic>
          <p:nvPicPr>
            <p:cNvPr id="137" name="グラフィックス 136">
              <a:extLst>
                <a:ext uri="{FF2B5EF4-FFF2-40B4-BE49-F238E27FC236}">
                  <a16:creationId xmlns:a16="http://schemas.microsoft.com/office/drawing/2014/main" id="{D76AD73E-4FD9-4EEB-BAC1-D8F7C3598D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952066"/>
              <a:ext cx="503424" cy="212986"/>
            </a:xfrm>
            <a:prstGeom prst="rect">
              <a:avLst/>
            </a:prstGeom>
          </p:spPr>
        </p:pic>
        <p:pic>
          <p:nvPicPr>
            <p:cNvPr id="138" name="グラフィックス 137">
              <a:extLst>
                <a:ext uri="{FF2B5EF4-FFF2-40B4-BE49-F238E27FC236}">
                  <a16:creationId xmlns:a16="http://schemas.microsoft.com/office/drawing/2014/main" id="{7052E3F8-3C9F-4FEC-A092-5458794AA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319431"/>
              <a:ext cx="503424" cy="212986"/>
            </a:xfrm>
            <a:prstGeom prst="rect">
              <a:avLst/>
            </a:prstGeom>
          </p:spPr>
        </p:pic>
        <p:pic>
          <p:nvPicPr>
            <p:cNvPr id="139" name="グラフィックス 138">
              <a:extLst>
                <a:ext uri="{FF2B5EF4-FFF2-40B4-BE49-F238E27FC236}">
                  <a16:creationId xmlns:a16="http://schemas.microsoft.com/office/drawing/2014/main" id="{3B174377-9862-4D5D-B1C4-BAF5776931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321809"/>
              <a:ext cx="503424" cy="212986"/>
            </a:xfrm>
            <a:prstGeom prst="rect">
              <a:avLst/>
            </a:prstGeom>
          </p:spPr>
        </p:pic>
        <p:pic>
          <p:nvPicPr>
            <p:cNvPr id="140" name="グラフィックス 139">
              <a:extLst>
                <a:ext uri="{FF2B5EF4-FFF2-40B4-BE49-F238E27FC236}">
                  <a16:creationId xmlns:a16="http://schemas.microsoft.com/office/drawing/2014/main" id="{02D1E5CF-2DB8-4D41-86A5-B87CFE5642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320619"/>
              <a:ext cx="503424" cy="2129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381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1</Words>
  <Application>Microsoft Office PowerPoint</Application>
  <PresentationFormat>A4 210 x 297 mm</PresentationFormat>
  <Paragraphs>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32</cp:revision>
  <cp:lastPrinted>2024-07-02T04:19:42Z</cp:lastPrinted>
  <dcterms:created xsi:type="dcterms:W3CDTF">2017-02-16T14:19:57Z</dcterms:created>
  <dcterms:modified xsi:type="dcterms:W3CDTF">2024-12-05T05:21:39Z</dcterms:modified>
</cp:coreProperties>
</file>