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5"/>
  </p:notesMasterIdLst>
  <p:sldIdLst>
    <p:sldId id="256" r:id="rId3"/>
    <p:sldId id="257" r:id="rId4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790" autoAdjust="0"/>
  </p:normalViewPr>
  <p:slideViewPr>
    <p:cSldViewPr snapToGrid="0">
      <p:cViewPr varScale="1">
        <p:scale>
          <a:sx n="107" d="100"/>
          <a:sy n="107" d="100"/>
        </p:scale>
        <p:origin x="1146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274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B1176-C156-498A-AADA-2A40695121C0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3E44-8B89-41A9-8597-5CE090AF540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823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85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86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8.png"/><Relationship Id="rId7" Type="http://schemas.openxmlformats.org/officeDocument/2006/relationships/image" Target="../media/image5.sv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 descr="ダイアグラム&#10;&#10;自動的に生成された説明">
            <a:extLst>
              <a:ext uri="{FF2B5EF4-FFF2-40B4-BE49-F238E27FC236}">
                <a16:creationId xmlns:a16="http://schemas.microsoft.com/office/drawing/2014/main" id="{198EC476-D0E1-0C3C-19FC-1FB9132F733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33"/>
          <a:stretch/>
        </p:blipFill>
        <p:spPr>
          <a:xfrm>
            <a:off x="-636608" y="1151182"/>
            <a:ext cx="10926500" cy="5720434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836337F-C7E6-4F3F-A9C6-F68004309B9E}"/>
              </a:ext>
            </a:extLst>
          </p:cNvPr>
          <p:cNvSpPr/>
          <p:nvPr userDrawn="1"/>
        </p:nvSpPr>
        <p:spPr>
          <a:xfrm>
            <a:off x="-856343" y="0"/>
            <a:ext cx="856343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189D853-C220-478E-8359-70797475FDD1}"/>
              </a:ext>
            </a:extLst>
          </p:cNvPr>
          <p:cNvSpPr/>
          <p:nvPr userDrawn="1"/>
        </p:nvSpPr>
        <p:spPr>
          <a:xfrm>
            <a:off x="0" y="0"/>
            <a:ext cx="1175657" cy="10319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5D3233C-1F73-4864-8058-2B4F6D9F6B3F}"/>
              </a:ext>
            </a:extLst>
          </p:cNvPr>
          <p:cNvSpPr txBox="1"/>
          <p:nvPr userDrawn="1"/>
        </p:nvSpPr>
        <p:spPr>
          <a:xfrm>
            <a:off x="247831" y="162039"/>
            <a:ext cx="6799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>
                <a:solidFill>
                  <a:schemeClr val="bg1"/>
                </a:solidFill>
              </a:rPr>
              <a:t>5F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21CDA58B-0936-4B7A-B51B-C9D17D1D2447}"/>
              </a:ext>
            </a:extLst>
          </p:cNvPr>
          <p:cNvCxnSpPr/>
          <p:nvPr userDrawn="1"/>
        </p:nvCxnSpPr>
        <p:spPr>
          <a:xfrm>
            <a:off x="1175657" y="624548"/>
            <a:ext cx="3592286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9B0BDD6D-3C5C-43A2-A4E9-79C218F910EB}"/>
              </a:ext>
            </a:extLst>
          </p:cNvPr>
          <p:cNvCxnSpPr>
            <a:cxnSpLocks/>
          </p:cNvCxnSpPr>
          <p:nvPr userDrawn="1"/>
        </p:nvCxnSpPr>
        <p:spPr>
          <a:xfrm>
            <a:off x="4767943" y="0"/>
            <a:ext cx="0" cy="624548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5721C97-1E85-43EB-B149-D143AF32A89B}"/>
              </a:ext>
            </a:extLst>
          </p:cNvPr>
          <p:cNvSpPr txBox="1"/>
          <p:nvPr userDrawn="1"/>
        </p:nvSpPr>
        <p:spPr>
          <a:xfrm>
            <a:off x="1570665" y="-41669"/>
            <a:ext cx="24432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Vision Hall</a:t>
            </a:r>
            <a:endParaRPr kumimoji="1" lang="ja-JP" altLang="en-US" sz="4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7CF3F039-801B-4548-AA51-56ECF098C4D3}"/>
              </a:ext>
            </a:extLst>
          </p:cNvPr>
          <p:cNvSpPr/>
          <p:nvPr userDrawn="1"/>
        </p:nvSpPr>
        <p:spPr>
          <a:xfrm>
            <a:off x="3218266" y="1332434"/>
            <a:ext cx="2620811" cy="638605"/>
          </a:xfrm>
          <a:prstGeom prst="roundRect">
            <a:avLst/>
          </a:prstGeom>
          <a:solidFill>
            <a:schemeClr val="bg2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3ED2E32-FB76-430D-B0FE-10A435649FAD}"/>
              </a:ext>
            </a:extLst>
          </p:cNvPr>
          <p:cNvSpPr txBox="1"/>
          <p:nvPr userDrawn="1"/>
        </p:nvSpPr>
        <p:spPr>
          <a:xfrm>
            <a:off x="3320614" y="1295135"/>
            <a:ext cx="24432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solidFill>
                  <a:schemeClr val="bg1"/>
                </a:solidFill>
              </a:rPr>
              <a:t>Vision Hall</a:t>
            </a:r>
            <a:endParaRPr kumimoji="1" lang="ja-JP" altLang="en-US" sz="4000" b="1" dirty="0">
              <a:solidFill>
                <a:schemeClr val="bg1"/>
              </a:solidFill>
            </a:endParaRPr>
          </a:p>
        </p:txBody>
      </p:sp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F762C4EB-D866-48A5-AFFE-A1680F20AA2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28677" y="6239988"/>
            <a:ext cx="2533384" cy="401800"/>
          </a:xfrm>
          <a:prstGeom prst="rect">
            <a:avLst/>
          </a:prstGeom>
        </p:spPr>
      </p:pic>
      <p:pic>
        <p:nvPicPr>
          <p:cNvPr id="22" name="グラフィックス 21">
            <a:extLst>
              <a:ext uri="{FF2B5EF4-FFF2-40B4-BE49-F238E27FC236}">
                <a16:creationId xmlns:a16="http://schemas.microsoft.com/office/drawing/2014/main" id="{46252325-3315-8040-B0B1-478905BF906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680145" y="2299667"/>
            <a:ext cx="159560" cy="135012"/>
          </a:xfrm>
          <a:prstGeom prst="rect">
            <a:avLst/>
          </a:prstGeom>
        </p:spPr>
      </p:pic>
      <p:pic>
        <p:nvPicPr>
          <p:cNvPr id="23" name="グラフィックス 22">
            <a:extLst>
              <a:ext uri="{FF2B5EF4-FFF2-40B4-BE49-F238E27FC236}">
                <a16:creationId xmlns:a16="http://schemas.microsoft.com/office/drawing/2014/main" id="{7526928E-AFFA-AFA1-0E97-4BA8882293B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016121" y="99880"/>
            <a:ext cx="3743804" cy="1283497"/>
          </a:xfrm>
          <a:prstGeom prst="rect">
            <a:avLst/>
          </a:prstGeom>
        </p:spPr>
      </p:pic>
      <p:sp>
        <p:nvSpPr>
          <p:cNvPr id="24" name="Rectangle 12">
            <a:extLst>
              <a:ext uri="{FF2B5EF4-FFF2-40B4-BE49-F238E27FC236}">
                <a16:creationId xmlns:a16="http://schemas.microsoft.com/office/drawing/2014/main" id="{17C924F7-8B65-5541-EC30-630C1BC6D40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25957" y="324463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F42B69C8-6BBF-4A26-390D-0234E58CEEB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96175" y="618694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9ADFF4D8-D274-3A74-BC14-EEC547397EE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3825" y="1057251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1681331F-10CB-34A1-AB6F-01453DB640F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221716" y="1015923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C7B4A409-7F5D-9119-E4B7-BEBC07C557E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258521" y="649163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12">
            <a:extLst>
              <a:ext uri="{FF2B5EF4-FFF2-40B4-BE49-F238E27FC236}">
                <a16:creationId xmlns:a16="http://schemas.microsoft.com/office/drawing/2014/main" id="{E1975A57-74AF-F56E-02AD-8EEBAC6ECD1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77088" y="320587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12">
            <a:extLst>
              <a:ext uri="{FF2B5EF4-FFF2-40B4-BE49-F238E27FC236}">
                <a16:creationId xmlns:a16="http://schemas.microsoft.com/office/drawing/2014/main" id="{101248F9-DAED-CA99-2C36-B305B87A6A8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231015" y="641032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AB43F3C9-634F-A373-EEFD-4E9D2B7D628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264617" y="1008303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21800E28-FE05-C384-4658-6033FD0F37F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258504" y="291762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3" name="グラフィックス 32">
            <a:extLst>
              <a:ext uri="{FF2B5EF4-FFF2-40B4-BE49-F238E27FC236}">
                <a16:creationId xmlns:a16="http://schemas.microsoft.com/office/drawing/2014/main" id="{5970C80B-B8DE-F07C-484C-90A6693AC77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964680" y="448788"/>
            <a:ext cx="159560" cy="135012"/>
          </a:xfrm>
          <a:prstGeom prst="rect">
            <a:avLst/>
          </a:prstGeom>
        </p:spPr>
      </p:pic>
      <p:sp>
        <p:nvSpPr>
          <p:cNvPr id="34" name="Rectangle 12">
            <a:extLst>
              <a:ext uri="{FF2B5EF4-FFF2-40B4-BE49-F238E27FC236}">
                <a16:creationId xmlns:a16="http://schemas.microsoft.com/office/drawing/2014/main" id="{A8D0947E-0EA0-37DC-39A2-6A81D56AD10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96612" y="323603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12">
            <a:extLst>
              <a:ext uri="{FF2B5EF4-FFF2-40B4-BE49-F238E27FC236}">
                <a16:creationId xmlns:a16="http://schemas.microsoft.com/office/drawing/2014/main" id="{011A078E-11D2-CAB7-3507-28F0A5583DE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19179" y="1415995"/>
            <a:ext cx="209993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57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ダイアグラム&#10;&#10;自動的に生成された説明">
            <a:extLst>
              <a:ext uri="{FF2B5EF4-FFF2-40B4-BE49-F238E27FC236}">
                <a16:creationId xmlns:a16="http://schemas.microsoft.com/office/drawing/2014/main" id="{47C4B56A-D0A9-8919-7547-DC31DFCC6C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5346" y="417250"/>
            <a:ext cx="8277844" cy="6407144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C8DD418-ACE6-4CEF-8213-375744082F77}"/>
              </a:ext>
            </a:extLst>
          </p:cNvPr>
          <p:cNvSpPr/>
          <p:nvPr userDrawn="1"/>
        </p:nvSpPr>
        <p:spPr>
          <a:xfrm>
            <a:off x="0" y="0"/>
            <a:ext cx="1175657" cy="10319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4F91418-17D0-4D21-A839-C02DC1254A73}"/>
              </a:ext>
            </a:extLst>
          </p:cNvPr>
          <p:cNvSpPr txBox="1"/>
          <p:nvPr userDrawn="1"/>
        </p:nvSpPr>
        <p:spPr>
          <a:xfrm>
            <a:off x="247831" y="162039"/>
            <a:ext cx="6799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>
                <a:solidFill>
                  <a:schemeClr val="bg1"/>
                </a:solidFill>
              </a:rPr>
              <a:t>5F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24515EE6-0CFB-47AF-9038-39D54DDA643C}"/>
              </a:ext>
            </a:extLst>
          </p:cNvPr>
          <p:cNvCxnSpPr>
            <a:cxnSpLocks/>
          </p:cNvCxnSpPr>
          <p:nvPr userDrawn="1"/>
        </p:nvCxnSpPr>
        <p:spPr>
          <a:xfrm>
            <a:off x="1175657" y="624548"/>
            <a:ext cx="395535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A279435A-F636-49C6-B245-FEC7B513E903}"/>
              </a:ext>
            </a:extLst>
          </p:cNvPr>
          <p:cNvCxnSpPr>
            <a:cxnSpLocks/>
          </p:cNvCxnSpPr>
          <p:nvPr userDrawn="1"/>
        </p:nvCxnSpPr>
        <p:spPr>
          <a:xfrm>
            <a:off x="5131012" y="0"/>
            <a:ext cx="0" cy="624548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10B5784-3F90-474E-9196-874DF7501354}"/>
              </a:ext>
            </a:extLst>
          </p:cNvPr>
          <p:cNvSpPr txBox="1"/>
          <p:nvPr userDrawn="1"/>
        </p:nvSpPr>
        <p:spPr>
          <a:xfrm>
            <a:off x="1588830" y="-41669"/>
            <a:ext cx="32079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502</a:t>
            </a:r>
            <a:r>
              <a:rPr kumimoji="1"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503</a:t>
            </a:r>
            <a:r>
              <a:rPr kumimoji="1"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504</a:t>
            </a:r>
            <a:endParaRPr kumimoji="1" lang="ja-JP" altLang="en-US" sz="4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0841537-D4C8-42D8-B5C2-E2A1E8470940}"/>
              </a:ext>
            </a:extLst>
          </p:cNvPr>
          <p:cNvSpPr/>
          <p:nvPr userDrawn="1"/>
        </p:nvSpPr>
        <p:spPr>
          <a:xfrm>
            <a:off x="-856343" y="0"/>
            <a:ext cx="856343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BB8C041C-DD94-4016-B3CF-0B6DCC2ADED6}"/>
              </a:ext>
            </a:extLst>
          </p:cNvPr>
          <p:cNvGrpSpPr/>
          <p:nvPr userDrawn="1"/>
        </p:nvGrpSpPr>
        <p:grpSpPr>
          <a:xfrm>
            <a:off x="841699" y="2264064"/>
            <a:ext cx="1085814" cy="707886"/>
            <a:chOff x="-2545645" y="1068395"/>
            <a:chExt cx="1085814" cy="707886"/>
          </a:xfrm>
        </p:grpSpPr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14CD925A-69BE-4E13-AD1D-95D4D268C819}"/>
                </a:ext>
              </a:extLst>
            </p:cNvPr>
            <p:cNvSpPr/>
            <p:nvPr userDrawn="1"/>
          </p:nvSpPr>
          <p:spPr>
            <a:xfrm>
              <a:off x="-2545645" y="1100479"/>
              <a:ext cx="1085814" cy="638605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C59BEDE4-E781-470D-83A4-EE71A839C978}"/>
                </a:ext>
              </a:extLst>
            </p:cNvPr>
            <p:cNvSpPr txBox="1"/>
            <p:nvPr userDrawn="1"/>
          </p:nvSpPr>
          <p:spPr>
            <a:xfrm>
              <a:off x="-2482154" y="1068395"/>
              <a:ext cx="96372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502</a:t>
              </a: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30FB636F-31FD-4C38-B4D8-73A3D2AAFC5A}"/>
              </a:ext>
            </a:extLst>
          </p:cNvPr>
          <p:cNvGrpSpPr/>
          <p:nvPr userDrawn="1"/>
        </p:nvGrpSpPr>
        <p:grpSpPr>
          <a:xfrm>
            <a:off x="1606828" y="4903959"/>
            <a:ext cx="1085814" cy="707886"/>
            <a:chOff x="-2832565" y="2181690"/>
            <a:chExt cx="1085814" cy="707886"/>
          </a:xfrm>
        </p:grpSpPr>
        <p:sp>
          <p:nvSpPr>
            <p:cNvPr id="22" name="四角形: 角を丸くする 21">
              <a:extLst>
                <a:ext uri="{FF2B5EF4-FFF2-40B4-BE49-F238E27FC236}">
                  <a16:creationId xmlns:a16="http://schemas.microsoft.com/office/drawing/2014/main" id="{80854501-55C6-4536-8CB0-FABF43133D43}"/>
                </a:ext>
              </a:extLst>
            </p:cNvPr>
            <p:cNvSpPr/>
            <p:nvPr userDrawn="1"/>
          </p:nvSpPr>
          <p:spPr>
            <a:xfrm>
              <a:off x="-2832565" y="2216331"/>
              <a:ext cx="1085814" cy="638605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6F3ACDD1-DF80-4B5D-8F8A-38DD4EE75C34}"/>
                </a:ext>
              </a:extLst>
            </p:cNvPr>
            <p:cNvSpPr txBox="1"/>
            <p:nvPr userDrawn="1"/>
          </p:nvSpPr>
          <p:spPr>
            <a:xfrm>
              <a:off x="-2753206" y="2181690"/>
              <a:ext cx="96372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503</a:t>
              </a: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810FE356-810E-47B4-B349-C8DD00833D18}"/>
              </a:ext>
            </a:extLst>
          </p:cNvPr>
          <p:cNvGrpSpPr/>
          <p:nvPr userDrawn="1"/>
        </p:nvGrpSpPr>
        <p:grpSpPr>
          <a:xfrm>
            <a:off x="6301059" y="4500274"/>
            <a:ext cx="1085814" cy="707886"/>
            <a:chOff x="-2465887" y="3225898"/>
            <a:chExt cx="1085814" cy="707886"/>
          </a:xfrm>
        </p:grpSpPr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08D55EEA-AF02-4860-A113-437755156EF2}"/>
                </a:ext>
              </a:extLst>
            </p:cNvPr>
            <p:cNvSpPr/>
            <p:nvPr userDrawn="1"/>
          </p:nvSpPr>
          <p:spPr>
            <a:xfrm>
              <a:off x="-2465887" y="3260539"/>
              <a:ext cx="1085814" cy="638605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1FB26407-B55C-4EB3-B88D-D70E98B7CB94}"/>
                </a:ext>
              </a:extLst>
            </p:cNvPr>
            <p:cNvSpPr txBox="1"/>
            <p:nvPr userDrawn="1"/>
          </p:nvSpPr>
          <p:spPr>
            <a:xfrm>
              <a:off x="-2404843" y="3225898"/>
              <a:ext cx="96372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504</a:t>
              </a:r>
            </a:p>
          </p:txBody>
        </p:sp>
      </p:grp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A0233549-0B18-4BC7-B475-9254ECABD77A}"/>
              </a:ext>
            </a:extLst>
          </p:cNvPr>
          <p:cNvSpPr/>
          <p:nvPr userDrawn="1"/>
        </p:nvSpPr>
        <p:spPr>
          <a:xfrm>
            <a:off x="6343190" y="6136602"/>
            <a:ext cx="3017416" cy="745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8" name="グラフィックス 27">
            <a:extLst>
              <a:ext uri="{FF2B5EF4-FFF2-40B4-BE49-F238E27FC236}">
                <a16:creationId xmlns:a16="http://schemas.microsoft.com/office/drawing/2014/main" id="{AE378F2A-E664-479A-A16F-7B52B50055D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28677" y="6239988"/>
            <a:ext cx="2533384" cy="401800"/>
          </a:xfrm>
          <a:prstGeom prst="rect">
            <a:avLst/>
          </a:prstGeom>
        </p:spPr>
      </p:pic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519DE872-95BC-68AB-C7D2-A56E434E22A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6200000">
            <a:off x="2088269" y="3268077"/>
            <a:ext cx="159560" cy="135012"/>
          </a:xfrm>
          <a:prstGeom prst="rect">
            <a:avLst/>
          </a:prstGeom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48F1FFAA-6576-60AC-7111-A37C1001B64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893429" y="66421"/>
            <a:ext cx="2846957" cy="1664005"/>
          </a:xfrm>
          <a:prstGeom prst="rect">
            <a:avLst/>
          </a:prstGeom>
        </p:spPr>
      </p:pic>
      <p:sp>
        <p:nvSpPr>
          <p:cNvPr id="5" name="Rectangle 12">
            <a:extLst>
              <a:ext uri="{FF2B5EF4-FFF2-40B4-BE49-F238E27FC236}">
                <a16:creationId xmlns:a16="http://schemas.microsoft.com/office/drawing/2014/main" id="{EAB29078-8B1F-F315-5393-14806F68926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97422" y="777721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9DECE591-3A81-3FFF-0038-508D9E37946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24197" y="454514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4D8A529F-F9D3-75E3-2841-CC00D62B448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67455" y="923901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572470AB-0927-584D-FB45-3F925F08508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78488" y="1374191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9BE7E930-A12E-3ED6-A797-28CCFA80FD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92151" y="814517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12">
            <a:extLst>
              <a:ext uri="{FF2B5EF4-FFF2-40B4-BE49-F238E27FC236}">
                <a16:creationId xmlns:a16="http://schemas.microsoft.com/office/drawing/2014/main" id="{468FF37A-163D-C1CE-7B81-8B3EB4805A8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010718" y="437173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12">
            <a:extLst>
              <a:ext uri="{FF2B5EF4-FFF2-40B4-BE49-F238E27FC236}">
                <a16:creationId xmlns:a16="http://schemas.microsoft.com/office/drawing/2014/main" id="{4C63A4F7-EC17-18E8-9686-CE0E11FB7B0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81805" y="1058110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D78ECF31-B89A-15DD-89DE-C5A66168B9F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98247" y="1240713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395FF09E-9075-979B-908F-6661D862B9B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92134" y="408348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3" name="グラフィックス 32">
            <a:extLst>
              <a:ext uri="{FF2B5EF4-FFF2-40B4-BE49-F238E27FC236}">
                <a16:creationId xmlns:a16="http://schemas.microsoft.com/office/drawing/2014/main" id="{B6F36EFE-47E9-9B3A-1BB2-A176C1E52B7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039820" y="1445259"/>
            <a:ext cx="159560" cy="135012"/>
          </a:xfrm>
          <a:prstGeom prst="rect">
            <a:avLst/>
          </a:prstGeom>
        </p:spPr>
      </p:pic>
      <p:sp>
        <p:nvSpPr>
          <p:cNvPr id="34" name="Rectangle 12">
            <a:extLst>
              <a:ext uri="{FF2B5EF4-FFF2-40B4-BE49-F238E27FC236}">
                <a16:creationId xmlns:a16="http://schemas.microsoft.com/office/drawing/2014/main" id="{A99CDC2A-304F-F1F1-3584-83D6D684325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62668" y="1318135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12">
            <a:extLst>
              <a:ext uri="{FF2B5EF4-FFF2-40B4-BE49-F238E27FC236}">
                <a16:creationId xmlns:a16="http://schemas.microsoft.com/office/drawing/2014/main" id="{A033ABCF-820E-37CB-DFF2-27165FB3CE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542537" y="1770295"/>
            <a:ext cx="209993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53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13" Type="http://schemas.openxmlformats.org/officeDocument/2006/relationships/image" Target="../media/image20.png"/><Relationship Id="rId18" Type="http://schemas.openxmlformats.org/officeDocument/2006/relationships/image" Target="../media/image25.svg"/><Relationship Id="rId3" Type="http://schemas.openxmlformats.org/officeDocument/2006/relationships/image" Target="../media/image10.sv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17" Type="http://schemas.openxmlformats.org/officeDocument/2006/relationships/image" Target="../media/image24.png"/><Relationship Id="rId2" Type="http://schemas.openxmlformats.org/officeDocument/2006/relationships/image" Target="../media/image9.png"/><Relationship Id="rId16" Type="http://schemas.openxmlformats.org/officeDocument/2006/relationships/image" Target="../media/image23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sv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svg"/><Relationship Id="rId18" Type="http://schemas.openxmlformats.org/officeDocument/2006/relationships/image" Target="../media/image24.png"/><Relationship Id="rId3" Type="http://schemas.openxmlformats.org/officeDocument/2006/relationships/image" Target="../media/image9.png"/><Relationship Id="rId7" Type="http://schemas.openxmlformats.org/officeDocument/2006/relationships/image" Target="../media/image17.svg"/><Relationship Id="rId12" Type="http://schemas.openxmlformats.org/officeDocument/2006/relationships/image" Target="../media/image22.png"/><Relationship Id="rId17" Type="http://schemas.openxmlformats.org/officeDocument/2006/relationships/image" Target="../media/image15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svg"/><Relationship Id="rId5" Type="http://schemas.openxmlformats.org/officeDocument/2006/relationships/image" Target="../media/image11.png"/><Relationship Id="rId15" Type="http://schemas.openxmlformats.org/officeDocument/2006/relationships/image" Target="../media/image13.svg"/><Relationship Id="rId10" Type="http://schemas.openxmlformats.org/officeDocument/2006/relationships/image" Target="../media/image20.png"/><Relationship Id="rId19" Type="http://schemas.openxmlformats.org/officeDocument/2006/relationships/image" Target="../media/image25.svg"/><Relationship Id="rId4" Type="http://schemas.openxmlformats.org/officeDocument/2006/relationships/image" Target="../media/image10.svg"/><Relationship Id="rId9" Type="http://schemas.openxmlformats.org/officeDocument/2006/relationships/image" Target="../media/image19.sv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グラフィックス 97">
            <a:extLst>
              <a:ext uri="{FF2B5EF4-FFF2-40B4-BE49-F238E27FC236}">
                <a16:creationId xmlns:a16="http://schemas.microsoft.com/office/drawing/2014/main" id="{8B7E192A-4630-4657-86CB-3490D55F47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91112" y="719371"/>
            <a:ext cx="783874" cy="247540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203" y="443552"/>
            <a:ext cx="95692" cy="72809"/>
          </a:xfrm>
          <a:prstGeom prst="rect">
            <a:avLst/>
          </a:prstGeom>
        </p:spPr>
      </p:pic>
      <p:pic>
        <p:nvPicPr>
          <p:cNvPr id="56" name="グラフィックス 55">
            <a:extLst>
              <a:ext uri="{FF2B5EF4-FFF2-40B4-BE49-F238E27FC236}">
                <a16:creationId xmlns:a16="http://schemas.microsoft.com/office/drawing/2014/main" id="{87E4AFA9-998B-4B0F-9948-D4C4004859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5285416" y="2359359"/>
            <a:ext cx="179942" cy="139955"/>
          </a:xfrm>
          <a:prstGeom prst="rect">
            <a:avLst/>
          </a:prstGeom>
        </p:spPr>
      </p:pic>
      <p:pic>
        <p:nvPicPr>
          <p:cNvPr id="58" name="グラフィックス 57">
            <a:extLst>
              <a:ext uri="{FF2B5EF4-FFF2-40B4-BE49-F238E27FC236}">
                <a16:creationId xmlns:a16="http://schemas.microsoft.com/office/drawing/2014/main" id="{DC0E4C40-1F12-432A-AB29-552D4594B7C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0800000" flipV="1">
            <a:off x="4437994" y="2347078"/>
            <a:ext cx="533329" cy="158023"/>
          </a:xfrm>
          <a:prstGeom prst="rect">
            <a:avLst/>
          </a:prstGeom>
        </p:spPr>
      </p:pic>
      <p:pic>
        <p:nvPicPr>
          <p:cNvPr id="122" name="グラフィックス 121">
            <a:extLst>
              <a:ext uri="{FF2B5EF4-FFF2-40B4-BE49-F238E27FC236}">
                <a16:creationId xmlns:a16="http://schemas.microsoft.com/office/drawing/2014/main" id="{A201DE6B-2641-4C65-9604-F5D9EDEB452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229906" y="381539"/>
            <a:ext cx="503425" cy="212988"/>
          </a:xfrm>
          <a:prstGeom prst="rect">
            <a:avLst/>
          </a:prstGeom>
        </p:spPr>
      </p:pic>
      <p:pic>
        <p:nvPicPr>
          <p:cNvPr id="183" name="グラフィックス 182">
            <a:extLst>
              <a:ext uri="{FF2B5EF4-FFF2-40B4-BE49-F238E27FC236}">
                <a16:creationId xmlns:a16="http://schemas.microsoft.com/office/drawing/2014/main" id="{B4C92174-D76E-4A13-AC72-305A0CF02A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232970" y="735758"/>
            <a:ext cx="503424" cy="212987"/>
          </a:xfrm>
          <a:prstGeom prst="rect">
            <a:avLst/>
          </a:prstGeom>
        </p:spPr>
      </p:pic>
      <p:pic>
        <p:nvPicPr>
          <p:cNvPr id="185" name="グラフィックス 184">
            <a:extLst>
              <a:ext uri="{FF2B5EF4-FFF2-40B4-BE49-F238E27FC236}">
                <a16:creationId xmlns:a16="http://schemas.microsoft.com/office/drawing/2014/main" id="{44F91385-DA1B-43D1-B9A3-4CBBEA1B847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10800000">
            <a:off x="7038777" y="417257"/>
            <a:ext cx="543383" cy="125397"/>
          </a:xfrm>
          <a:prstGeom prst="rect">
            <a:avLst/>
          </a:prstGeom>
        </p:spPr>
      </p:pic>
      <p:pic>
        <p:nvPicPr>
          <p:cNvPr id="187" name="グラフィックス 186">
            <a:extLst>
              <a:ext uri="{FF2B5EF4-FFF2-40B4-BE49-F238E27FC236}">
                <a16:creationId xmlns:a16="http://schemas.microsoft.com/office/drawing/2014/main" id="{435E7A4B-E9F3-4712-8827-4A8B1D29DCB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7235625" y="741942"/>
            <a:ext cx="143538" cy="143538"/>
          </a:xfrm>
          <a:prstGeom prst="rect">
            <a:avLst/>
          </a:prstGeom>
        </p:spPr>
      </p:pic>
      <p:pic>
        <p:nvPicPr>
          <p:cNvPr id="189" name="グラフィックス 188">
            <a:extLst>
              <a:ext uri="{FF2B5EF4-FFF2-40B4-BE49-F238E27FC236}">
                <a16:creationId xmlns:a16="http://schemas.microsoft.com/office/drawing/2014/main" id="{FB7AD01D-FE54-4FE6-BAF9-C7D303FF1C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209381" y="1137129"/>
            <a:ext cx="179942" cy="139955"/>
          </a:xfrm>
          <a:prstGeom prst="rect">
            <a:avLst/>
          </a:prstGeom>
        </p:spPr>
      </p:pic>
      <p:pic>
        <p:nvPicPr>
          <p:cNvPr id="190" name="グラフィックス 189">
            <a:extLst>
              <a:ext uri="{FF2B5EF4-FFF2-40B4-BE49-F238E27FC236}">
                <a16:creationId xmlns:a16="http://schemas.microsoft.com/office/drawing/2014/main" id="{9A181043-1F83-4CDA-ADD4-0FBC4BBE45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flipV="1">
            <a:off x="7928693" y="1152080"/>
            <a:ext cx="533329" cy="158023"/>
          </a:xfrm>
          <a:prstGeom prst="rect">
            <a:avLst/>
          </a:prstGeom>
        </p:spPr>
      </p:pic>
      <p:pic>
        <p:nvPicPr>
          <p:cNvPr id="192" name="グラフィックス 191">
            <a:extLst>
              <a:ext uri="{FF2B5EF4-FFF2-40B4-BE49-F238E27FC236}">
                <a16:creationId xmlns:a16="http://schemas.microsoft.com/office/drawing/2014/main" id="{5AF4EE64-52D2-44DB-81D7-AB72E70FF335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241962" y="1089976"/>
            <a:ext cx="503424" cy="212986"/>
          </a:xfrm>
          <a:prstGeom prst="rect">
            <a:avLst/>
          </a:prstGeom>
        </p:spPr>
      </p:pic>
      <p:pic>
        <p:nvPicPr>
          <p:cNvPr id="171" name="グラフィックス 170">
            <a:extLst>
              <a:ext uri="{FF2B5EF4-FFF2-40B4-BE49-F238E27FC236}">
                <a16:creationId xmlns:a16="http://schemas.microsoft.com/office/drawing/2014/main" id="{DA73010D-6C88-4A7C-8C13-D821ED63AAD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041155" y="3029933"/>
            <a:ext cx="503424" cy="212986"/>
          </a:xfrm>
          <a:prstGeom prst="rect">
            <a:avLst/>
          </a:prstGeom>
        </p:spPr>
      </p:pic>
      <p:pic>
        <p:nvPicPr>
          <p:cNvPr id="172" name="グラフィックス 171">
            <a:extLst>
              <a:ext uri="{FF2B5EF4-FFF2-40B4-BE49-F238E27FC236}">
                <a16:creationId xmlns:a16="http://schemas.microsoft.com/office/drawing/2014/main" id="{2B6F1FA9-A7CF-4231-B56E-AB80BD99C9D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038777" y="3326876"/>
            <a:ext cx="503424" cy="212986"/>
          </a:xfrm>
          <a:prstGeom prst="rect">
            <a:avLst/>
          </a:prstGeom>
        </p:spPr>
      </p:pic>
      <p:pic>
        <p:nvPicPr>
          <p:cNvPr id="181" name="グラフィックス 180">
            <a:extLst>
              <a:ext uri="{FF2B5EF4-FFF2-40B4-BE49-F238E27FC236}">
                <a16:creationId xmlns:a16="http://schemas.microsoft.com/office/drawing/2014/main" id="{CAA16CB7-DB1D-4BC9-8F6B-C50652177C7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692718" y="3029934"/>
            <a:ext cx="503424" cy="212986"/>
          </a:xfrm>
          <a:prstGeom prst="rect">
            <a:avLst/>
          </a:prstGeom>
        </p:spPr>
      </p:pic>
      <p:pic>
        <p:nvPicPr>
          <p:cNvPr id="182" name="グラフィックス 181">
            <a:extLst>
              <a:ext uri="{FF2B5EF4-FFF2-40B4-BE49-F238E27FC236}">
                <a16:creationId xmlns:a16="http://schemas.microsoft.com/office/drawing/2014/main" id="{0A4AB3F3-1079-4F0C-B9A2-C420B4E798E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690340" y="3326877"/>
            <a:ext cx="503424" cy="212986"/>
          </a:xfrm>
          <a:prstGeom prst="rect">
            <a:avLst/>
          </a:prstGeom>
        </p:spPr>
      </p:pic>
      <p:pic>
        <p:nvPicPr>
          <p:cNvPr id="203" name="グラフィックス 202">
            <a:extLst>
              <a:ext uri="{FF2B5EF4-FFF2-40B4-BE49-F238E27FC236}">
                <a16:creationId xmlns:a16="http://schemas.microsoft.com/office/drawing/2014/main" id="{8109A980-80A2-4409-86FE-0E0EBDE7440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344655" y="3029934"/>
            <a:ext cx="503424" cy="212986"/>
          </a:xfrm>
          <a:prstGeom prst="rect">
            <a:avLst/>
          </a:prstGeom>
        </p:spPr>
      </p:pic>
      <p:pic>
        <p:nvPicPr>
          <p:cNvPr id="204" name="グラフィックス 203">
            <a:extLst>
              <a:ext uri="{FF2B5EF4-FFF2-40B4-BE49-F238E27FC236}">
                <a16:creationId xmlns:a16="http://schemas.microsoft.com/office/drawing/2014/main" id="{A9AFE6B1-FEF5-41C6-B919-1EB5481DB07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342277" y="3326877"/>
            <a:ext cx="503424" cy="212986"/>
          </a:xfrm>
          <a:prstGeom prst="rect">
            <a:avLst/>
          </a:prstGeom>
        </p:spPr>
      </p:pic>
      <p:pic>
        <p:nvPicPr>
          <p:cNvPr id="207" name="グラフィックス 206">
            <a:extLst>
              <a:ext uri="{FF2B5EF4-FFF2-40B4-BE49-F238E27FC236}">
                <a16:creationId xmlns:a16="http://schemas.microsoft.com/office/drawing/2014/main" id="{C1EA2D64-BE01-4C0C-B9E5-B7A6B7564C4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996217" y="3029935"/>
            <a:ext cx="503424" cy="212986"/>
          </a:xfrm>
          <a:prstGeom prst="rect">
            <a:avLst/>
          </a:prstGeom>
        </p:spPr>
      </p:pic>
      <p:pic>
        <p:nvPicPr>
          <p:cNvPr id="208" name="グラフィックス 207">
            <a:extLst>
              <a:ext uri="{FF2B5EF4-FFF2-40B4-BE49-F238E27FC236}">
                <a16:creationId xmlns:a16="http://schemas.microsoft.com/office/drawing/2014/main" id="{2730935F-C437-4030-BA0D-2AD7476A092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993839" y="3326878"/>
            <a:ext cx="503424" cy="212986"/>
          </a:xfrm>
          <a:prstGeom prst="rect">
            <a:avLst/>
          </a:prstGeom>
        </p:spPr>
      </p:pic>
      <p:pic>
        <p:nvPicPr>
          <p:cNvPr id="213" name="グラフィックス 212">
            <a:extLst>
              <a:ext uri="{FF2B5EF4-FFF2-40B4-BE49-F238E27FC236}">
                <a16:creationId xmlns:a16="http://schemas.microsoft.com/office/drawing/2014/main" id="{0AEE5DD8-ECBC-420E-8746-22851D4A22D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042343" y="3618495"/>
            <a:ext cx="503424" cy="212986"/>
          </a:xfrm>
          <a:prstGeom prst="rect">
            <a:avLst/>
          </a:prstGeom>
        </p:spPr>
      </p:pic>
      <p:pic>
        <p:nvPicPr>
          <p:cNvPr id="214" name="グラフィックス 213">
            <a:extLst>
              <a:ext uri="{FF2B5EF4-FFF2-40B4-BE49-F238E27FC236}">
                <a16:creationId xmlns:a16="http://schemas.microsoft.com/office/drawing/2014/main" id="{B766970B-0516-476D-A156-041EED1F3C1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039965" y="3915438"/>
            <a:ext cx="503424" cy="212986"/>
          </a:xfrm>
          <a:prstGeom prst="rect">
            <a:avLst/>
          </a:prstGeom>
        </p:spPr>
      </p:pic>
      <p:pic>
        <p:nvPicPr>
          <p:cNvPr id="215" name="グラフィックス 214">
            <a:extLst>
              <a:ext uri="{FF2B5EF4-FFF2-40B4-BE49-F238E27FC236}">
                <a16:creationId xmlns:a16="http://schemas.microsoft.com/office/drawing/2014/main" id="{80C2DB38-AB8C-4CB3-94BF-F735398A9E6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041155" y="4204722"/>
            <a:ext cx="503424" cy="212986"/>
          </a:xfrm>
          <a:prstGeom prst="rect">
            <a:avLst/>
          </a:prstGeom>
        </p:spPr>
      </p:pic>
      <p:pic>
        <p:nvPicPr>
          <p:cNvPr id="216" name="グラフィックス 215">
            <a:extLst>
              <a:ext uri="{FF2B5EF4-FFF2-40B4-BE49-F238E27FC236}">
                <a16:creationId xmlns:a16="http://schemas.microsoft.com/office/drawing/2014/main" id="{F7966364-4029-488D-8D2D-34475738F86D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038777" y="4501665"/>
            <a:ext cx="503424" cy="212986"/>
          </a:xfrm>
          <a:prstGeom prst="rect">
            <a:avLst/>
          </a:prstGeom>
        </p:spPr>
      </p:pic>
      <p:pic>
        <p:nvPicPr>
          <p:cNvPr id="217" name="グラフィックス 216">
            <a:extLst>
              <a:ext uri="{FF2B5EF4-FFF2-40B4-BE49-F238E27FC236}">
                <a16:creationId xmlns:a16="http://schemas.microsoft.com/office/drawing/2014/main" id="{21CE5B16-CB3D-4FD2-89CD-89E270CCA75C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693906" y="3618496"/>
            <a:ext cx="503424" cy="212986"/>
          </a:xfrm>
          <a:prstGeom prst="rect">
            <a:avLst/>
          </a:prstGeom>
        </p:spPr>
      </p:pic>
      <p:pic>
        <p:nvPicPr>
          <p:cNvPr id="218" name="グラフィックス 217">
            <a:extLst>
              <a:ext uri="{FF2B5EF4-FFF2-40B4-BE49-F238E27FC236}">
                <a16:creationId xmlns:a16="http://schemas.microsoft.com/office/drawing/2014/main" id="{029333C4-DB94-4929-9614-F22E80E7718B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691528" y="3915439"/>
            <a:ext cx="503424" cy="212986"/>
          </a:xfrm>
          <a:prstGeom prst="rect">
            <a:avLst/>
          </a:prstGeom>
        </p:spPr>
      </p:pic>
      <p:pic>
        <p:nvPicPr>
          <p:cNvPr id="219" name="グラフィックス 218">
            <a:extLst>
              <a:ext uri="{FF2B5EF4-FFF2-40B4-BE49-F238E27FC236}">
                <a16:creationId xmlns:a16="http://schemas.microsoft.com/office/drawing/2014/main" id="{E8BF5732-F2E2-45D7-93B4-E6610D99780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692718" y="4204723"/>
            <a:ext cx="503424" cy="212986"/>
          </a:xfrm>
          <a:prstGeom prst="rect">
            <a:avLst/>
          </a:prstGeom>
        </p:spPr>
      </p:pic>
      <p:pic>
        <p:nvPicPr>
          <p:cNvPr id="220" name="グラフィックス 219">
            <a:extLst>
              <a:ext uri="{FF2B5EF4-FFF2-40B4-BE49-F238E27FC236}">
                <a16:creationId xmlns:a16="http://schemas.microsoft.com/office/drawing/2014/main" id="{F7D69DCF-0550-425C-9525-FF7E0A6BB9A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690340" y="4501666"/>
            <a:ext cx="503424" cy="212986"/>
          </a:xfrm>
          <a:prstGeom prst="rect">
            <a:avLst/>
          </a:prstGeom>
        </p:spPr>
      </p:pic>
      <p:pic>
        <p:nvPicPr>
          <p:cNvPr id="221" name="グラフィックス 220">
            <a:extLst>
              <a:ext uri="{FF2B5EF4-FFF2-40B4-BE49-F238E27FC236}">
                <a16:creationId xmlns:a16="http://schemas.microsoft.com/office/drawing/2014/main" id="{F5924E5F-3316-4BB3-B186-FE4A4EB324C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345843" y="3618496"/>
            <a:ext cx="503424" cy="212986"/>
          </a:xfrm>
          <a:prstGeom prst="rect">
            <a:avLst/>
          </a:prstGeom>
        </p:spPr>
      </p:pic>
      <p:pic>
        <p:nvPicPr>
          <p:cNvPr id="222" name="グラフィックス 221">
            <a:extLst>
              <a:ext uri="{FF2B5EF4-FFF2-40B4-BE49-F238E27FC236}">
                <a16:creationId xmlns:a16="http://schemas.microsoft.com/office/drawing/2014/main" id="{7CAF3BB0-17AE-4C61-B867-63EB66488345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343465" y="3915439"/>
            <a:ext cx="503424" cy="212986"/>
          </a:xfrm>
          <a:prstGeom prst="rect">
            <a:avLst/>
          </a:prstGeom>
        </p:spPr>
      </p:pic>
      <p:pic>
        <p:nvPicPr>
          <p:cNvPr id="223" name="グラフィックス 222">
            <a:extLst>
              <a:ext uri="{FF2B5EF4-FFF2-40B4-BE49-F238E27FC236}">
                <a16:creationId xmlns:a16="http://schemas.microsoft.com/office/drawing/2014/main" id="{DBE0B316-D0DF-40E2-8A29-4ED9DC27A07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344655" y="4204723"/>
            <a:ext cx="503424" cy="212986"/>
          </a:xfrm>
          <a:prstGeom prst="rect">
            <a:avLst/>
          </a:prstGeom>
        </p:spPr>
      </p:pic>
      <p:pic>
        <p:nvPicPr>
          <p:cNvPr id="224" name="グラフィックス 223">
            <a:extLst>
              <a:ext uri="{FF2B5EF4-FFF2-40B4-BE49-F238E27FC236}">
                <a16:creationId xmlns:a16="http://schemas.microsoft.com/office/drawing/2014/main" id="{54D34023-2B6D-43D9-BE22-8654D2AFCC9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342277" y="4501666"/>
            <a:ext cx="503424" cy="212986"/>
          </a:xfrm>
          <a:prstGeom prst="rect">
            <a:avLst/>
          </a:prstGeom>
        </p:spPr>
      </p:pic>
      <p:pic>
        <p:nvPicPr>
          <p:cNvPr id="225" name="グラフィックス 224">
            <a:extLst>
              <a:ext uri="{FF2B5EF4-FFF2-40B4-BE49-F238E27FC236}">
                <a16:creationId xmlns:a16="http://schemas.microsoft.com/office/drawing/2014/main" id="{B97203AC-89B1-4390-A510-C9E51A70C82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997406" y="3618497"/>
            <a:ext cx="503424" cy="212986"/>
          </a:xfrm>
          <a:prstGeom prst="rect">
            <a:avLst/>
          </a:prstGeom>
        </p:spPr>
      </p:pic>
      <p:pic>
        <p:nvPicPr>
          <p:cNvPr id="226" name="グラフィックス 225">
            <a:extLst>
              <a:ext uri="{FF2B5EF4-FFF2-40B4-BE49-F238E27FC236}">
                <a16:creationId xmlns:a16="http://schemas.microsoft.com/office/drawing/2014/main" id="{4F994DC4-0F44-4A03-B1F9-7FD1624787E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995028" y="3915440"/>
            <a:ext cx="503424" cy="212986"/>
          </a:xfrm>
          <a:prstGeom prst="rect">
            <a:avLst/>
          </a:prstGeom>
        </p:spPr>
      </p:pic>
      <p:pic>
        <p:nvPicPr>
          <p:cNvPr id="227" name="グラフィックス 226">
            <a:extLst>
              <a:ext uri="{FF2B5EF4-FFF2-40B4-BE49-F238E27FC236}">
                <a16:creationId xmlns:a16="http://schemas.microsoft.com/office/drawing/2014/main" id="{3980FB82-D1CC-49A2-B82B-E2EDF94F762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996218" y="4204724"/>
            <a:ext cx="503424" cy="212986"/>
          </a:xfrm>
          <a:prstGeom prst="rect">
            <a:avLst/>
          </a:prstGeom>
        </p:spPr>
      </p:pic>
      <p:pic>
        <p:nvPicPr>
          <p:cNvPr id="228" name="グラフィックス 227">
            <a:extLst>
              <a:ext uri="{FF2B5EF4-FFF2-40B4-BE49-F238E27FC236}">
                <a16:creationId xmlns:a16="http://schemas.microsoft.com/office/drawing/2014/main" id="{B06301C1-B41A-465F-AA50-499EC3DD350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993840" y="4501667"/>
            <a:ext cx="503424" cy="212986"/>
          </a:xfrm>
          <a:prstGeom prst="rect">
            <a:avLst/>
          </a:prstGeom>
        </p:spPr>
      </p:pic>
      <p:pic>
        <p:nvPicPr>
          <p:cNvPr id="229" name="グラフィックス 228">
            <a:extLst>
              <a:ext uri="{FF2B5EF4-FFF2-40B4-BE49-F238E27FC236}">
                <a16:creationId xmlns:a16="http://schemas.microsoft.com/office/drawing/2014/main" id="{31CE4D54-6C80-4B90-B513-EC12670F97BD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042343" y="4802735"/>
            <a:ext cx="503424" cy="212986"/>
          </a:xfrm>
          <a:prstGeom prst="rect">
            <a:avLst/>
          </a:prstGeom>
        </p:spPr>
      </p:pic>
      <p:pic>
        <p:nvPicPr>
          <p:cNvPr id="233" name="グラフィックス 232">
            <a:extLst>
              <a:ext uri="{FF2B5EF4-FFF2-40B4-BE49-F238E27FC236}">
                <a16:creationId xmlns:a16="http://schemas.microsoft.com/office/drawing/2014/main" id="{90222DCB-AAE3-4614-AC3E-648B8743C2AB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693906" y="4802736"/>
            <a:ext cx="503424" cy="212986"/>
          </a:xfrm>
          <a:prstGeom prst="rect">
            <a:avLst/>
          </a:prstGeom>
        </p:spPr>
      </p:pic>
      <p:pic>
        <p:nvPicPr>
          <p:cNvPr id="237" name="グラフィックス 236">
            <a:extLst>
              <a:ext uri="{FF2B5EF4-FFF2-40B4-BE49-F238E27FC236}">
                <a16:creationId xmlns:a16="http://schemas.microsoft.com/office/drawing/2014/main" id="{35907A44-9A54-41D7-B249-98E3A973B77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345843" y="4802736"/>
            <a:ext cx="503424" cy="212986"/>
          </a:xfrm>
          <a:prstGeom prst="rect">
            <a:avLst/>
          </a:prstGeom>
        </p:spPr>
      </p:pic>
      <p:pic>
        <p:nvPicPr>
          <p:cNvPr id="241" name="グラフィックス 240">
            <a:extLst>
              <a:ext uri="{FF2B5EF4-FFF2-40B4-BE49-F238E27FC236}">
                <a16:creationId xmlns:a16="http://schemas.microsoft.com/office/drawing/2014/main" id="{F48EA232-B2CC-41A9-A0AC-C4AD09FA101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997406" y="4802737"/>
            <a:ext cx="503424" cy="212986"/>
          </a:xfrm>
          <a:prstGeom prst="rect">
            <a:avLst/>
          </a:prstGeom>
        </p:spPr>
      </p:pic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79DE2AF9-BC98-B18A-1209-5B1A8E5CADA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437416" y="3029931"/>
            <a:ext cx="503424" cy="212986"/>
          </a:xfrm>
          <a:prstGeom prst="rect">
            <a:avLst/>
          </a:prstGeom>
        </p:spPr>
      </p:pic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97FC30F3-ADFD-984A-383C-22AC05D561D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435038" y="3326874"/>
            <a:ext cx="503424" cy="212986"/>
          </a:xfrm>
          <a:prstGeom prst="rect">
            <a:avLst/>
          </a:prstGeom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8A9910BC-D864-D8B1-1B3B-EB6F35834D4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088979" y="3029932"/>
            <a:ext cx="503424" cy="212986"/>
          </a:xfrm>
          <a:prstGeom prst="rect">
            <a:avLst/>
          </a:prstGeom>
        </p:spPr>
      </p:pic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6F9B2875-9276-168F-F5B1-82F32ABAFA7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086601" y="3326875"/>
            <a:ext cx="503424" cy="212986"/>
          </a:xfrm>
          <a:prstGeom prst="rect">
            <a:avLst/>
          </a:prstGeom>
        </p:spPr>
      </p:pic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5272B965-07F2-2230-5ACA-1E3B442C57C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740916" y="3029932"/>
            <a:ext cx="503424" cy="212986"/>
          </a:xfrm>
          <a:prstGeom prst="rect">
            <a:avLst/>
          </a:prstGeom>
        </p:spPr>
      </p:pic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AF8C8817-16BA-D02D-8772-D56C656A3C7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738538" y="3326875"/>
            <a:ext cx="503424" cy="212986"/>
          </a:xfrm>
          <a:prstGeom prst="rect">
            <a:avLst/>
          </a:prstGeom>
        </p:spPr>
      </p:pic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C0004A36-7AF6-6943-756B-90ED74B6E6E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392478" y="3029933"/>
            <a:ext cx="503424" cy="212986"/>
          </a:xfrm>
          <a:prstGeom prst="rect">
            <a:avLst/>
          </a:prstGeom>
        </p:spPr>
      </p:pic>
      <p:pic>
        <p:nvPicPr>
          <p:cNvPr id="9" name="グラフィックス 8">
            <a:extLst>
              <a:ext uri="{FF2B5EF4-FFF2-40B4-BE49-F238E27FC236}">
                <a16:creationId xmlns:a16="http://schemas.microsoft.com/office/drawing/2014/main" id="{CE5A43C9-3436-26E1-655F-2B173FCF768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390100" y="3326876"/>
            <a:ext cx="503424" cy="212986"/>
          </a:xfrm>
          <a:prstGeom prst="rect">
            <a:avLst/>
          </a:prstGeom>
        </p:spPr>
      </p:pic>
      <p:pic>
        <p:nvPicPr>
          <p:cNvPr id="10" name="グラフィックス 9">
            <a:extLst>
              <a:ext uri="{FF2B5EF4-FFF2-40B4-BE49-F238E27FC236}">
                <a16:creationId xmlns:a16="http://schemas.microsoft.com/office/drawing/2014/main" id="{C21BE733-A4FE-B4FF-CE58-60D1DD999BD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438604" y="3618493"/>
            <a:ext cx="503424" cy="212986"/>
          </a:xfrm>
          <a:prstGeom prst="rect">
            <a:avLst/>
          </a:prstGeom>
        </p:spPr>
      </p:pic>
      <p:pic>
        <p:nvPicPr>
          <p:cNvPr id="11" name="グラフィックス 10">
            <a:extLst>
              <a:ext uri="{FF2B5EF4-FFF2-40B4-BE49-F238E27FC236}">
                <a16:creationId xmlns:a16="http://schemas.microsoft.com/office/drawing/2014/main" id="{92B55EF3-1ECD-6D42-DFBB-75CE923BCC6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436226" y="3915436"/>
            <a:ext cx="503424" cy="212986"/>
          </a:xfrm>
          <a:prstGeom prst="rect">
            <a:avLst/>
          </a:prstGeom>
        </p:spPr>
      </p:pic>
      <p:pic>
        <p:nvPicPr>
          <p:cNvPr id="12" name="グラフィックス 11">
            <a:extLst>
              <a:ext uri="{FF2B5EF4-FFF2-40B4-BE49-F238E27FC236}">
                <a16:creationId xmlns:a16="http://schemas.microsoft.com/office/drawing/2014/main" id="{0A7810C1-0739-4A15-D971-C9286D960F2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437416" y="4204720"/>
            <a:ext cx="503424" cy="212986"/>
          </a:xfrm>
          <a:prstGeom prst="rect">
            <a:avLst/>
          </a:prstGeom>
        </p:spPr>
      </p:pic>
      <p:pic>
        <p:nvPicPr>
          <p:cNvPr id="13" name="グラフィックス 12">
            <a:extLst>
              <a:ext uri="{FF2B5EF4-FFF2-40B4-BE49-F238E27FC236}">
                <a16:creationId xmlns:a16="http://schemas.microsoft.com/office/drawing/2014/main" id="{F4FD970B-1CF4-CC81-638D-855B76ADF672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435038" y="4501663"/>
            <a:ext cx="503424" cy="212986"/>
          </a:xfrm>
          <a:prstGeom prst="rect">
            <a:avLst/>
          </a:prstGeom>
        </p:spPr>
      </p:pic>
      <p:pic>
        <p:nvPicPr>
          <p:cNvPr id="14" name="グラフィックス 13">
            <a:extLst>
              <a:ext uri="{FF2B5EF4-FFF2-40B4-BE49-F238E27FC236}">
                <a16:creationId xmlns:a16="http://schemas.microsoft.com/office/drawing/2014/main" id="{EA23408E-6FA8-4087-3387-F41F52401AB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090167" y="3618494"/>
            <a:ext cx="503424" cy="212986"/>
          </a:xfrm>
          <a:prstGeom prst="rect">
            <a:avLst/>
          </a:prstGeom>
        </p:spPr>
      </p:pic>
      <p:pic>
        <p:nvPicPr>
          <p:cNvPr id="15" name="グラフィックス 14">
            <a:extLst>
              <a:ext uri="{FF2B5EF4-FFF2-40B4-BE49-F238E27FC236}">
                <a16:creationId xmlns:a16="http://schemas.microsoft.com/office/drawing/2014/main" id="{2B47D0D0-30B4-3EF5-68F9-EC72AFB5D73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087789" y="3915437"/>
            <a:ext cx="503424" cy="212986"/>
          </a:xfrm>
          <a:prstGeom prst="rect">
            <a:avLst/>
          </a:prstGeom>
        </p:spPr>
      </p:pic>
      <p:pic>
        <p:nvPicPr>
          <p:cNvPr id="16" name="グラフィックス 15">
            <a:extLst>
              <a:ext uri="{FF2B5EF4-FFF2-40B4-BE49-F238E27FC236}">
                <a16:creationId xmlns:a16="http://schemas.microsoft.com/office/drawing/2014/main" id="{1817B5F3-970C-0C0E-EA67-D1AD7C444CBD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088979" y="4204721"/>
            <a:ext cx="503424" cy="212986"/>
          </a:xfrm>
          <a:prstGeom prst="rect">
            <a:avLst/>
          </a:prstGeom>
        </p:spPr>
      </p:pic>
      <p:pic>
        <p:nvPicPr>
          <p:cNvPr id="17" name="グラフィックス 16">
            <a:extLst>
              <a:ext uri="{FF2B5EF4-FFF2-40B4-BE49-F238E27FC236}">
                <a16:creationId xmlns:a16="http://schemas.microsoft.com/office/drawing/2014/main" id="{96544F21-CF3E-02B4-CDE4-8E9A650E6795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086601" y="4501664"/>
            <a:ext cx="503424" cy="212986"/>
          </a:xfrm>
          <a:prstGeom prst="rect">
            <a:avLst/>
          </a:prstGeom>
        </p:spPr>
      </p:pic>
      <p:pic>
        <p:nvPicPr>
          <p:cNvPr id="18" name="グラフィックス 17">
            <a:extLst>
              <a:ext uri="{FF2B5EF4-FFF2-40B4-BE49-F238E27FC236}">
                <a16:creationId xmlns:a16="http://schemas.microsoft.com/office/drawing/2014/main" id="{C9A9B3F4-6E52-E6C9-E8BE-943A3CDD142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742104" y="3618494"/>
            <a:ext cx="503424" cy="212986"/>
          </a:xfrm>
          <a:prstGeom prst="rect">
            <a:avLst/>
          </a:prstGeom>
        </p:spPr>
      </p:pic>
      <p:pic>
        <p:nvPicPr>
          <p:cNvPr id="19" name="グラフィックス 18">
            <a:extLst>
              <a:ext uri="{FF2B5EF4-FFF2-40B4-BE49-F238E27FC236}">
                <a16:creationId xmlns:a16="http://schemas.microsoft.com/office/drawing/2014/main" id="{7F5C337B-4EF3-A398-924A-E572744060B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739726" y="3915437"/>
            <a:ext cx="503424" cy="212986"/>
          </a:xfrm>
          <a:prstGeom prst="rect">
            <a:avLst/>
          </a:prstGeom>
        </p:spPr>
      </p:pic>
      <p:pic>
        <p:nvPicPr>
          <p:cNvPr id="20" name="グラフィックス 19">
            <a:extLst>
              <a:ext uri="{FF2B5EF4-FFF2-40B4-BE49-F238E27FC236}">
                <a16:creationId xmlns:a16="http://schemas.microsoft.com/office/drawing/2014/main" id="{080DCA92-7893-6FE6-9A2D-D7A76572136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740916" y="4204721"/>
            <a:ext cx="503424" cy="212986"/>
          </a:xfrm>
          <a:prstGeom prst="rect">
            <a:avLst/>
          </a:prstGeom>
        </p:spPr>
      </p:pic>
      <p:pic>
        <p:nvPicPr>
          <p:cNvPr id="21" name="グラフィックス 20">
            <a:extLst>
              <a:ext uri="{FF2B5EF4-FFF2-40B4-BE49-F238E27FC236}">
                <a16:creationId xmlns:a16="http://schemas.microsoft.com/office/drawing/2014/main" id="{6F478FD8-5A58-1C22-15C7-EF2BEFDF811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738538" y="4501664"/>
            <a:ext cx="503424" cy="212986"/>
          </a:xfrm>
          <a:prstGeom prst="rect">
            <a:avLst/>
          </a:prstGeom>
        </p:spPr>
      </p:pic>
      <p:pic>
        <p:nvPicPr>
          <p:cNvPr id="23" name="グラフィックス 22">
            <a:extLst>
              <a:ext uri="{FF2B5EF4-FFF2-40B4-BE49-F238E27FC236}">
                <a16:creationId xmlns:a16="http://schemas.microsoft.com/office/drawing/2014/main" id="{8F157FF7-AE39-14DA-5E37-B0997E73650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393667" y="3618495"/>
            <a:ext cx="503424" cy="212986"/>
          </a:xfrm>
          <a:prstGeom prst="rect">
            <a:avLst/>
          </a:prstGeom>
        </p:spPr>
      </p:pic>
      <p:pic>
        <p:nvPicPr>
          <p:cNvPr id="24" name="グラフィックス 23">
            <a:extLst>
              <a:ext uri="{FF2B5EF4-FFF2-40B4-BE49-F238E27FC236}">
                <a16:creationId xmlns:a16="http://schemas.microsoft.com/office/drawing/2014/main" id="{C4B5B322-600E-9233-7691-6A1B669161DD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391289" y="3915438"/>
            <a:ext cx="503424" cy="212986"/>
          </a:xfrm>
          <a:prstGeom prst="rect">
            <a:avLst/>
          </a:prstGeom>
        </p:spPr>
      </p:pic>
      <p:pic>
        <p:nvPicPr>
          <p:cNvPr id="25" name="グラフィックス 24">
            <a:extLst>
              <a:ext uri="{FF2B5EF4-FFF2-40B4-BE49-F238E27FC236}">
                <a16:creationId xmlns:a16="http://schemas.microsoft.com/office/drawing/2014/main" id="{D9F8C598-CBDE-C4B1-E8DE-2491B938E53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392479" y="4204722"/>
            <a:ext cx="503424" cy="212986"/>
          </a:xfrm>
          <a:prstGeom prst="rect">
            <a:avLst/>
          </a:prstGeom>
        </p:spPr>
      </p:pic>
      <p:pic>
        <p:nvPicPr>
          <p:cNvPr id="26" name="グラフィックス 25">
            <a:extLst>
              <a:ext uri="{FF2B5EF4-FFF2-40B4-BE49-F238E27FC236}">
                <a16:creationId xmlns:a16="http://schemas.microsoft.com/office/drawing/2014/main" id="{3B92BD84-1622-58B2-633D-3490B097760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390101" y="4501665"/>
            <a:ext cx="503424" cy="212986"/>
          </a:xfrm>
          <a:prstGeom prst="rect">
            <a:avLst/>
          </a:prstGeom>
        </p:spPr>
      </p:pic>
      <p:pic>
        <p:nvPicPr>
          <p:cNvPr id="27" name="グラフィックス 26">
            <a:extLst>
              <a:ext uri="{FF2B5EF4-FFF2-40B4-BE49-F238E27FC236}">
                <a16:creationId xmlns:a16="http://schemas.microsoft.com/office/drawing/2014/main" id="{A9BF8F86-FAA2-06FC-B06E-CA8826DEBA5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438604" y="4802733"/>
            <a:ext cx="503424" cy="212986"/>
          </a:xfrm>
          <a:prstGeom prst="rect">
            <a:avLst/>
          </a:prstGeom>
        </p:spPr>
      </p:pic>
      <p:pic>
        <p:nvPicPr>
          <p:cNvPr id="28" name="グラフィックス 27">
            <a:extLst>
              <a:ext uri="{FF2B5EF4-FFF2-40B4-BE49-F238E27FC236}">
                <a16:creationId xmlns:a16="http://schemas.microsoft.com/office/drawing/2014/main" id="{E39C2B58-2F97-CD9F-3A6C-74E69413958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090167" y="4802734"/>
            <a:ext cx="503424" cy="212986"/>
          </a:xfrm>
          <a:prstGeom prst="rect">
            <a:avLst/>
          </a:prstGeom>
        </p:spPr>
      </p:pic>
      <p:pic>
        <p:nvPicPr>
          <p:cNvPr id="30" name="グラフィックス 29">
            <a:extLst>
              <a:ext uri="{FF2B5EF4-FFF2-40B4-BE49-F238E27FC236}">
                <a16:creationId xmlns:a16="http://schemas.microsoft.com/office/drawing/2014/main" id="{4B266206-9685-617C-D0BC-E3791C4CD44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742104" y="4802734"/>
            <a:ext cx="503424" cy="212986"/>
          </a:xfrm>
          <a:prstGeom prst="rect">
            <a:avLst/>
          </a:prstGeom>
        </p:spPr>
      </p:pic>
      <p:pic>
        <p:nvPicPr>
          <p:cNvPr id="31" name="グラフィックス 30">
            <a:extLst>
              <a:ext uri="{FF2B5EF4-FFF2-40B4-BE49-F238E27FC236}">
                <a16:creationId xmlns:a16="http://schemas.microsoft.com/office/drawing/2014/main" id="{8C7D548A-5AE0-2E96-1DF9-421BE6A6212B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393667" y="4802735"/>
            <a:ext cx="503424" cy="212986"/>
          </a:xfrm>
          <a:prstGeom prst="rect">
            <a:avLst/>
          </a:prstGeom>
        </p:spPr>
      </p:pic>
      <p:pic>
        <p:nvPicPr>
          <p:cNvPr id="32" name="グラフィックス 31">
            <a:extLst>
              <a:ext uri="{FF2B5EF4-FFF2-40B4-BE49-F238E27FC236}">
                <a16:creationId xmlns:a16="http://schemas.microsoft.com/office/drawing/2014/main" id="{BE9709E5-6A35-6C4F-D1F9-59C97089826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811263" y="3032734"/>
            <a:ext cx="503424" cy="212986"/>
          </a:xfrm>
          <a:prstGeom prst="rect">
            <a:avLst/>
          </a:prstGeom>
        </p:spPr>
      </p:pic>
      <p:pic>
        <p:nvPicPr>
          <p:cNvPr id="33" name="グラフィックス 32">
            <a:extLst>
              <a:ext uri="{FF2B5EF4-FFF2-40B4-BE49-F238E27FC236}">
                <a16:creationId xmlns:a16="http://schemas.microsoft.com/office/drawing/2014/main" id="{42C84039-9643-2340-A0EC-9A1EE0C41CA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808885" y="3329677"/>
            <a:ext cx="503424" cy="212986"/>
          </a:xfrm>
          <a:prstGeom prst="rect">
            <a:avLst/>
          </a:prstGeom>
        </p:spPr>
      </p:pic>
      <p:pic>
        <p:nvPicPr>
          <p:cNvPr id="34" name="グラフィックス 33">
            <a:extLst>
              <a:ext uri="{FF2B5EF4-FFF2-40B4-BE49-F238E27FC236}">
                <a16:creationId xmlns:a16="http://schemas.microsoft.com/office/drawing/2014/main" id="{E9EA94BE-7995-1865-7FCF-53E624ED9A5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462826" y="3032735"/>
            <a:ext cx="503424" cy="212986"/>
          </a:xfrm>
          <a:prstGeom prst="rect">
            <a:avLst/>
          </a:prstGeom>
        </p:spPr>
      </p:pic>
      <p:pic>
        <p:nvPicPr>
          <p:cNvPr id="35" name="グラフィックス 34">
            <a:extLst>
              <a:ext uri="{FF2B5EF4-FFF2-40B4-BE49-F238E27FC236}">
                <a16:creationId xmlns:a16="http://schemas.microsoft.com/office/drawing/2014/main" id="{299361B8-5C8C-3F9F-7F49-B372ABE42AAB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460448" y="3329678"/>
            <a:ext cx="503424" cy="212986"/>
          </a:xfrm>
          <a:prstGeom prst="rect">
            <a:avLst/>
          </a:prstGeom>
        </p:spPr>
      </p:pic>
      <p:pic>
        <p:nvPicPr>
          <p:cNvPr id="36" name="グラフィックス 35">
            <a:extLst>
              <a:ext uri="{FF2B5EF4-FFF2-40B4-BE49-F238E27FC236}">
                <a16:creationId xmlns:a16="http://schemas.microsoft.com/office/drawing/2014/main" id="{E2AA0082-1A10-D9E0-1CF6-F0E45E4E5FF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114763" y="3032735"/>
            <a:ext cx="503424" cy="212986"/>
          </a:xfrm>
          <a:prstGeom prst="rect">
            <a:avLst/>
          </a:prstGeom>
        </p:spPr>
      </p:pic>
      <p:pic>
        <p:nvPicPr>
          <p:cNvPr id="37" name="グラフィックス 36">
            <a:extLst>
              <a:ext uri="{FF2B5EF4-FFF2-40B4-BE49-F238E27FC236}">
                <a16:creationId xmlns:a16="http://schemas.microsoft.com/office/drawing/2014/main" id="{24AAB080-C796-1054-38FF-9858D8319E9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112385" y="3329678"/>
            <a:ext cx="503424" cy="212986"/>
          </a:xfrm>
          <a:prstGeom prst="rect">
            <a:avLst/>
          </a:prstGeom>
        </p:spPr>
      </p:pic>
      <p:pic>
        <p:nvPicPr>
          <p:cNvPr id="38" name="グラフィックス 37">
            <a:extLst>
              <a:ext uri="{FF2B5EF4-FFF2-40B4-BE49-F238E27FC236}">
                <a16:creationId xmlns:a16="http://schemas.microsoft.com/office/drawing/2014/main" id="{380AD9B7-4787-4FC8-206E-E6433A8859C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766325" y="3032736"/>
            <a:ext cx="503424" cy="212986"/>
          </a:xfrm>
          <a:prstGeom prst="rect">
            <a:avLst/>
          </a:prstGeom>
        </p:spPr>
      </p:pic>
      <p:pic>
        <p:nvPicPr>
          <p:cNvPr id="39" name="グラフィックス 38">
            <a:extLst>
              <a:ext uri="{FF2B5EF4-FFF2-40B4-BE49-F238E27FC236}">
                <a16:creationId xmlns:a16="http://schemas.microsoft.com/office/drawing/2014/main" id="{EC581AD9-2FE9-AB1D-0E83-8F69EF999EC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763947" y="3329679"/>
            <a:ext cx="503424" cy="212986"/>
          </a:xfrm>
          <a:prstGeom prst="rect">
            <a:avLst/>
          </a:prstGeom>
        </p:spPr>
      </p:pic>
      <p:pic>
        <p:nvPicPr>
          <p:cNvPr id="40" name="グラフィックス 39">
            <a:extLst>
              <a:ext uri="{FF2B5EF4-FFF2-40B4-BE49-F238E27FC236}">
                <a16:creationId xmlns:a16="http://schemas.microsoft.com/office/drawing/2014/main" id="{4EFD7143-8CB4-4CF9-6769-713956F8AA7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812451" y="3621296"/>
            <a:ext cx="503424" cy="212986"/>
          </a:xfrm>
          <a:prstGeom prst="rect">
            <a:avLst/>
          </a:prstGeom>
        </p:spPr>
      </p:pic>
      <p:pic>
        <p:nvPicPr>
          <p:cNvPr id="41" name="グラフィックス 40">
            <a:extLst>
              <a:ext uri="{FF2B5EF4-FFF2-40B4-BE49-F238E27FC236}">
                <a16:creationId xmlns:a16="http://schemas.microsoft.com/office/drawing/2014/main" id="{B13C79D6-C526-6BF2-E9F0-5FC79F943EC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810073" y="3918239"/>
            <a:ext cx="503424" cy="212986"/>
          </a:xfrm>
          <a:prstGeom prst="rect">
            <a:avLst/>
          </a:prstGeom>
        </p:spPr>
      </p:pic>
      <p:pic>
        <p:nvPicPr>
          <p:cNvPr id="42" name="グラフィックス 41">
            <a:extLst>
              <a:ext uri="{FF2B5EF4-FFF2-40B4-BE49-F238E27FC236}">
                <a16:creationId xmlns:a16="http://schemas.microsoft.com/office/drawing/2014/main" id="{A2099396-4391-DC32-ED26-F3651BB1F06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811263" y="4207523"/>
            <a:ext cx="503424" cy="212986"/>
          </a:xfrm>
          <a:prstGeom prst="rect">
            <a:avLst/>
          </a:prstGeom>
        </p:spPr>
      </p:pic>
      <p:pic>
        <p:nvPicPr>
          <p:cNvPr id="43" name="グラフィックス 42">
            <a:extLst>
              <a:ext uri="{FF2B5EF4-FFF2-40B4-BE49-F238E27FC236}">
                <a16:creationId xmlns:a16="http://schemas.microsoft.com/office/drawing/2014/main" id="{08F89C5B-6F63-0DDE-D315-48A551D95BA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808885" y="4504466"/>
            <a:ext cx="503424" cy="212986"/>
          </a:xfrm>
          <a:prstGeom prst="rect">
            <a:avLst/>
          </a:prstGeom>
        </p:spPr>
      </p:pic>
      <p:pic>
        <p:nvPicPr>
          <p:cNvPr id="44" name="グラフィックス 43">
            <a:extLst>
              <a:ext uri="{FF2B5EF4-FFF2-40B4-BE49-F238E27FC236}">
                <a16:creationId xmlns:a16="http://schemas.microsoft.com/office/drawing/2014/main" id="{9E6D0954-1225-2301-800A-6FA77384695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464014" y="3621297"/>
            <a:ext cx="503424" cy="212986"/>
          </a:xfrm>
          <a:prstGeom prst="rect">
            <a:avLst/>
          </a:prstGeom>
        </p:spPr>
      </p:pic>
      <p:pic>
        <p:nvPicPr>
          <p:cNvPr id="45" name="グラフィックス 44">
            <a:extLst>
              <a:ext uri="{FF2B5EF4-FFF2-40B4-BE49-F238E27FC236}">
                <a16:creationId xmlns:a16="http://schemas.microsoft.com/office/drawing/2014/main" id="{3303B883-D3FF-591A-1DF7-3EFFB9A40D0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461636" y="3918240"/>
            <a:ext cx="503424" cy="212986"/>
          </a:xfrm>
          <a:prstGeom prst="rect">
            <a:avLst/>
          </a:prstGeom>
        </p:spPr>
      </p:pic>
      <p:pic>
        <p:nvPicPr>
          <p:cNvPr id="46" name="グラフィックス 45">
            <a:extLst>
              <a:ext uri="{FF2B5EF4-FFF2-40B4-BE49-F238E27FC236}">
                <a16:creationId xmlns:a16="http://schemas.microsoft.com/office/drawing/2014/main" id="{E3095933-3DAB-1C8E-5974-8CEAA61F318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462826" y="4207524"/>
            <a:ext cx="503424" cy="212986"/>
          </a:xfrm>
          <a:prstGeom prst="rect">
            <a:avLst/>
          </a:prstGeom>
        </p:spPr>
      </p:pic>
      <p:pic>
        <p:nvPicPr>
          <p:cNvPr id="47" name="グラフィックス 46">
            <a:extLst>
              <a:ext uri="{FF2B5EF4-FFF2-40B4-BE49-F238E27FC236}">
                <a16:creationId xmlns:a16="http://schemas.microsoft.com/office/drawing/2014/main" id="{C6633A22-E8D6-D6D1-8574-F8FE097A20C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460448" y="4504467"/>
            <a:ext cx="503424" cy="212986"/>
          </a:xfrm>
          <a:prstGeom prst="rect">
            <a:avLst/>
          </a:prstGeom>
        </p:spPr>
      </p:pic>
      <p:pic>
        <p:nvPicPr>
          <p:cNvPr id="48" name="グラフィックス 47">
            <a:extLst>
              <a:ext uri="{FF2B5EF4-FFF2-40B4-BE49-F238E27FC236}">
                <a16:creationId xmlns:a16="http://schemas.microsoft.com/office/drawing/2014/main" id="{03A1BB42-BB30-73D7-BCA7-1283120BAEB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115951" y="3621297"/>
            <a:ext cx="503424" cy="212986"/>
          </a:xfrm>
          <a:prstGeom prst="rect">
            <a:avLst/>
          </a:prstGeom>
        </p:spPr>
      </p:pic>
      <p:pic>
        <p:nvPicPr>
          <p:cNvPr id="49" name="グラフィックス 48">
            <a:extLst>
              <a:ext uri="{FF2B5EF4-FFF2-40B4-BE49-F238E27FC236}">
                <a16:creationId xmlns:a16="http://schemas.microsoft.com/office/drawing/2014/main" id="{7953400C-3B94-C4E6-A7E9-9A364B9CF0B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113573" y="3918240"/>
            <a:ext cx="503424" cy="212986"/>
          </a:xfrm>
          <a:prstGeom prst="rect">
            <a:avLst/>
          </a:prstGeom>
        </p:spPr>
      </p:pic>
      <p:pic>
        <p:nvPicPr>
          <p:cNvPr id="50" name="グラフィックス 49">
            <a:extLst>
              <a:ext uri="{FF2B5EF4-FFF2-40B4-BE49-F238E27FC236}">
                <a16:creationId xmlns:a16="http://schemas.microsoft.com/office/drawing/2014/main" id="{6A311D2F-6A3D-DD0A-90AF-CEED506FD9B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114763" y="4207524"/>
            <a:ext cx="503424" cy="212986"/>
          </a:xfrm>
          <a:prstGeom prst="rect">
            <a:avLst/>
          </a:prstGeom>
        </p:spPr>
      </p:pic>
      <p:pic>
        <p:nvPicPr>
          <p:cNvPr id="51" name="グラフィックス 50">
            <a:extLst>
              <a:ext uri="{FF2B5EF4-FFF2-40B4-BE49-F238E27FC236}">
                <a16:creationId xmlns:a16="http://schemas.microsoft.com/office/drawing/2014/main" id="{C7BA3673-F2E3-2E8A-4193-0B11B3AEDE1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112385" y="4504467"/>
            <a:ext cx="503424" cy="212986"/>
          </a:xfrm>
          <a:prstGeom prst="rect">
            <a:avLst/>
          </a:prstGeom>
        </p:spPr>
      </p:pic>
      <p:pic>
        <p:nvPicPr>
          <p:cNvPr id="52" name="グラフィックス 51">
            <a:extLst>
              <a:ext uri="{FF2B5EF4-FFF2-40B4-BE49-F238E27FC236}">
                <a16:creationId xmlns:a16="http://schemas.microsoft.com/office/drawing/2014/main" id="{0D28D268-FE44-A480-6FB8-FE5D00802E6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767514" y="3621298"/>
            <a:ext cx="503424" cy="212986"/>
          </a:xfrm>
          <a:prstGeom prst="rect">
            <a:avLst/>
          </a:prstGeom>
        </p:spPr>
      </p:pic>
      <p:pic>
        <p:nvPicPr>
          <p:cNvPr id="53" name="グラフィックス 52">
            <a:extLst>
              <a:ext uri="{FF2B5EF4-FFF2-40B4-BE49-F238E27FC236}">
                <a16:creationId xmlns:a16="http://schemas.microsoft.com/office/drawing/2014/main" id="{59AEA60C-904C-758C-DA25-FC9147E78A1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765136" y="3918241"/>
            <a:ext cx="503424" cy="212986"/>
          </a:xfrm>
          <a:prstGeom prst="rect">
            <a:avLst/>
          </a:prstGeom>
        </p:spPr>
      </p:pic>
      <p:pic>
        <p:nvPicPr>
          <p:cNvPr id="54" name="グラフィックス 53">
            <a:extLst>
              <a:ext uri="{FF2B5EF4-FFF2-40B4-BE49-F238E27FC236}">
                <a16:creationId xmlns:a16="http://schemas.microsoft.com/office/drawing/2014/main" id="{B4D53A0A-9441-87D7-F131-12F3DC469B1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766326" y="4207525"/>
            <a:ext cx="503424" cy="212986"/>
          </a:xfrm>
          <a:prstGeom prst="rect">
            <a:avLst/>
          </a:prstGeom>
        </p:spPr>
      </p:pic>
      <p:pic>
        <p:nvPicPr>
          <p:cNvPr id="55" name="グラフィックス 54">
            <a:extLst>
              <a:ext uri="{FF2B5EF4-FFF2-40B4-BE49-F238E27FC236}">
                <a16:creationId xmlns:a16="http://schemas.microsoft.com/office/drawing/2014/main" id="{16FBA300-D47D-E615-3B59-8F5B40E8CAD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763948" y="4504468"/>
            <a:ext cx="503424" cy="212986"/>
          </a:xfrm>
          <a:prstGeom prst="rect">
            <a:avLst/>
          </a:prstGeom>
        </p:spPr>
      </p:pic>
      <p:pic>
        <p:nvPicPr>
          <p:cNvPr id="57" name="グラフィックス 56">
            <a:extLst>
              <a:ext uri="{FF2B5EF4-FFF2-40B4-BE49-F238E27FC236}">
                <a16:creationId xmlns:a16="http://schemas.microsoft.com/office/drawing/2014/main" id="{F77A410C-18CD-5CAE-5B8D-95332AAD410C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812451" y="4805536"/>
            <a:ext cx="503424" cy="212986"/>
          </a:xfrm>
          <a:prstGeom prst="rect">
            <a:avLst/>
          </a:prstGeom>
        </p:spPr>
      </p:pic>
      <p:pic>
        <p:nvPicPr>
          <p:cNvPr id="59" name="グラフィックス 58">
            <a:extLst>
              <a:ext uri="{FF2B5EF4-FFF2-40B4-BE49-F238E27FC236}">
                <a16:creationId xmlns:a16="http://schemas.microsoft.com/office/drawing/2014/main" id="{DA24A545-8427-145A-A700-4C38224D32F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464014" y="4805537"/>
            <a:ext cx="503424" cy="212986"/>
          </a:xfrm>
          <a:prstGeom prst="rect">
            <a:avLst/>
          </a:prstGeom>
        </p:spPr>
      </p:pic>
      <p:pic>
        <p:nvPicPr>
          <p:cNvPr id="60" name="グラフィックス 59">
            <a:extLst>
              <a:ext uri="{FF2B5EF4-FFF2-40B4-BE49-F238E27FC236}">
                <a16:creationId xmlns:a16="http://schemas.microsoft.com/office/drawing/2014/main" id="{9C69FACA-2EA3-D5D8-97DB-CF2102E1D00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115951" y="4805537"/>
            <a:ext cx="503424" cy="212986"/>
          </a:xfrm>
          <a:prstGeom prst="rect">
            <a:avLst/>
          </a:prstGeom>
        </p:spPr>
      </p:pic>
      <p:pic>
        <p:nvPicPr>
          <p:cNvPr id="61" name="グラフィックス 60">
            <a:extLst>
              <a:ext uri="{FF2B5EF4-FFF2-40B4-BE49-F238E27FC236}">
                <a16:creationId xmlns:a16="http://schemas.microsoft.com/office/drawing/2014/main" id="{0BC3046B-DCDF-E888-6D98-C3B9B0129BA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767514" y="4805538"/>
            <a:ext cx="503424" cy="212986"/>
          </a:xfrm>
          <a:prstGeom prst="rect">
            <a:avLst/>
          </a:prstGeom>
        </p:spPr>
      </p:pic>
      <p:pic>
        <p:nvPicPr>
          <p:cNvPr id="66" name="グラフィックス 65">
            <a:extLst>
              <a:ext uri="{FF2B5EF4-FFF2-40B4-BE49-F238E27FC236}">
                <a16:creationId xmlns:a16="http://schemas.microsoft.com/office/drawing/2014/main" id="{5F6760EA-1293-1EC6-9286-76FD0B05380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91977" y="3029932"/>
            <a:ext cx="503424" cy="212986"/>
          </a:xfrm>
          <a:prstGeom prst="rect">
            <a:avLst/>
          </a:prstGeom>
        </p:spPr>
      </p:pic>
      <p:pic>
        <p:nvPicPr>
          <p:cNvPr id="67" name="グラフィックス 66">
            <a:extLst>
              <a:ext uri="{FF2B5EF4-FFF2-40B4-BE49-F238E27FC236}">
                <a16:creationId xmlns:a16="http://schemas.microsoft.com/office/drawing/2014/main" id="{32D8B1FE-F46B-FC0B-E1E5-AEE0C036EEB2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89599" y="3326875"/>
            <a:ext cx="503424" cy="212986"/>
          </a:xfrm>
          <a:prstGeom prst="rect">
            <a:avLst/>
          </a:prstGeom>
        </p:spPr>
      </p:pic>
      <p:pic>
        <p:nvPicPr>
          <p:cNvPr id="68" name="グラフィックス 67">
            <a:extLst>
              <a:ext uri="{FF2B5EF4-FFF2-40B4-BE49-F238E27FC236}">
                <a16:creationId xmlns:a16="http://schemas.microsoft.com/office/drawing/2014/main" id="{35367163-2DCF-F562-9AE1-2558089CCC7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143539" y="3029933"/>
            <a:ext cx="503424" cy="212986"/>
          </a:xfrm>
          <a:prstGeom prst="rect">
            <a:avLst/>
          </a:prstGeom>
        </p:spPr>
      </p:pic>
      <p:pic>
        <p:nvPicPr>
          <p:cNvPr id="69" name="グラフィックス 68">
            <a:extLst>
              <a:ext uri="{FF2B5EF4-FFF2-40B4-BE49-F238E27FC236}">
                <a16:creationId xmlns:a16="http://schemas.microsoft.com/office/drawing/2014/main" id="{81B3CCBE-36B7-B36B-F568-E6581559E5B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141161" y="3326876"/>
            <a:ext cx="503424" cy="212986"/>
          </a:xfrm>
          <a:prstGeom prst="rect">
            <a:avLst/>
          </a:prstGeom>
        </p:spPr>
      </p:pic>
      <p:pic>
        <p:nvPicPr>
          <p:cNvPr id="78" name="グラフィックス 77">
            <a:extLst>
              <a:ext uri="{FF2B5EF4-FFF2-40B4-BE49-F238E27FC236}">
                <a16:creationId xmlns:a16="http://schemas.microsoft.com/office/drawing/2014/main" id="{EA5100A2-097C-EC0A-1D2E-5324C2A1BEB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93165" y="3618494"/>
            <a:ext cx="503424" cy="212986"/>
          </a:xfrm>
          <a:prstGeom prst="rect">
            <a:avLst/>
          </a:prstGeom>
        </p:spPr>
      </p:pic>
      <p:pic>
        <p:nvPicPr>
          <p:cNvPr id="79" name="グラフィックス 78">
            <a:extLst>
              <a:ext uri="{FF2B5EF4-FFF2-40B4-BE49-F238E27FC236}">
                <a16:creationId xmlns:a16="http://schemas.microsoft.com/office/drawing/2014/main" id="{0F99B3F1-5292-DFC6-37E8-622D86217AE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90787" y="3915437"/>
            <a:ext cx="503424" cy="212986"/>
          </a:xfrm>
          <a:prstGeom prst="rect">
            <a:avLst/>
          </a:prstGeom>
        </p:spPr>
      </p:pic>
      <p:pic>
        <p:nvPicPr>
          <p:cNvPr id="80" name="グラフィックス 79">
            <a:extLst>
              <a:ext uri="{FF2B5EF4-FFF2-40B4-BE49-F238E27FC236}">
                <a16:creationId xmlns:a16="http://schemas.microsoft.com/office/drawing/2014/main" id="{BB1CDCE4-6DAC-0C77-C0AC-7A7A2939DE8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91977" y="4204721"/>
            <a:ext cx="503424" cy="212986"/>
          </a:xfrm>
          <a:prstGeom prst="rect">
            <a:avLst/>
          </a:prstGeom>
        </p:spPr>
      </p:pic>
      <p:pic>
        <p:nvPicPr>
          <p:cNvPr id="81" name="グラフィックス 80">
            <a:extLst>
              <a:ext uri="{FF2B5EF4-FFF2-40B4-BE49-F238E27FC236}">
                <a16:creationId xmlns:a16="http://schemas.microsoft.com/office/drawing/2014/main" id="{208FB115-306E-852A-B5E0-44F278444C82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89599" y="4501664"/>
            <a:ext cx="503424" cy="212986"/>
          </a:xfrm>
          <a:prstGeom prst="rect">
            <a:avLst/>
          </a:prstGeom>
        </p:spPr>
      </p:pic>
      <p:pic>
        <p:nvPicPr>
          <p:cNvPr id="82" name="グラフィックス 81">
            <a:extLst>
              <a:ext uri="{FF2B5EF4-FFF2-40B4-BE49-F238E27FC236}">
                <a16:creationId xmlns:a16="http://schemas.microsoft.com/office/drawing/2014/main" id="{EDE28851-AF9A-B806-2113-4993576AAAD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144728" y="3618495"/>
            <a:ext cx="503424" cy="212986"/>
          </a:xfrm>
          <a:prstGeom prst="rect">
            <a:avLst/>
          </a:prstGeom>
        </p:spPr>
      </p:pic>
      <p:pic>
        <p:nvPicPr>
          <p:cNvPr id="83" name="グラフィックス 82">
            <a:extLst>
              <a:ext uri="{FF2B5EF4-FFF2-40B4-BE49-F238E27FC236}">
                <a16:creationId xmlns:a16="http://schemas.microsoft.com/office/drawing/2014/main" id="{DE688F15-A3EE-7F9A-99AE-182E314882B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142350" y="3915438"/>
            <a:ext cx="503424" cy="212986"/>
          </a:xfrm>
          <a:prstGeom prst="rect">
            <a:avLst/>
          </a:prstGeom>
        </p:spPr>
      </p:pic>
      <p:pic>
        <p:nvPicPr>
          <p:cNvPr id="84" name="グラフィックス 83">
            <a:extLst>
              <a:ext uri="{FF2B5EF4-FFF2-40B4-BE49-F238E27FC236}">
                <a16:creationId xmlns:a16="http://schemas.microsoft.com/office/drawing/2014/main" id="{597C97F6-2749-6C51-A243-C4F81C95E44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143540" y="4204722"/>
            <a:ext cx="503424" cy="212986"/>
          </a:xfrm>
          <a:prstGeom prst="rect">
            <a:avLst/>
          </a:prstGeom>
        </p:spPr>
      </p:pic>
      <p:pic>
        <p:nvPicPr>
          <p:cNvPr id="85" name="グラフィックス 84">
            <a:extLst>
              <a:ext uri="{FF2B5EF4-FFF2-40B4-BE49-F238E27FC236}">
                <a16:creationId xmlns:a16="http://schemas.microsoft.com/office/drawing/2014/main" id="{98606D2B-B0E1-06E0-2CDC-454184C02C3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141162" y="4501665"/>
            <a:ext cx="503424" cy="212986"/>
          </a:xfrm>
          <a:prstGeom prst="rect">
            <a:avLst/>
          </a:prstGeom>
        </p:spPr>
      </p:pic>
      <p:pic>
        <p:nvPicPr>
          <p:cNvPr id="88" name="グラフィックス 87">
            <a:extLst>
              <a:ext uri="{FF2B5EF4-FFF2-40B4-BE49-F238E27FC236}">
                <a16:creationId xmlns:a16="http://schemas.microsoft.com/office/drawing/2014/main" id="{55E403E8-7E4F-E08A-C5C9-43B6B3641EBC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93165" y="4802734"/>
            <a:ext cx="503424" cy="212986"/>
          </a:xfrm>
          <a:prstGeom prst="rect">
            <a:avLst/>
          </a:prstGeom>
        </p:spPr>
      </p:pic>
      <p:pic>
        <p:nvPicPr>
          <p:cNvPr id="89" name="グラフィックス 88">
            <a:extLst>
              <a:ext uri="{FF2B5EF4-FFF2-40B4-BE49-F238E27FC236}">
                <a16:creationId xmlns:a16="http://schemas.microsoft.com/office/drawing/2014/main" id="{774C3D4C-80A9-02EB-8876-D364ADC5930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144728" y="4802735"/>
            <a:ext cx="503424" cy="212986"/>
          </a:xfrm>
          <a:prstGeom prst="rect">
            <a:avLst/>
          </a:prstGeom>
        </p:spPr>
      </p:pic>
      <p:pic>
        <p:nvPicPr>
          <p:cNvPr id="90" name="グラフィックス 89">
            <a:extLst>
              <a:ext uri="{FF2B5EF4-FFF2-40B4-BE49-F238E27FC236}">
                <a16:creationId xmlns:a16="http://schemas.microsoft.com/office/drawing/2014/main" id="{65F08D71-C428-326C-A209-2F0841E0DA8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342277" y="5087892"/>
            <a:ext cx="503424" cy="212986"/>
          </a:xfrm>
          <a:prstGeom prst="rect">
            <a:avLst/>
          </a:prstGeom>
        </p:spPr>
      </p:pic>
      <p:pic>
        <p:nvPicPr>
          <p:cNvPr id="91" name="グラフィックス 90">
            <a:extLst>
              <a:ext uri="{FF2B5EF4-FFF2-40B4-BE49-F238E27FC236}">
                <a16:creationId xmlns:a16="http://schemas.microsoft.com/office/drawing/2014/main" id="{E388D191-082B-0990-832C-A744B16313F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993840" y="5087893"/>
            <a:ext cx="503424" cy="212986"/>
          </a:xfrm>
          <a:prstGeom prst="rect">
            <a:avLst/>
          </a:prstGeom>
        </p:spPr>
      </p:pic>
      <p:pic>
        <p:nvPicPr>
          <p:cNvPr id="92" name="グラフィックス 91">
            <a:extLst>
              <a:ext uri="{FF2B5EF4-FFF2-40B4-BE49-F238E27FC236}">
                <a16:creationId xmlns:a16="http://schemas.microsoft.com/office/drawing/2014/main" id="{E4A772D5-83D3-C478-1AB0-67ED00E528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97745" y="2303342"/>
            <a:ext cx="783874" cy="247540"/>
          </a:xfrm>
          <a:prstGeom prst="rect">
            <a:avLst/>
          </a:prstGeom>
        </p:spPr>
      </p:pic>
      <p:pic>
        <p:nvPicPr>
          <p:cNvPr id="93" name="グラフィックス 92">
            <a:extLst>
              <a:ext uri="{FF2B5EF4-FFF2-40B4-BE49-F238E27FC236}">
                <a16:creationId xmlns:a16="http://schemas.microsoft.com/office/drawing/2014/main" id="{B80DADB0-4F49-F857-8205-15956EC002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26610" y="2318015"/>
            <a:ext cx="783874" cy="247540"/>
          </a:xfrm>
          <a:prstGeom prst="rect">
            <a:avLst/>
          </a:prstGeom>
        </p:spPr>
      </p:pic>
      <p:pic>
        <p:nvPicPr>
          <p:cNvPr id="94" name="グラフィックス 93">
            <a:extLst>
              <a:ext uri="{FF2B5EF4-FFF2-40B4-BE49-F238E27FC236}">
                <a16:creationId xmlns:a16="http://schemas.microsoft.com/office/drawing/2014/main" id="{26209C7A-0CF8-4AF4-F3F9-FB5519FADB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3220" y="2303342"/>
            <a:ext cx="783874" cy="247540"/>
          </a:xfrm>
          <a:prstGeom prst="rect">
            <a:avLst/>
          </a:prstGeom>
        </p:spPr>
      </p:pic>
      <p:pic>
        <p:nvPicPr>
          <p:cNvPr id="95" name="グラフィックス 94">
            <a:extLst>
              <a:ext uri="{FF2B5EF4-FFF2-40B4-BE49-F238E27FC236}">
                <a16:creationId xmlns:a16="http://schemas.microsoft.com/office/drawing/2014/main" id="{3423F119-DE64-016D-975D-BD8238BB6C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23030" y="2303564"/>
            <a:ext cx="783874" cy="24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96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グラフィックス 80">
            <a:extLst>
              <a:ext uri="{FF2B5EF4-FFF2-40B4-BE49-F238E27FC236}">
                <a16:creationId xmlns:a16="http://schemas.microsoft.com/office/drawing/2014/main" id="{EBB5354D-C5CB-488B-9127-CDD04E941C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21135" y="588171"/>
            <a:ext cx="783874" cy="247540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5793A425-CDCC-475C-B8F8-55E7E94A6F6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298" y="881268"/>
            <a:ext cx="95692" cy="72809"/>
          </a:xfrm>
          <a:prstGeom prst="rect">
            <a:avLst/>
          </a:prstGeom>
        </p:spPr>
      </p:pic>
      <p:pic>
        <p:nvPicPr>
          <p:cNvPr id="83" name="グラフィックス 82">
            <a:extLst>
              <a:ext uri="{FF2B5EF4-FFF2-40B4-BE49-F238E27FC236}">
                <a16:creationId xmlns:a16="http://schemas.microsoft.com/office/drawing/2014/main" id="{F3484A9A-BB43-4678-902C-F1C1D10800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82038" y="505049"/>
            <a:ext cx="503425" cy="212988"/>
          </a:xfrm>
          <a:prstGeom prst="rect">
            <a:avLst/>
          </a:prstGeom>
        </p:spPr>
      </p:pic>
      <p:pic>
        <p:nvPicPr>
          <p:cNvPr id="84" name="グラフィックス 83">
            <a:extLst>
              <a:ext uri="{FF2B5EF4-FFF2-40B4-BE49-F238E27FC236}">
                <a16:creationId xmlns:a16="http://schemas.microsoft.com/office/drawing/2014/main" id="{8DB455D0-1188-4B67-8F4A-2DDAE6E8D52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173356" y="910028"/>
            <a:ext cx="503424" cy="212987"/>
          </a:xfrm>
          <a:prstGeom prst="rect">
            <a:avLst/>
          </a:prstGeom>
        </p:spPr>
      </p:pic>
      <p:pic>
        <p:nvPicPr>
          <p:cNvPr id="85" name="グラフィックス 84">
            <a:extLst>
              <a:ext uri="{FF2B5EF4-FFF2-40B4-BE49-F238E27FC236}">
                <a16:creationId xmlns:a16="http://schemas.microsoft.com/office/drawing/2014/main" id="{9C203738-55AB-4E50-83F4-0B9A69CCBD3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0800000">
            <a:off x="7980452" y="558735"/>
            <a:ext cx="543383" cy="125397"/>
          </a:xfrm>
          <a:prstGeom prst="rect">
            <a:avLst/>
          </a:prstGeom>
        </p:spPr>
      </p:pic>
      <p:pic>
        <p:nvPicPr>
          <p:cNvPr id="86" name="グラフィックス 85">
            <a:extLst>
              <a:ext uri="{FF2B5EF4-FFF2-40B4-BE49-F238E27FC236}">
                <a16:creationId xmlns:a16="http://schemas.microsoft.com/office/drawing/2014/main" id="{219301E0-CC8D-45C1-A023-EE664E2E913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180375" y="1151213"/>
            <a:ext cx="143538" cy="143538"/>
          </a:xfrm>
          <a:prstGeom prst="rect">
            <a:avLst/>
          </a:prstGeom>
        </p:spPr>
      </p:pic>
      <p:pic>
        <p:nvPicPr>
          <p:cNvPr id="87" name="グラフィックス 86">
            <a:extLst>
              <a:ext uri="{FF2B5EF4-FFF2-40B4-BE49-F238E27FC236}">
                <a16:creationId xmlns:a16="http://schemas.microsoft.com/office/drawing/2014/main" id="{685A9376-91AE-4D48-BFA5-AEA0ADD22C9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174365" y="1481868"/>
            <a:ext cx="179942" cy="139955"/>
          </a:xfrm>
          <a:prstGeom prst="rect">
            <a:avLst/>
          </a:prstGeom>
        </p:spPr>
      </p:pic>
      <p:pic>
        <p:nvPicPr>
          <p:cNvPr id="93" name="グラフィックス 92">
            <a:extLst>
              <a:ext uri="{FF2B5EF4-FFF2-40B4-BE49-F238E27FC236}">
                <a16:creationId xmlns:a16="http://schemas.microsoft.com/office/drawing/2014/main" id="{70AD2E17-525B-4A1E-912A-7B8CD2A4041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flipV="1">
            <a:off x="8875525" y="1040575"/>
            <a:ext cx="533329" cy="158023"/>
          </a:xfrm>
          <a:prstGeom prst="rect">
            <a:avLst/>
          </a:prstGeom>
        </p:spPr>
      </p:pic>
      <p:pic>
        <p:nvPicPr>
          <p:cNvPr id="94" name="グラフィックス 93">
            <a:extLst>
              <a:ext uri="{FF2B5EF4-FFF2-40B4-BE49-F238E27FC236}">
                <a16:creationId xmlns:a16="http://schemas.microsoft.com/office/drawing/2014/main" id="{1ED8DDB3-B815-4FFE-9F70-7CA273A55A27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182039" y="1343868"/>
            <a:ext cx="503424" cy="212986"/>
          </a:xfrm>
          <a:prstGeom prst="rect">
            <a:avLst/>
          </a:prstGeom>
        </p:spPr>
      </p:pic>
      <p:pic>
        <p:nvPicPr>
          <p:cNvPr id="100" name="グラフィックス 99">
            <a:extLst>
              <a:ext uri="{FF2B5EF4-FFF2-40B4-BE49-F238E27FC236}">
                <a16:creationId xmlns:a16="http://schemas.microsoft.com/office/drawing/2014/main" id="{99C293A5-F74D-42B7-8F49-47B11B188C5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5400000">
            <a:off x="2217471" y="1770511"/>
            <a:ext cx="179942" cy="139955"/>
          </a:xfrm>
          <a:prstGeom prst="rect">
            <a:avLst/>
          </a:prstGeom>
        </p:spPr>
      </p:pic>
      <p:pic>
        <p:nvPicPr>
          <p:cNvPr id="101" name="グラフィックス 100">
            <a:extLst>
              <a:ext uri="{FF2B5EF4-FFF2-40B4-BE49-F238E27FC236}">
                <a16:creationId xmlns:a16="http://schemas.microsoft.com/office/drawing/2014/main" id="{BF8F0BB6-087C-4EA0-AE08-487B98597C6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3855039" flipV="1">
            <a:off x="2065433" y="3094332"/>
            <a:ext cx="533329" cy="158023"/>
          </a:xfrm>
          <a:prstGeom prst="rect">
            <a:avLst/>
          </a:prstGeom>
        </p:spPr>
      </p:pic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0AE1C539-A4D6-46FB-AEDB-3B46D76AD75F}"/>
              </a:ext>
            </a:extLst>
          </p:cNvPr>
          <p:cNvGrpSpPr/>
          <p:nvPr/>
        </p:nvGrpSpPr>
        <p:grpSpPr>
          <a:xfrm>
            <a:off x="2940044" y="1557943"/>
            <a:ext cx="2868959" cy="1810490"/>
            <a:chOff x="2734749" y="1625877"/>
            <a:chExt cx="2868959" cy="1810490"/>
          </a:xfrm>
        </p:grpSpPr>
        <p:pic>
          <p:nvPicPr>
            <p:cNvPr id="136" name="グラフィックス 135">
              <a:extLst>
                <a:ext uri="{FF2B5EF4-FFF2-40B4-BE49-F238E27FC236}">
                  <a16:creationId xmlns:a16="http://schemas.microsoft.com/office/drawing/2014/main" id="{6D1853F6-3381-4D3A-B931-FCF7BBC73ACB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2589530" y="3074596"/>
              <a:ext cx="503424" cy="212986"/>
            </a:xfrm>
            <a:prstGeom prst="rect">
              <a:avLst/>
            </a:prstGeom>
          </p:spPr>
        </p:pic>
        <p:pic>
          <p:nvPicPr>
            <p:cNvPr id="137" name="グラフィックス 136">
              <a:extLst>
                <a:ext uri="{FF2B5EF4-FFF2-40B4-BE49-F238E27FC236}">
                  <a16:creationId xmlns:a16="http://schemas.microsoft.com/office/drawing/2014/main" id="{FCE7B491-8C7B-4151-90EC-F691E43128F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2886473" y="3076974"/>
              <a:ext cx="503424" cy="212986"/>
            </a:xfrm>
            <a:prstGeom prst="rect">
              <a:avLst/>
            </a:prstGeom>
          </p:spPr>
        </p:pic>
        <p:pic>
          <p:nvPicPr>
            <p:cNvPr id="140" name="グラフィックス 139">
              <a:extLst>
                <a:ext uri="{FF2B5EF4-FFF2-40B4-BE49-F238E27FC236}">
                  <a16:creationId xmlns:a16="http://schemas.microsoft.com/office/drawing/2014/main" id="{F27F9624-32E3-4848-81A0-C139F87BFA4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175757" y="3075784"/>
              <a:ext cx="503424" cy="212986"/>
            </a:xfrm>
            <a:prstGeom prst="rect">
              <a:avLst/>
            </a:prstGeom>
          </p:spPr>
        </p:pic>
        <p:pic>
          <p:nvPicPr>
            <p:cNvPr id="141" name="グラフィックス 140">
              <a:extLst>
                <a:ext uri="{FF2B5EF4-FFF2-40B4-BE49-F238E27FC236}">
                  <a16:creationId xmlns:a16="http://schemas.microsoft.com/office/drawing/2014/main" id="{6A320973-506A-4F2D-B6C6-5B753AA98359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472700" y="3078162"/>
              <a:ext cx="503424" cy="212986"/>
            </a:xfrm>
            <a:prstGeom prst="rect">
              <a:avLst/>
            </a:prstGeom>
          </p:spPr>
        </p:pic>
        <p:pic>
          <p:nvPicPr>
            <p:cNvPr id="144" name="グラフィックス 143">
              <a:extLst>
                <a:ext uri="{FF2B5EF4-FFF2-40B4-BE49-F238E27FC236}">
                  <a16:creationId xmlns:a16="http://schemas.microsoft.com/office/drawing/2014/main" id="{117F8515-E4AD-4C30-91F9-C04BEEA71A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2589530" y="2422659"/>
              <a:ext cx="503424" cy="212986"/>
            </a:xfrm>
            <a:prstGeom prst="rect">
              <a:avLst/>
            </a:prstGeom>
          </p:spPr>
        </p:pic>
        <p:pic>
          <p:nvPicPr>
            <p:cNvPr id="145" name="グラフィックス 144">
              <a:extLst>
                <a:ext uri="{FF2B5EF4-FFF2-40B4-BE49-F238E27FC236}">
                  <a16:creationId xmlns:a16="http://schemas.microsoft.com/office/drawing/2014/main" id="{622879D3-FF94-426F-8A74-93E598685442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2886473" y="2425037"/>
              <a:ext cx="503424" cy="212986"/>
            </a:xfrm>
            <a:prstGeom prst="rect">
              <a:avLst/>
            </a:prstGeom>
          </p:spPr>
        </p:pic>
        <p:pic>
          <p:nvPicPr>
            <p:cNvPr id="150" name="グラフィックス 149">
              <a:extLst>
                <a:ext uri="{FF2B5EF4-FFF2-40B4-BE49-F238E27FC236}">
                  <a16:creationId xmlns:a16="http://schemas.microsoft.com/office/drawing/2014/main" id="{A266AD4F-264E-482F-BB86-FA91C70784CD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175757" y="2423847"/>
              <a:ext cx="503424" cy="212986"/>
            </a:xfrm>
            <a:prstGeom prst="rect">
              <a:avLst/>
            </a:prstGeom>
          </p:spPr>
        </p:pic>
        <p:pic>
          <p:nvPicPr>
            <p:cNvPr id="151" name="グラフィックス 150">
              <a:extLst>
                <a:ext uri="{FF2B5EF4-FFF2-40B4-BE49-F238E27FC236}">
                  <a16:creationId xmlns:a16="http://schemas.microsoft.com/office/drawing/2014/main" id="{545EB20D-6151-44C7-8F9F-60BAE7F2A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472700" y="2426225"/>
              <a:ext cx="503424" cy="212986"/>
            </a:xfrm>
            <a:prstGeom prst="rect">
              <a:avLst/>
            </a:prstGeom>
          </p:spPr>
        </p:pic>
        <p:pic>
          <p:nvPicPr>
            <p:cNvPr id="152" name="グラフィックス 151">
              <a:extLst>
                <a:ext uri="{FF2B5EF4-FFF2-40B4-BE49-F238E27FC236}">
                  <a16:creationId xmlns:a16="http://schemas.microsoft.com/office/drawing/2014/main" id="{B69C1FFD-1744-4857-A79E-3117734412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2589531" y="1771096"/>
              <a:ext cx="503424" cy="212986"/>
            </a:xfrm>
            <a:prstGeom prst="rect">
              <a:avLst/>
            </a:prstGeom>
          </p:spPr>
        </p:pic>
        <p:pic>
          <p:nvPicPr>
            <p:cNvPr id="153" name="グラフィックス 152">
              <a:extLst>
                <a:ext uri="{FF2B5EF4-FFF2-40B4-BE49-F238E27FC236}">
                  <a16:creationId xmlns:a16="http://schemas.microsoft.com/office/drawing/2014/main" id="{03715B64-F052-4BCD-B911-86346C6903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2886474" y="1773474"/>
              <a:ext cx="503424" cy="212986"/>
            </a:xfrm>
            <a:prstGeom prst="rect">
              <a:avLst/>
            </a:prstGeom>
          </p:spPr>
        </p:pic>
        <p:pic>
          <p:nvPicPr>
            <p:cNvPr id="154" name="グラフィックス 153">
              <a:extLst>
                <a:ext uri="{FF2B5EF4-FFF2-40B4-BE49-F238E27FC236}">
                  <a16:creationId xmlns:a16="http://schemas.microsoft.com/office/drawing/2014/main" id="{0014F9AD-9BA3-4A51-A509-D65CD1802F3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175758" y="1772284"/>
              <a:ext cx="503424" cy="212986"/>
            </a:xfrm>
            <a:prstGeom prst="rect">
              <a:avLst/>
            </a:prstGeom>
          </p:spPr>
        </p:pic>
        <p:pic>
          <p:nvPicPr>
            <p:cNvPr id="155" name="グラフィックス 154">
              <a:extLst>
                <a:ext uri="{FF2B5EF4-FFF2-40B4-BE49-F238E27FC236}">
                  <a16:creationId xmlns:a16="http://schemas.microsoft.com/office/drawing/2014/main" id="{69D8960F-E365-4107-A7BF-10D3707F3BA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472701" y="1774662"/>
              <a:ext cx="503424" cy="212986"/>
            </a:xfrm>
            <a:prstGeom prst="rect">
              <a:avLst/>
            </a:prstGeom>
          </p:spPr>
        </p:pic>
        <p:pic>
          <p:nvPicPr>
            <p:cNvPr id="160" name="グラフィックス 159">
              <a:extLst>
                <a:ext uri="{FF2B5EF4-FFF2-40B4-BE49-F238E27FC236}">
                  <a16:creationId xmlns:a16="http://schemas.microsoft.com/office/drawing/2014/main" id="{F851D8CC-9FD0-4B50-A6CB-2EE06BD6065B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764319" y="3074596"/>
              <a:ext cx="503424" cy="212986"/>
            </a:xfrm>
            <a:prstGeom prst="rect">
              <a:avLst/>
            </a:prstGeom>
          </p:spPr>
        </p:pic>
        <p:pic>
          <p:nvPicPr>
            <p:cNvPr id="161" name="グラフィックス 160">
              <a:extLst>
                <a:ext uri="{FF2B5EF4-FFF2-40B4-BE49-F238E27FC236}">
                  <a16:creationId xmlns:a16="http://schemas.microsoft.com/office/drawing/2014/main" id="{E19600B3-34CF-41BA-9A18-CC0CCC5A0AC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061262" y="3076974"/>
              <a:ext cx="503424" cy="212986"/>
            </a:xfrm>
            <a:prstGeom prst="rect">
              <a:avLst/>
            </a:prstGeom>
          </p:spPr>
        </p:pic>
        <p:pic>
          <p:nvPicPr>
            <p:cNvPr id="162" name="グラフィックス 161">
              <a:extLst>
                <a:ext uri="{FF2B5EF4-FFF2-40B4-BE49-F238E27FC236}">
                  <a16:creationId xmlns:a16="http://schemas.microsoft.com/office/drawing/2014/main" id="{FB04C359-EAA2-47B8-82C9-C99878AE10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350546" y="3075784"/>
              <a:ext cx="503424" cy="212986"/>
            </a:xfrm>
            <a:prstGeom prst="rect">
              <a:avLst/>
            </a:prstGeom>
          </p:spPr>
        </p:pic>
        <p:pic>
          <p:nvPicPr>
            <p:cNvPr id="163" name="グラフィックス 162">
              <a:extLst>
                <a:ext uri="{FF2B5EF4-FFF2-40B4-BE49-F238E27FC236}">
                  <a16:creationId xmlns:a16="http://schemas.microsoft.com/office/drawing/2014/main" id="{7D599954-8F2D-4601-85F8-E0ED1383F66C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647489" y="3078162"/>
              <a:ext cx="503424" cy="212986"/>
            </a:xfrm>
            <a:prstGeom prst="rect">
              <a:avLst/>
            </a:prstGeom>
          </p:spPr>
        </p:pic>
        <p:pic>
          <p:nvPicPr>
            <p:cNvPr id="164" name="グラフィックス 163">
              <a:extLst>
                <a:ext uri="{FF2B5EF4-FFF2-40B4-BE49-F238E27FC236}">
                  <a16:creationId xmlns:a16="http://schemas.microsoft.com/office/drawing/2014/main" id="{48D36B43-0D45-4159-9DED-DDAF02E32A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764319" y="2422659"/>
              <a:ext cx="503424" cy="212986"/>
            </a:xfrm>
            <a:prstGeom prst="rect">
              <a:avLst/>
            </a:prstGeom>
          </p:spPr>
        </p:pic>
        <p:pic>
          <p:nvPicPr>
            <p:cNvPr id="165" name="グラフィックス 164">
              <a:extLst>
                <a:ext uri="{FF2B5EF4-FFF2-40B4-BE49-F238E27FC236}">
                  <a16:creationId xmlns:a16="http://schemas.microsoft.com/office/drawing/2014/main" id="{6DE37745-9C53-42CF-A079-EF04E87A9B6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061262" y="2425037"/>
              <a:ext cx="503424" cy="212986"/>
            </a:xfrm>
            <a:prstGeom prst="rect">
              <a:avLst/>
            </a:prstGeom>
          </p:spPr>
        </p:pic>
        <p:pic>
          <p:nvPicPr>
            <p:cNvPr id="166" name="グラフィックス 165">
              <a:extLst>
                <a:ext uri="{FF2B5EF4-FFF2-40B4-BE49-F238E27FC236}">
                  <a16:creationId xmlns:a16="http://schemas.microsoft.com/office/drawing/2014/main" id="{7BE95025-9D68-4FAD-ADF2-E0B7A15A08F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350546" y="2423847"/>
              <a:ext cx="503424" cy="212986"/>
            </a:xfrm>
            <a:prstGeom prst="rect">
              <a:avLst/>
            </a:prstGeom>
          </p:spPr>
        </p:pic>
        <p:pic>
          <p:nvPicPr>
            <p:cNvPr id="167" name="グラフィックス 166">
              <a:extLst>
                <a:ext uri="{FF2B5EF4-FFF2-40B4-BE49-F238E27FC236}">
                  <a16:creationId xmlns:a16="http://schemas.microsoft.com/office/drawing/2014/main" id="{B2DDB125-A923-47FF-8ED9-804E3064A469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647489" y="2426225"/>
              <a:ext cx="503424" cy="212986"/>
            </a:xfrm>
            <a:prstGeom prst="rect">
              <a:avLst/>
            </a:prstGeom>
          </p:spPr>
        </p:pic>
        <p:pic>
          <p:nvPicPr>
            <p:cNvPr id="168" name="グラフィックス 167">
              <a:extLst>
                <a:ext uri="{FF2B5EF4-FFF2-40B4-BE49-F238E27FC236}">
                  <a16:creationId xmlns:a16="http://schemas.microsoft.com/office/drawing/2014/main" id="{4CEEABAE-FA05-4D37-B61A-371D8F9B65B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764320" y="1771096"/>
              <a:ext cx="503424" cy="212986"/>
            </a:xfrm>
            <a:prstGeom prst="rect">
              <a:avLst/>
            </a:prstGeom>
          </p:spPr>
        </p:pic>
        <p:pic>
          <p:nvPicPr>
            <p:cNvPr id="169" name="グラフィックス 168">
              <a:extLst>
                <a:ext uri="{FF2B5EF4-FFF2-40B4-BE49-F238E27FC236}">
                  <a16:creationId xmlns:a16="http://schemas.microsoft.com/office/drawing/2014/main" id="{860E4958-3122-4B9F-B0CD-C6459DE4308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061263" y="1773474"/>
              <a:ext cx="503424" cy="212986"/>
            </a:xfrm>
            <a:prstGeom prst="rect">
              <a:avLst/>
            </a:prstGeom>
          </p:spPr>
        </p:pic>
        <p:pic>
          <p:nvPicPr>
            <p:cNvPr id="170" name="グラフィックス 169">
              <a:extLst>
                <a:ext uri="{FF2B5EF4-FFF2-40B4-BE49-F238E27FC236}">
                  <a16:creationId xmlns:a16="http://schemas.microsoft.com/office/drawing/2014/main" id="{C62CDC96-A838-41E8-815D-274BE42ACE2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350547" y="1772284"/>
              <a:ext cx="503424" cy="212986"/>
            </a:xfrm>
            <a:prstGeom prst="rect">
              <a:avLst/>
            </a:prstGeom>
          </p:spPr>
        </p:pic>
        <p:pic>
          <p:nvPicPr>
            <p:cNvPr id="171" name="グラフィックス 170">
              <a:extLst>
                <a:ext uri="{FF2B5EF4-FFF2-40B4-BE49-F238E27FC236}">
                  <a16:creationId xmlns:a16="http://schemas.microsoft.com/office/drawing/2014/main" id="{D95FCD8F-B614-4164-8638-F4694B4C876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647490" y="1774662"/>
              <a:ext cx="503424" cy="212986"/>
            </a:xfrm>
            <a:prstGeom prst="rect">
              <a:avLst/>
            </a:prstGeom>
          </p:spPr>
        </p:pic>
        <p:pic>
          <p:nvPicPr>
            <p:cNvPr id="174" name="グラフィックス 173">
              <a:extLst>
                <a:ext uri="{FF2B5EF4-FFF2-40B4-BE49-F238E27FC236}">
                  <a16:creationId xmlns:a16="http://schemas.microsoft.com/office/drawing/2014/main" id="{D2491B77-BFB1-44A2-8568-2AE62C58229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948559" y="3074596"/>
              <a:ext cx="503424" cy="212986"/>
            </a:xfrm>
            <a:prstGeom prst="rect">
              <a:avLst/>
            </a:prstGeom>
          </p:spPr>
        </p:pic>
        <p:pic>
          <p:nvPicPr>
            <p:cNvPr id="175" name="グラフィックス 174">
              <a:extLst>
                <a:ext uri="{FF2B5EF4-FFF2-40B4-BE49-F238E27FC236}">
                  <a16:creationId xmlns:a16="http://schemas.microsoft.com/office/drawing/2014/main" id="{FB9B03BA-3C29-4F93-B4D1-DC2B85293FE0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5245502" y="3076974"/>
              <a:ext cx="503424" cy="212986"/>
            </a:xfrm>
            <a:prstGeom prst="rect">
              <a:avLst/>
            </a:prstGeom>
          </p:spPr>
        </p:pic>
        <p:pic>
          <p:nvPicPr>
            <p:cNvPr id="176" name="グラフィックス 175">
              <a:extLst>
                <a:ext uri="{FF2B5EF4-FFF2-40B4-BE49-F238E27FC236}">
                  <a16:creationId xmlns:a16="http://schemas.microsoft.com/office/drawing/2014/main" id="{CB054F8F-A817-4DD1-8B5A-FB6E0B7592A4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948559" y="2422659"/>
              <a:ext cx="503424" cy="212986"/>
            </a:xfrm>
            <a:prstGeom prst="rect">
              <a:avLst/>
            </a:prstGeom>
          </p:spPr>
        </p:pic>
        <p:pic>
          <p:nvPicPr>
            <p:cNvPr id="177" name="グラフィックス 176">
              <a:extLst>
                <a:ext uri="{FF2B5EF4-FFF2-40B4-BE49-F238E27FC236}">
                  <a16:creationId xmlns:a16="http://schemas.microsoft.com/office/drawing/2014/main" id="{A5FD2FF2-DBAF-4765-9894-9FD2B5954710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5245502" y="2425037"/>
              <a:ext cx="503424" cy="212986"/>
            </a:xfrm>
            <a:prstGeom prst="rect">
              <a:avLst/>
            </a:prstGeom>
          </p:spPr>
        </p:pic>
        <p:pic>
          <p:nvPicPr>
            <p:cNvPr id="178" name="グラフィックス 177">
              <a:extLst>
                <a:ext uri="{FF2B5EF4-FFF2-40B4-BE49-F238E27FC236}">
                  <a16:creationId xmlns:a16="http://schemas.microsoft.com/office/drawing/2014/main" id="{D93925F3-F9E4-4431-89EF-7E06E8E98F51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948560" y="1771096"/>
              <a:ext cx="503424" cy="212986"/>
            </a:xfrm>
            <a:prstGeom prst="rect">
              <a:avLst/>
            </a:prstGeom>
          </p:spPr>
        </p:pic>
        <p:pic>
          <p:nvPicPr>
            <p:cNvPr id="179" name="グラフィックス 178">
              <a:extLst>
                <a:ext uri="{FF2B5EF4-FFF2-40B4-BE49-F238E27FC236}">
                  <a16:creationId xmlns:a16="http://schemas.microsoft.com/office/drawing/2014/main" id="{E227CDC3-4D0B-4EB9-8FB2-C0029AB536C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5245503" y="1773474"/>
              <a:ext cx="503424" cy="212986"/>
            </a:xfrm>
            <a:prstGeom prst="rect">
              <a:avLst/>
            </a:prstGeom>
          </p:spPr>
        </p:pic>
      </p:grpSp>
      <p:pic>
        <p:nvPicPr>
          <p:cNvPr id="240" name="グラフィックス 239">
            <a:extLst>
              <a:ext uri="{FF2B5EF4-FFF2-40B4-BE49-F238E27FC236}">
                <a16:creationId xmlns:a16="http://schemas.microsoft.com/office/drawing/2014/main" id="{BA557DE9-350C-4D47-B643-C325BA585EB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5400000" flipV="1">
            <a:off x="2473084" y="4357524"/>
            <a:ext cx="533329" cy="158023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A008D7A5-30F0-4C24-B1CC-FDA23F32FA25}"/>
              </a:ext>
            </a:extLst>
          </p:cNvPr>
          <p:cNvGrpSpPr/>
          <p:nvPr/>
        </p:nvGrpSpPr>
        <p:grpSpPr>
          <a:xfrm>
            <a:off x="3150829" y="3546259"/>
            <a:ext cx="1387776" cy="1774298"/>
            <a:chOff x="3217213" y="3538351"/>
            <a:chExt cx="1387776" cy="1774298"/>
          </a:xfrm>
        </p:grpSpPr>
        <p:pic>
          <p:nvPicPr>
            <p:cNvPr id="242" name="グラフィックス 241">
              <a:extLst>
                <a:ext uri="{FF2B5EF4-FFF2-40B4-BE49-F238E27FC236}">
                  <a16:creationId xmlns:a16="http://schemas.microsoft.com/office/drawing/2014/main" id="{6B05AC16-5CF0-4D31-BB4B-1FFCEA113A2A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071994" y="4950878"/>
              <a:ext cx="503424" cy="212986"/>
            </a:xfrm>
            <a:prstGeom prst="rect">
              <a:avLst/>
            </a:prstGeom>
          </p:spPr>
        </p:pic>
        <p:pic>
          <p:nvPicPr>
            <p:cNvPr id="243" name="グラフィックス 242">
              <a:extLst>
                <a:ext uri="{FF2B5EF4-FFF2-40B4-BE49-F238E27FC236}">
                  <a16:creationId xmlns:a16="http://schemas.microsoft.com/office/drawing/2014/main" id="{4675914C-F130-4DD8-9CFD-E6B82280E3E4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368937" y="4953256"/>
              <a:ext cx="503424" cy="212986"/>
            </a:xfrm>
            <a:prstGeom prst="rect">
              <a:avLst/>
            </a:prstGeom>
          </p:spPr>
        </p:pic>
        <p:pic>
          <p:nvPicPr>
            <p:cNvPr id="244" name="グラフィックス 243">
              <a:extLst>
                <a:ext uri="{FF2B5EF4-FFF2-40B4-BE49-F238E27FC236}">
                  <a16:creationId xmlns:a16="http://schemas.microsoft.com/office/drawing/2014/main" id="{FD32D905-4CA4-4FDE-A47D-26E2BBD0A7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658221" y="4952066"/>
              <a:ext cx="503424" cy="212986"/>
            </a:xfrm>
            <a:prstGeom prst="rect">
              <a:avLst/>
            </a:prstGeom>
          </p:spPr>
        </p:pic>
        <p:pic>
          <p:nvPicPr>
            <p:cNvPr id="245" name="グラフィックス 244">
              <a:extLst>
                <a:ext uri="{FF2B5EF4-FFF2-40B4-BE49-F238E27FC236}">
                  <a16:creationId xmlns:a16="http://schemas.microsoft.com/office/drawing/2014/main" id="{5C858798-3C08-4D6C-A1A4-ABD50A86C7CB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955164" y="4954444"/>
              <a:ext cx="503424" cy="212986"/>
            </a:xfrm>
            <a:prstGeom prst="rect">
              <a:avLst/>
            </a:prstGeom>
          </p:spPr>
        </p:pic>
        <p:pic>
          <p:nvPicPr>
            <p:cNvPr id="246" name="グラフィックス 245">
              <a:extLst>
                <a:ext uri="{FF2B5EF4-FFF2-40B4-BE49-F238E27FC236}">
                  <a16:creationId xmlns:a16="http://schemas.microsoft.com/office/drawing/2014/main" id="{AA0DC5F9-E9D2-4826-9ABC-FDC0C4B43B67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071994" y="4319431"/>
              <a:ext cx="503424" cy="212986"/>
            </a:xfrm>
            <a:prstGeom prst="rect">
              <a:avLst/>
            </a:prstGeom>
          </p:spPr>
        </p:pic>
        <p:pic>
          <p:nvPicPr>
            <p:cNvPr id="247" name="グラフィックス 246">
              <a:extLst>
                <a:ext uri="{FF2B5EF4-FFF2-40B4-BE49-F238E27FC236}">
                  <a16:creationId xmlns:a16="http://schemas.microsoft.com/office/drawing/2014/main" id="{6039F0AC-6885-4550-BD89-4942D1EC663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368937" y="4321809"/>
              <a:ext cx="503424" cy="212986"/>
            </a:xfrm>
            <a:prstGeom prst="rect">
              <a:avLst/>
            </a:prstGeom>
          </p:spPr>
        </p:pic>
        <p:pic>
          <p:nvPicPr>
            <p:cNvPr id="248" name="グラフィックス 247">
              <a:extLst>
                <a:ext uri="{FF2B5EF4-FFF2-40B4-BE49-F238E27FC236}">
                  <a16:creationId xmlns:a16="http://schemas.microsoft.com/office/drawing/2014/main" id="{D5EB5B2C-2F16-45CC-8568-C09F490563C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658221" y="4320619"/>
              <a:ext cx="503424" cy="212986"/>
            </a:xfrm>
            <a:prstGeom prst="rect">
              <a:avLst/>
            </a:prstGeom>
          </p:spPr>
        </p:pic>
        <p:pic>
          <p:nvPicPr>
            <p:cNvPr id="249" name="グラフィックス 248">
              <a:extLst>
                <a:ext uri="{FF2B5EF4-FFF2-40B4-BE49-F238E27FC236}">
                  <a16:creationId xmlns:a16="http://schemas.microsoft.com/office/drawing/2014/main" id="{846303D2-0EC5-433B-B229-E67C21DE522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955164" y="4322997"/>
              <a:ext cx="503424" cy="212986"/>
            </a:xfrm>
            <a:prstGeom prst="rect">
              <a:avLst/>
            </a:prstGeom>
          </p:spPr>
        </p:pic>
        <p:pic>
          <p:nvPicPr>
            <p:cNvPr id="250" name="グラフィックス 249">
              <a:extLst>
                <a:ext uri="{FF2B5EF4-FFF2-40B4-BE49-F238E27FC236}">
                  <a16:creationId xmlns:a16="http://schemas.microsoft.com/office/drawing/2014/main" id="{E8206F09-FA80-4EE7-83E5-0B3324A10E20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071995" y="3688358"/>
              <a:ext cx="503424" cy="212986"/>
            </a:xfrm>
            <a:prstGeom prst="rect">
              <a:avLst/>
            </a:prstGeom>
          </p:spPr>
        </p:pic>
        <p:pic>
          <p:nvPicPr>
            <p:cNvPr id="251" name="グラフィックス 250">
              <a:extLst>
                <a:ext uri="{FF2B5EF4-FFF2-40B4-BE49-F238E27FC236}">
                  <a16:creationId xmlns:a16="http://schemas.microsoft.com/office/drawing/2014/main" id="{CB62A00E-777E-4405-BB7D-206270D74EC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368938" y="3684760"/>
              <a:ext cx="503424" cy="212986"/>
            </a:xfrm>
            <a:prstGeom prst="rect">
              <a:avLst/>
            </a:prstGeom>
          </p:spPr>
        </p:pic>
        <p:pic>
          <p:nvPicPr>
            <p:cNvPr id="252" name="グラフィックス 251">
              <a:extLst>
                <a:ext uri="{FF2B5EF4-FFF2-40B4-BE49-F238E27FC236}">
                  <a16:creationId xmlns:a16="http://schemas.microsoft.com/office/drawing/2014/main" id="{0FE40AD0-6E58-4D50-AEB5-4E060517CB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658222" y="3683570"/>
              <a:ext cx="503424" cy="212986"/>
            </a:xfrm>
            <a:prstGeom prst="rect">
              <a:avLst/>
            </a:prstGeom>
          </p:spPr>
        </p:pic>
        <p:pic>
          <p:nvPicPr>
            <p:cNvPr id="253" name="グラフィックス 252">
              <a:extLst>
                <a:ext uri="{FF2B5EF4-FFF2-40B4-BE49-F238E27FC236}">
                  <a16:creationId xmlns:a16="http://schemas.microsoft.com/office/drawing/2014/main" id="{0B790A51-FC9D-4265-8EDD-156155F8F8A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955165" y="3691924"/>
              <a:ext cx="503424" cy="212986"/>
            </a:xfrm>
            <a:prstGeom prst="rect">
              <a:avLst/>
            </a:prstGeom>
          </p:spPr>
        </p:pic>
        <p:pic>
          <p:nvPicPr>
            <p:cNvPr id="258" name="グラフィックス 257">
              <a:extLst>
                <a:ext uri="{FF2B5EF4-FFF2-40B4-BE49-F238E27FC236}">
                  <a16:creationId xmlns:a16="http://schemas.microsoft.com/office/drawing/2014/main" id="{C23C0EFF-8E22-4E82-B318-7D4CE58FCD4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246783" y="4319431"/>
              <a:ext cx="503424" cy="212986"/>
            </a:xfrm>
            <a:prstGeom prst="rect">
              <a:avLst/>
            </a:prstGeom>
          </p:spPr>
        </p:pic>
        <p:pic>
          <p:nvPicPr>
            <p:cNvPr id="262" name="グラフィックス 261">
              <a:extLst>
                <a:ext uri="{FF2B5EF4-FFF2-40B4-BE49-F238E27FC236}">
                  <a16:creationId xmlns:a16="http://schemas.microsoft.com/office/drawing/2014/main" id="{EC1791FC-C2FF-4E7C-BA1D-6AE3F7A7212C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246784" y="3694334"/>
              <a:ext cx="503424" cy="212986"/>
            </a:xfrm>
            <a:prstGeom prst="rect">
              <a:avLst/>
            </a:prstGeom>
          </p:spPr>
        </p:pic>
      </p:grpSp>
      <p:pic>
        <p:nvPicPr>
          <p:cNvPr id="272" name="グラフィックス 271">
            <a:extLst>
              <a:ext uri="{FF2B5EF4-FFF2-40B4-BE49-F238E27FC236}">
                <a16:creationId xmlns:a16="http://schemas.microsoft.com/office/drawing/2014/main" id="{FF505359-91ED-4D44-8C08-EA746C9974F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5400000" flipV="1">
            <a:off x="5991207" y="4236230"/>
            <a:ext cx="533329" cy="158023"/>
          </a:xfrm>
          <a:prstGeom prst="rect">
            <a:avLst/>
          </a:prstGeom>
        </p:spPr>
      </p:pic>
      <p:pic>
        <p:nvPicPr>
          <p:cNvPr id="273" name="グラフィックス 272">
            <a:extLst>
              <a:ext uri="{FF2B5EF4-FFF2-40B4-BE49-F238E27FC236}">
                <a16:creationId xmlns:a16="http://schemas.microsoft.com/office/drawing/2014/main" id="{9FFE7808-6770-4C3F-8367-E16AC10BBDCF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446737" y="4403770"/>
            <a:ext cx="503424" cy="212986"/>
          </a:xfrm>
          <a:prstGeom prst="rect">
            <a:avLst/>
          </a:prstGeom>
        </p:spPr>
      </p:pic>
      <p:pic>
        <p:nvPicPr>
          <p:cNvPr id="274" name="グラフィックス 273">
            <a:extLst>
              <a:ext uri="{FF2B5EF4-FFF2-40B4-BE49-F238E27FC236}">
                <a16:creationId xmlns:a16="http://schemas.microsoft.com/office/drawing/2014/main" id="{D4158C79-8197-4335-A6C5-D5DF24CF7084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rot="5400000">
            <a:off x="5213759" y="4043187"/>
            <a:ext cx="503424" cy="212986"/>
          </a:xfrm>
          <a:prstGeom prst="rect">
            <a:avLst/>
          </a:prstGeom>
        </p:spPr>
      </p:pic>
      <p:pic>
        <p:nvPicPr>
          <p:cNvPr id="275" name="グラフィックス 274">
            <a:extLst>
              <a:ext uri="{FF2B5EF4-FFF2-40B4-BE49-F238E27FC236}">
                <a16:creationId xmlns:a16="http://schemas.microsoft.com/office/drawing/2014/main" id="{F56EF3E4-41F7-4A55-AF88-8316B628776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rot="10800000">
            <a:off x="5441782" y="3683793"/>
            <a:ext cx="503424" cy="212986"/>
          </a:xfrm>
          <a:prstGeom prst="rect">
            <a:avLst/>
          </a:prstGeom>
        </p:spPr>
      </p:pic>
      <p:pic>
        <p:nvPicPr>
          <p:cNvPr id="276" name="グラフィックス 275">
            <a:extLst>
              <a:ext uri="{FF2B5EF4-FFF2-40B4-BE49-F238E27FC236}">
                <a16:creationId xmlns:a16="http://schemas.microsoft.com/office/drawing/2014/main" id="{2A091BF2-61DD-47B2-9087-476A334E7F75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rot="16200000">
            <a:off x="5679715" y="4043434"/>
            <a:ext cx="503424" cy="212986"/>
          </a:xfrm>
          <a:prstGeom prst="rect">
            <a:avLst/>
          </a:prstGeom>
        </p:spPr>
      </p:pic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9C939AEE-80DE-6FEC-1B72-0CC650253B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200000">
            <a:off x="1872952" y="2320107"/>
            <a:ext cx="783874" cy="24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819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</TotalTime>
  <Words>1</Words>
  <Application>Microsoft Office PowerPoint</Application>
  <PresentationFormat>A4 210 x 297 mm</PresentationFormat>
  <Paragraphs>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Office テーマ</vt:lpstr>
      <vt:lpstr>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26</cp:revision>
  <dcterms:created xsi:type="dcterms:W3CDTF">2017-02-16T14:19:57Z</dcterms:created>
  <dcterms:modified xsi:type="dcterms:W3CDTF">2024-12-05T05:22:20Z</dcterms:modified>
</cp:coreProperties>
</file>