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146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F7132A4-E8CD-4B66-8C93-9BE5D0EE8204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AD49CA49-B6F6-4CE8-A24A-128888E24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8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7B9AFA6D-4033-5352-1CFB-A1EAF93333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3706" y="1210310"/>
            <a:ext cx="11931626" cy="561068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88" y="5647690"/>
            <a:ext cx="358903" cy="35890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592" y="5647689"/>
            <a:ext cx="358903" cy="35890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886" y="3911984"/>
            <a:ext cx="432055" cy="432055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2ED43CA-D652-446D-BF1F-D4C8C84EB9B0}"/>
              </a:ext>
            </a:extLst>
          </p:cNvPr>
          <p:cNvSpPr/>
          <p:nvPr userDrawn="1"/>
        </p:nvSpPr>
        <p:spPr>
          <a:xfrm>
            <a:off x="-1499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89FA33C-3816-443E-990D-C1A43A7CF67D}"/>
              </a:ext>
            </a:extLst>
          </p:cNvPr>
          <p:cNvSpPr txBox="1"/>
          <p:nvPr userDrawn="1"/>
        </p:nvSpPr>
        <p:spPr>
          <a:xfrm>
            <a:off x="23284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4F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078A46F-5087-4A86-BB34-BEE6CE51E841}"/>
              </a:ext>
            </a:extLst>
          </p:cNvPr>
          <p:cNvGrpSpPr/>
          <p:nvPr userDrawn="1"/>
        </p:nvGrpSpPr>
        <p:grpSpPr>
          <a:xfrm>
            <a:off x="7308468" y="1550950"/>
            <a:ext cx="931036" cy="630943"/>
            <a:chOff x="-2530655" y="1068395"/>
            <a:chExt cx="931036" cy="630943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452DA19B-A4BE-4024-8F61-49CC90994241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D47FE831-0103-4FFB-B794-08861F5FEB07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401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7BC6B2A4-E6B3-4498-A126-26962D56F487}"/>
              </a:ext>
            </a:extLst>
          </p:cNvPr>
          <p:cNvGrpSpPr/>
          <p:nvPr userDrawn="1"/>
        </p:nvGrpSpPr>
        <p:grpSpPr>
          <a:xfrm>
            <a:off x="5040222" y="1540759"/>
            <a:ext cx="931036" cy="630943"/>
            <a:chOff x="-2530655" y="1068395"/>
            <a:chExt cx="931036" cy="630943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96A3D4E3-EC14-40F2-AD25-F804621CAB4E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52DDBE44-1D39-4DFF-B3BE-EF42A21C0AF1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402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BD30EFA-905D-4F97-8F13-4E04EC4A15CB}"/>
              </a:ext>
            </a:extLst>
          </p:cNvPr>
          <p:cNvGrpSpPr/>
          <p:nvPr userDrawn="1"/>
        </p:nvGrpSpPr>
        <p:grpSpPr>
          <a:xfrm>
            <a:off x="3905004" y="1540759"/>
            <a:ext cx="931036" cy="630943"/>
            <a:chOff x="-2530655" y="1068395"/>
            <a:chExt cx="931036" cy="630943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12404CF1-D672-4FC5-A6A1-BA622603A279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CF78F56-94A1-40B2-A2FD-0F5DB06AAF0B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403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F0878ECB-8DDE-4123-A1DF-BCE1CD16C9BE}"/>
              </a:ext>
            </a:extLst>
          </p:cNvPr>
          <p:cNvGrpSpPr/>
          <p:nvPr userDrawn="1"/>
        </p:nvGrpSpPr>
        <p:grpSpPr>
          <a:xfrm>
            <a:off x="2286327" y="1540758"/>
            <a:ext cx="931036" cy="630943"/>
            <a:chOff x="-2530655" y="1068395"/>
            <a:chExt cx="931036" cy="630943"/>
          </a:xfrm>
        </p:grpSpPr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A78D82B6-38C0-4306-BE15-8E6A20677101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C72D4512-E1D8-4FD8-A68D-564D98CA7705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404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18279C1-FE50-9E92-A10C-B7FAC92A9098}"/>
              </a:ext>
            </a:extLst>
          </p:cNvPr>
          <p:cNvGrpSpPr/>
          <p:nvPr userDrawn="1"/>
        </p:nvGrpSpPr>
        <p:grpSpPr>
          <a:xfrm>
            <a:off x="526545" y="1540758"/>
            <a:ext cx="931036" cy="630943"/>
            <a:chOff x="-2530655" y="1068395"/>
            <a:chExt cx="931036" cy="630943"/>
          </a:xfrm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BE4D776B-1740-11C1-5A03-3FD27F7EC60B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90F77A6-0177-F207-6DE4-B02BD4A3EE09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405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414A2FBD-BBC9-160A-F2AC-14C6416D496D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492386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C0DE89E-FE38-6987-BADE-CB240226176E}"/>
              </a:ext>
            </a:extLst>
          </p:cNvPr>
          <p:cNvCxnSpPr>
            <a:cxnSpLocks/>
          </p:cNvCxnSpPr>
          <p:nvPr userDrawn="1"/>
        </p:nvCxnSpPr>
        <p:spPr>
          <a:xfrm>
            <a:off x="6099525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F224C01-6A4A-D9FD-99BE-E53C829EF923}"/>
              </a:ext>
            </a:extLst>
          </p:cNvPr>
          <p:cNvSpPr txBox="1"/>
          <p:nvPr userDrawn="1"/>
        </p:nvSpPr>
        <p:spPr>
          <a:xfrm>
            <a:off x="1273738" y="-32410"/>
            <a:ext cx="479810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401</a:t>
            </a:r>
            <a:r>
              <a:rPr kumimoji="1" lang="ja-JP" altLang="en-US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402</a:t>
            </a:r>
            <a:r>
              <a:rPr kumimoji="1" lang="ja-JP" altLang="en-US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403</a:t>
            </a:r>
            <a:r>
              <a:rPr kumimoji="1" lang="ja-JP" altLang="en-US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404</a:t>
            </a:r>
            <a:r>
              <a:rPr kumimoji="1" lang="ja-JP" altLang="en-US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405</a:t>
            </a:r>
            <a:endParaRPr kumimoji="1" lang="ja-JP" altLang="en-US" sz="3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8" name="グラフィックス 37">
            <a:extLst>
              <a:ext uri="{FF2B5EF4-FFF2-40B4-BE49-F238E27FC236}">
                <a16:creationId xmlns:a16="http://schemas.microsoft.com/office/drawing/2014/main" id="{C0B67753-EE4E-4F24-2E30-5F46482998A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56488" y="6190686"/>
            <a:ext cx="2533384" cy="401800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0DA6F21F-FB92-7A23-02C3-209B3244745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94272" y="99880"/>
            <a:ext cx="3396643" cy="1283497"/>
          </a:xfrm>
          <a:prstGeom prst="rect">
            <a:avLst/>
          </a:prstGeom>
        </p:spPr>
      </p:pic>
      <p:sp>
        <p:nvSpPr>
          <p:cNvPr id="43" name="Rectangle 12">
            <a:extLst>
              <a:ext uri="{FF2B5EF4-FFF2-40B4-BE49-F238E27FC236}">
                <a16:creationId xmlns:a16="http://schemas.microsoft.com/office/drawing/2014/main" id="{BE751FC9-1F2A-3C97-0F64-1C8473186BB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92292" y="34221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D90E6548-1534-A80B-4523-F609757AD3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62510" y="61869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38777FBA-BEB6-F0DD-CDCA-EE1F100810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91282" y="101286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5BDAC0BA-6EF2-1325-28B7-010492A78B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88051" y="103367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5265D7C1-8560-1CE2-893C-E4BBE5128F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24856" y="66691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F7F44D90-C6EF-83DE-9F90-D1C81F2695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3423" y="33834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06B0B38A-BD5D-FBAC-CFFA-B28D0B8816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97350" y="658788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7A5E52F9-FD29-691F-C3CF-F4D3A4C8EA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30952" y="102605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12">
            <a:extLst>
              <a:ext uri="{FF2B5EF4-FFF2-40B4-BE49-F238E27FC236}">
                <a16:creationId xmlns:a16="http://schemas.microsoft.com/office/drawing/2014/main" id="{BC938A95-39DD-39C9-80EF-CB869CF3B4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24839" y="30951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3D67F767-B2D6-46BE-FC2D-D124B74CFDB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231015" y="466544"/>
            <a:ext cx="159560" cy="135012"/>
          </a:xfrm>
          <a:prstGeom prst="rect">
            <a:avLst/>
          </a:prstGeom>
        </p:spPr>
      </p:pic>
      <p:sp>
        <p:nvSpPr>
          <p:cNvPr id="53" name="Rectangle 12">
            <a:extLst>
              <a:ext uri="{FF2B5EF4-FFF2-40B4-BE49-F238E27FC236}">
                <a16:creationId xmlns:a16="http://schemas.microsoft.com/office/drawing/2014/main" id="{73B9670B-3255-54DC-FDDB-6190D75029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62947" y="34135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6BD60EA0-18A9-F16B-E8E1-533F55DF5E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61225" y="141599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5" name="グラフィックス 54">
            <a:extLst>
              <a:ext uri="{FF2B5EF4-FFF2-40B4-BE49-F238E27FC236}">
                <a16:creationId xmlns:a16="http://schemas.microsoft.com/office/drawing/2014/main" id="{080892E8-FA9A-69BA-AF88-FDA6134093C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061" y="2260861"/>
            <a:ext cx="159560" cy="135012"/>
          </a:xfrm>
          <a:prstGeom prst="rect">
            <a:avLst/>
          </a:prstGeom>
        </p:spPr>
      </p:pic>
      <p:pic>
        <p:nvPicPr>
          <p:cNvPr id="56" name="グラフィックス 55">
            <a:extLst>
              <a:ext uri="{FF2B5EF4-FFF2-40B4-BE49-F238E27FC236}">
                <a16:creationId xmlns:a16="http://schemas.microsoft.com/office/drawing/2014/main" id="{EE130107-0651-35CE-2F02-D95FAA1172C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461928" y="2269398"/>
            <a:ext cx="159560" cy="135012"/>
          </a:xfrm>
          <a:prstGeom prst="rect">
            <a:avLst/>
          </a:prstGeom>
        </p:spPr>
      </p:pic>
      <p:pic>
        <p:nvPicPr>
          <p:cNvPr id="57" name="グラフィックス 56">
            <a:extLst>
              <a:ext uri="{FF2B5EF4-FFF2-40B4-BE49-F238E27FC236}">
                <a16:creationId xmlns:a16="http://schemas.microsoft.com/office/drawing/2014/main" id="{5C119654-0181-99E2-5562-33D7B567EC7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099525" y="2260861"/>
            <a:ext cx="159560" cy="13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8BEE4761-6F22-EDAF-F415-D6A855FDA4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732" y="470118"/>
            <a:ext cx="8161714" cy="6302537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4AC4070-71FB-4BF8-8718-C507CC0AE501}"/>
              </a:ext>
            </a:extLst>
          </p:cNvPr>
          <p:cNvSpPr/>
          <p:nvPr userDrawn="1"/>
        </p:nvSpPr>
        <p:spPr>
          <a:xfrm>
            <a:off x="-1499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E75A32-765D-4986-9855-5C16BE5B1AD7}"/>
              </a:ext>
            </a:extLst>
          </p:cNvPr>
          <p:cNvSpPr txBox="1"/>
          <p:nvPr userDrawn="1"/>
        </p:nvSpPr>
        <p:spPr>
          <a:xfrm>
            <a:off x="23284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4F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1796994-CE0F-49B7-931C-1E6C324973F5}"/>
              </a:ext>
            </a:extLst>
          </p:cNvPr>
          <p:cNvGrpSpPr/>
          <p:nvPr userDrawn="1"/>
        </p:nvGrpSpPr>
        <p:grpSpPr>
          <a:xfrm>
            <a:off x="912835" y="1940195"/>
            <a:ext cx="931036" cy="630943"/>
            <a:chOff x="-2530655" y="1068395"/>
            <a:chExt cx="931036" cy="630943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2129B733-2936-40A9-8A29-7EB3D6B690DB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992B43F-2592-4606-9E3D-59585A6AF7FC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406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87829D3-F627-4DC6-9EF7-416FC4B2C573}"/>
              </a:ext>
            </a:extLst>
          </p:cNvPr>
          <p:cNvGrpSpPr/>
          <p:nvPr userDrawn="1"/>
        </p:nvGrpSpPr>
        <p:grpSpPr>
          <a:xfrm>
            <a:off x="6564245" y="3845115"/>
            <a:ext cx="931036" cy="630943"/>
            <a:chOff x="-2530655" y="1068395"/>
            <a:chExt cx="931036" cy="630943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985C9081-5128-46A4-8239-0745BC9B03C2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9956D85-A4A0-4E33-A060-BCBB2E96AC71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407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BB9951D0-A477-4E3F-B4DE-16EEDCD7D7E5}"/>
              </a:ext>
            </a:extLst>
          </p:cNvPr>
          <p:cNvGrpSpPr/>
          <p:nvPr userDrawn="1"/>
        </p:nvGrpSpPr>
        <p:grpSpPr>
          <a:xfrm>
            <a:off x="1739500" y="3877200"/>
            <a:ext cx="931036" cy="630943"/>
            <a:chOff x="-2530655" y="1068395"/>
            <a:chExt cx="931036" cy="630943"/>
          </a:xfrm>
        </p:grpSpPr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8537F4BA-9EE3-4825-90B7-5831FF07EEDB}"/>
                </a:ext>
              </a:extLst>
            </p:cNvPr>
            <p:cNvSpPr/>
            <p:nvPr userDrawn="1"/>
          </p:nvSpPr>
          <p:spPr>
            <a:xfrm>
              <a:off x="-2530655" y="1100480"/>
              <a:ext cx="931036" cy="598858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383129D-D5A7-485A-AE31-93246479C144}"/>
                </a:ext>
              </a:extLst>
            </p:cNvPr>
            <p:cNvSpPr txBox="1"/>
            <p:nvPr userDrawn="1"/>
          </p:nvSpPr>
          <p:spPr>
            <a:xfrm>
              <a:off x="-2482154" y="1068395"/>
              <a:ext cx="867545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3500" b="1" dirty="0">
                  <a:solidFill>
                    <a:schemeClr val="bg1"/>
                  </a:solidFill>
                </a:rPr>
                <a:t>408</a:t>
              </a:r>
              <a:endParaRPr kumimoji="1" lang="en-US" altLang="ja-JP" sz="35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873BA245-3810-B133-4C91-59A7C211D513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3955355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3B79992-AF41-7222-3834-515F60F8BCEF}"/>
              </a:ext>
            </a:extLst>
          </p:cNvPr>
          <p:cNvCxnSpPr>
            <a:cxnSpLocks/>
          </p:cNvCxnSpPr>
          <p:nvPr userDrawn="1"/>
        </p:nvCxnSpPr>
        <p:spPr>
          <a:xfrm>
            <a:off x="5131012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D601460-1CE2-6516-851E-B6C26D21C667}"/>
              </a:ext>
            </a:extLst>
          </p:cNvPr>
          <p:cNvSpPr txBox="1"/>
          <p:nvPr userDrawn="1"/>
        </p:nvSpPr>
        <p:spPr>
          <a:xfrm>
            <a:off x="1538030" y="-41669"/>
            <a:ext cx="3207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406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407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408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8678DAC-4C78-8DFA-D1A9-D79DFB9A2E32}"/>
              </a:ext>
            </a:extLst>
          </p:cNvPr>
          <p:cNvSpPr/>
          <p:nvPr userDrawn="1"/>
        </p:nvSpPr>
        <p:spPr>
          <a:xfrm>
            <a:off x="7543782" y="5659120"/>
            <a:ext cx="289578" cy="1198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59D88795-07E2-FC4C-9AC2-509E03BE2AD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11875" y="6177218"/>
            <a:ext cx="2533384" cy="401800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BE658D4A-F3C1-3096-AD93-F2D81BFD441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93429" y="66421"/>
            <a:ext cx="2846957" cy="1664005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8E0D0F31-8386-D9F0-6E7A-15A0131B49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97422" y="77772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8FF6E49-ED59-F3A1-75D1-7AC906E372C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24197" y="454514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424460F-229E-ADA2-15D0-151A8D6D4F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67455" y="92390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7577A15-310F-F0BB-2036-8E63D04AAB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78488" y="1374191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E22D6879-AFAD-14BF-6E8C-660D4212F8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51" y="8145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EED13F8-C1B4-32C7-D7F7-A6FA13C6D4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010718" y="43717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C9C17D70-FB64-D1DC-1977-FC6747CB994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81805" y="105811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C91C7523-EB49-A24B-3AA4-45B10D7415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8247" y="124071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1E7764-5122-5990-E74B-0CC73DDEE1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92134" y="408348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858A40C9-6D9F-B005-37D6-B6ECF73050B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039820" y="1445259"/>
            <a:ext cx="159560" cy="135012"/>
          </a:xfrm>
          <a:prstGeom prst="rect">
            <a:avLst/>
          </a:prstGeom>
        </p:spPr>
      </p:pic>
      <p:sp>
        <p:nvSpPr>
          <p:cNvPr id="24" name="Rectangle 12">
            <a:extLst>
              <a:ext uri="{FF2B5EF4-FFF2-40B4-BE49-F238E27FC236}">
                <a16:creationId xmlns:a16="http://schemas.microsoft.com/office/drawing/2014/main" id="{039AACE2-5CD3-F2C9-9FD2-0F58196142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62668" y="131813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A136907D-C45E-EFE8-C731-5D0FE10641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42537" y="1770295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7" name="グラフィックス 26">
            <a:extLst>
              <a:ext uri="{FF2B5EF4-FFF2-40B4-BE49-F238E27FC236}">
                <a16:creationId xmlns:a16="http://schemas.microsoft.com/office/drawing/2014/main" id="{470D7AAB-70A7-6CB2-2321-CD5F3E89C86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6200000">
            <a:off x="2057732" y="3281714"/>
            <a:ext cx="159560" cy="13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sv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sv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Relationship Id="rId14" Type="http://schemas.openxmlformats.org/officeDocument/2006/relationships/image" Target="../media/image2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22.svg"/><Relationship Id="rId18" Type="http://schemas.openxmlformats.org/officeDocument/2006/relationships/image" Target="../media/image27.png"/><Relationship Id="rId3" Type="http://schemas.openxmlformats.org/officeDocument/2006/relationships/image" Target="../media/image16.png"/><Relationship Id="rId7" Type="http://schemas.openxmlformats.org/officeDocument/2006/relationships/image" Target="../media/image12.png"/><Relationship Id="rId12" Type="http://schemas.openxmlformats.org/officeDocument/2006/relationships/image" Target="../media/image21.png"/><Relationship Id="rId17" Type="http://schemas.openxmlformats.org/officeDocument/2006/relationships/image" Target="../media/image26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svg"/><Relationship Id="rId10" Type="http://schemas.openxmlformats.org/officeDocument/2006/relationships/image" Target="../media/image19.svg"/><Relationship Id="rId19" Type="http://schemas.openxmlformats.org/officeDocument/2006/relationships/image" Target="../media/image28.svg"/><Relationship Id="rId4" Type="http://schemas.openxmlformats.org/officeDocument/2006/relationships/image" Target="../media/image17.sv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ABE8AA36-60AC-4E90-E176-A2186A228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9609" y="3086349"/>
            <a:ext cx="503424" cy="212986"/>
          </a:xfrm>
          <a:prstGeom prst="rect">
            <a:avLst/>
          </a:prstGeom>
        </p:spPr>
      </p:pic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37503264-CACC-F02C-EADD-E7C0D7E4F0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7231" y="3383292"/>
            <a:ext cx="503424" cy="212986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AAD82FDB-C154-CBF2-F102-C1CC52B4B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8421" y="3672576"/>
            <a:ext cx="503424" cy="212986"/>
          </a:xfrm>
          <a:prstGeom prst="rect">
            <a:avLst/>
          </a:prstGeom>
        </p:spPr>
      </p:pic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CF5067DE-8432-A853-88E6-CB307F280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6043" y="3969519"/>
            <a:ext cx="503424" cy="212986"/>
          </a:xfrm>
          <a:prstGeom prst="rect">
            <a:avLst/>
          </a:prstGeom>
        </p:spPr>
      </p:pic>
      <p:pic>
        <p:nvPicPr>
          <p:cNvPr id="12" name="グラフィックス 11">
            <a:extLst>
              <a:ext uri="{FF2B5EF4-FFF2-40B4-BE49-F238E27FC236}">
                <a16:creationId xmlns:a16="http://schemas.microsoft.com/office/drawing/2014/main" id="{86E1B92E-39D8-D48E-3858-40CB87BBF8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61172" y="3086350"/>
            <a:ext cx="503424" cy="212986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5CDDDCE9-8DAD-58B2-F882-784995ED4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58794" y="3383293"/>
            <a:ext cx="503424" cy="212986"/>
          </a:xfrm>
          <a:prstGeom prst="rect">
            <a:avLst/>
          </a:prstGeom>
        </p:spPr>
      </p:pic>
      <p:pic>
        <p:nvPicPr>
          <p:cNvPr id="14" name="グラフィックス 13">
            <a:extLst>
              <a:ext uri="{FF2B5EF4-FFF2-40B4-BE49-F238E27FC236}">
                <a16:creationId xmlns:a16="http://schemas.microsoft.com/office/drawing/2014/main" id="{535602CD-F52F-6DCA-622A-F791D8708D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59984" y="3672577"/>
            <a:ext cx="503424" cy="212986"/>
          </a:xfrm>
          <a:prstGeom prst="rect">
            <a:avLst/>
          </a:prstGeom>
        </p:spPr>
      </p:pic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AEF5F8C3-D7AE-D5BC-695A-27B5C1722C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57606" y="3969520"/>
            <a:ext cx="503424" cy="212986"/>
          </a:xfrm>
          <a:prstGeom prst="rect">
            <a:avLst/>
          </a:prstGeom>
        </p:spPr>
      </p:pic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61BD1451-059D-7808-A4CC-911DDE373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3109" y="3086350"/>
            <a:ext cx="503424" cy="212986"/>
          </a:xfrm>
          <a:prstGeom prst="rect">
            <a:avLst/>
          </a:prstGeom>
        </p:spPr>
      </p:pic>
      <p:pic>
        <p:nvPicPr>
          <p:cNvPr id="20" name="グラフィックス 19">
            <a:extLst>
              <a:ext uri="{FF2B5EF4-FFF2-40B4-BE49-F238E27FC236}">
                <a16:creationId xmlns:a16="http://schemas.microsoft.com/office/drawing/2014/main" id="{0DA0B32B-2221-A630-BFFB-617B5296E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0731" y="3383293"/>
            <a:ext cx="503424" cy="212986"/>
          </a:xfrm>
          <a:prstGeom prst="rect">
            <a:avLst/>
          </a:prstGeom>
        </p:spPr>
      </p:pic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D2882B89-38FF-E81E-F74D-C68BCAC47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1921" y="3672577"/>
            <a:ext cx="503424" cy="212986"/>
          </a:xfrm>
          <a:prstGeom prst="rect">
            <a:avLst/>
          </a:prstGeom>
        </p:spPr>
      </p:pic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7A5C9062-6114-B538-07C9-6728670F0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09543" y="3969520"/>
            <a:ext cx="503424" cy="212986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26565DE7-5204-B895-553D-3CCC379F9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4672" y="3086351"/>
            <a:ext cx="503424" cy="212986"/>
          </a:xfrm>
          <a:prstGeom prst="rect">
            <a:avLst/>
          </a:prstGeom>
        </p:spPr>
      </p:pic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DAD859CB-6FBA-2894-2434-617943125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2294" y="3383294"/>
            <a:ext cx="503424" cy="212986"/>
          </a:xfrm>
          <a:prstGeom prst="rect">
            <a:avLst/>
          </a:prstGeom>
        </p:spPr>
      </p:pic>
      <p:pic>
        <p:nvPicPr>
          <p:cNvPr id="36" name="グラフィックス 35">
            <a:extLst>
              <a:ext uri="{FF2B5EF4-FFF2-40B4-BE49-F238E27FC236}">
                <a16:creationId xmlns:a16="http://schemas.microsoft.com/office/drawing/2014/main" id="{75D9E745-308E-CE4C-90F5-D22E09072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3484" y="3672578"/>
            <a:ext cx="503424" cy="212986"/>
          </a:xfrm>
          <a:prstGeom prst="rect">
            <a:avLst/>
          </a:prstGeom>
        </p:spPr>
      </p:pic>
      <p:pic>
        <p:nvPicPr>
          <p:cNvPr id="37" name="グラフィックス 36">
            <a:extLst>
              <a:ext uri="{FF2B5EF4-FFF2-40B4-BE49-F238E27FC236}">
                <a16:creationId xmlns:a16="http://schemas.microsoft.com/office/drawing/2014/main" id="{C12F3443-5A06-59B8-B8C0-62787840B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1106" y="3969521"/>
            <a:ext cx="503424" cy="212986"/>
          </a:xfrm>
          <a:prstGeom prst="rect">
            <a:avLst/>
          </a:prstGeom>
        </p:spPr>
      </p:pic>
      <p:pic>
        <p:nvPicPr>
          <p:cNvPr id="38" name="グラフィックス 37">
            <a:extLst>
              <a:ext uri="{FF2B5EF4-FFF2-40B4-BE49-F238E27FC236}">
                <a16:creationId xmlns:a16="http://schemas.microsoft.com/office/drawing/2014/main" id="{5D041BBF-DC4A-3E5C-B66C-552AA50988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9609" y="4261138"/>
            <a:ext cx="503424" cy="212986"/>
          </a:xfrm>
          <a:prstGeom prst="rect">
            <a:avLst/>
          </a:prstGeom>
        </p:spPr>
      </p:pic>
      <p:pic>
        <p:nvPicPr>
          <p:cNvPr id="39" name="グラフィックス 38">
            <a:extLst>
              <a:ext uri="{FF2B5EF4-FFF2-40B4-BE49-F238E27FC236}">
                <a16:creationId xmlns:a16="http://schemas.microsoft.com/office/drawing/2014/main" id="{1D2CD4AE-95DD-AB70-E8B7-EFE4E6F24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7231" y="4558081"/>
            <a:ext cx="503424" cy="212986"/>
          </a:xfrm>
          <a:prstGeom prst="rect">
            <a:avLst/>
          </a:prstGeom>
        </p:spPr>
      </p:pic>
      <p:pic>
        <p:nvPicPr>
          <p:cNvPr id="40" name="グラフィックス 39">
            <a:extLst>
              <a:ext uri="{FF2B5EF4-FFF2-40B4-BE49-F238E27FC236}">
                <a16:creationId xmlns:a16="http://schemas.microsoft.com/office/drawing/2014/main" id="{0F7D217B-6668-7CAB-3B9A-0078EFDFF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8421" y="4847365"/>
            <a:ext cx="503424" cy="212986"/>
          </a:xfrm>
          <a:prstGeom prst="rect">
            <a:avLst/>
          </a:prstGeom>
        </p:spPr>
      </p:pic>
      <p:pic>
        <p:nvPicPr>
          <p:cNvPr id="41" name="グラフィックス 40">
            <a:extLst>
              <a:ext uri="{FF2B5EF4-FFF2-40B4-BE49-F238E27FC236}">
                <a16:creationId xmlns:a16="http://schemas.microsoft.com/office/drawing/2014/main" id="{3102C229-67F4-604F-5D90-D60053C2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61172" y="4261139"/>
            <a:ext cx="503424" cy="212986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4F183296-A6EB-63E8-6087-EB7F3396D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58794" y="4558082"/>
            <a:ext cx="503424" cy="212986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2084D48B-8468-9756-8773-0B2803DA2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59984" y="4847366"/>
            <a:ext cx="503424" cy="212986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2609D7D9-B354-8B7B-E796-4F0D97EFD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3109" y="4261139"/>
            <a:ext cx="503424" cy="212986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E209DD08-DBF5-FC8D-B449-772B5F8FD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0731" y="4558082"/>
            <a:ext cx="503424" cy="212986"/>
          </a:xfrm>
          <a:prstGeom prst="rect">
            <a:avLst/>
          </a:prstGeom>
        </p:spPr>
      </p:pic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DFFEB7B2-4A9D-A908-FD6E-35DA0F5A1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1921" y="4847366"/>
            <a:ext cx="503424" cy="212986"/>
          </a:xfrm>
          <a:prstGeom prst="rect">
            <a:avLst/>
          </a:prstGeom>
        </p:spPr>
      </p:pic>
      <p:pic>
        <p:nvPicPr>
          <p:cNvPr id="47" name="グラフィックス 46">
            <a:extLst>
              <a:ext uri="{FF2B5EF4-FFF2-40B4-BE49-F238E27FC236}">
                <a16:creationId xmlns:a16="http://schemas.microsoft.com/office/drawing/2014/main" id="{C07066F9-7AB6-9B09-78C9-DB4AA1E4FE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4672" y="4261140"/>
            <a:ext cx="503424" cy="212986"/>
          </a:xfrm>
          <a:prstGeom prst="rect">
            <a:avLst/>
          </a:prstGeom>
        </p:spPr>
      </p:pic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24FF1BE8-7CAA-00C2-B236-DA725C24B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2294" y="4558083"/>
            <a:ext cx="503424" cy="212986"/>
          </a:xfrm>
          <a:prstGeom prst="rect">
            <a:avLst/>
          </a:prstGeom>
        </p:spPr>
      </p:pic>
      <p:pic>
        <p:nvPicPr>
          <p:cNvPr id="49" name="グラフィックス 48">
            <a:extLst>
              <a:ext uri="{FF2B5EF4-FFF2-40B4-BE49-F238E27FC236}">
                <a16:creationId xmlns:a16="http://schemas.microsoft.com/office/drawing/2014/main" id="{27D3F1D3-155F-D2F9-E832-3DFB8C757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63484" y="4847367"/>
            <a:ext cx="503424" cy="212986"/>
          </a:xfrm>
          <a:prstGeom prst="rect">
            <a:avLst/>
          </a:prstGeom>
        </p:spPr>
      </p:pic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2DB9306B-DB8C-8A45-356F-A1635636D1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7484435" y="2460727"/>
            <a:ext cx="533329" cy="158023"/>
          </a:xfrm>
          <a:prstGeom prst="rect">
            <a:avLst/>
          </a:prstGeom>
        </p:spPr>
      </p:pic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E7ED8D41-86E2-0A8B-C91E-E36F3AB718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4282280" y="2254376"/>
            <a:ext cx="533329" cy="158023"/>
          </a:xfrm>
          <a:prstGeom prst="rect">
            <a:avLst/>
          </a:prstGeom>
        </p:spPr>
      </p:pic>
      <p:pic>
        <p:nvPicPr>
          <p:cNvPr id="53" name="グラフィックス 52">
            <a:extLst>
              <a:ext uri="{FF2B5EF4-FFF2-40B4-BE49-F238E27FC236}">
                <a16:creationId xmlns:a16="http://schemas.microsoft.com/office/drawing/2014/main" id="{28A926FF-C65C-879D-0982-E599D9D3E8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9069089" y="2499018"/>
            <a:ext cx="179942" cy="139955"/>
          </a:xfrm>
          <a:prstGeom prst="rect">
            <a:avLst/>
          </a:prstGeom>
        </p:spPr>
      </p:pic>
      <p:pic>
        <p:nvPicPr>
          <p:cNvPr id="54" name="グラフィックス 53">
            <a:extLst>
              <a:ext uri="{FF2B5EF4-FFF2-40B4-BE49-F238E27FC236}">
                <a16:creationId xmlns:a16="http://schemas.microsoft.com/office/drawing/2014/main" id="{FEF1968D-79F3-6357-C033-0273FEB7E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072696" flipV="1">
            <a:off x="2200829" y="2467708"/>
            <a:ext cx="533329" cy="158023"/>
          </a:xfrm>
          <a:prstGeom prst="rect">
            <a:avLst/>
          </a:prstGeom>
        </p:spPr>
      </p:pic>
      <p:pic>
        <p:nvPicPr>
          <p:cNvPr id="55" name="グラフィックス 54">
            <a:extLst>
              <a:ext uri="{FF2B5EF4-FFF2-40B4-BE49-F238E27FC236}">
                <a16:creationId xmlns:a16="http://schemas.microsoft.com/office/drawing/2014/main" id="{7E11977B-1304-B388-B9B2-067BB21DC3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3680616" y="2522216"/>
            <a:ext cx="179942" cy="139955"/>
          </a:xfrm>
          <a:prstGeom prst="rect">
            <a:avLst/>
          </a:prstGeom>
        </p:spPr>
      </p:pic>
      <p:pic>
        <p:nvPicPr>
          <p:cNvPr id="56" name="グラフィックス 55">
            <a:extLst>
              <a:ext uri="{FF2B5EF4-FFF2-40B4-BE49-F238E27FC236}">
                <a16:creationId xmlns:a16="http://schemas.microsoft.com/office/drawing/2014/main" id="{2C37D997-4452-E14A-D134-616E51E8C0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812862" flipV="1">
            <a:off x="126927" y="2509403"/>
            <a:ext cx="533329" cy="158023"/>
          </a:xfrm>
          <a:prstGeom prst="rect">
            <a:avLst/>
          </a:prstGeom>
        </p:spPr>
      </p:pic>
      <p:pic>
        <p:nvPicPr>
          <p:cNvPr id="57" name="グラフィックス 56">
            <a:extLst>
              <a:ext uri="{FF2B5EF4-FFF2-40B4-BE49-F238E27FC236}">
                <a16:creationId xmlns:a16="http://schemas.microsoft.com/office/drawing/2014/main" id="{5ACD5EE3-14B4-3D8A-3530-1D270B0151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645442" y="2460333"/>
            <a:ext cx="179942" cy="139955"/>
          </a:xfrm>
          <a:prstGeom prst="rect">
            <a:avLst/>
          </a:prstGeom>
        </p:spPr>
      </p:pic>
      <p:pic>
        <p:nvPicPr>
          <p:cNvPr id="90" name="グラフィックス 89">
            <a:extLst>
              <a:ext uri="{FF2B5EF4-FFF2-40B4-BE49-F238E27FC236}">
                <a16:creationId xmlns:a16="http://schemas.microsoft.com/office/drawing/2014/main" id="{B695B757-A75A-4C4F-6347-BB1922111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50541" y="3055902"/>
            <a:ext cx="503424" cy="212986"/>
          </a:xfrm>
          <a:prstGeom prst="rect">
            <a:avLst/>
          </a:prstGeom>
        </p:spPr>
      </p:pic>
      <p:pic>
        <p:nvPicPr>
          <p:cNvPr id="91" name="グラフィックス 90">
            <a:extLst>
              <a:ext uri="{FF2B5EF4-FFF2-40B4-BE49-F238E27FC236}">
                <a16:creationId xmlns:a16="http://schemas.microsoft.com/office/drawing/2014/main" id="{54B6625B-4F56-1CD5-AE46-27BDBC024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8163" y="3352845"/>
            <a:ext cx="503424" cy="212986"/>
          </a:xfrm>
          <a:prstGeom prst="rect">
            <a:avLst/>
          </a:prstGeom>
        </p:spPr>
      </p:pic>
      <p:pic>
        <p:nvPicPr>
          <p:cNvPr id="92" name="グラフィックス 91">
            <a:extLst>
              <a:ext uri="{FF2B5EF4-FFF2-40B4-BE49-F238E27FC236}">
                <a16:creationId xmlns:a16="http://schemas.microsoft.com/office/drawing/2014/main" id="{2E8B0C42-21E5-D9D8-7A62-34716308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353" y="3642129"/>
            <a:ext cx="503424" cy="212986"/>
          </a:xfrm>
          <a:prstGeom prst="rect">
            <a:avLst/>
          </a:prstGeom>
        </p:spPr>
      </p:pic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92F27BC3-D742-BA45-E38C-C9C164B5B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6975" y="3939072"/>
            <a:ext cx="503424" cy="212986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4C46A40F-3C3F-7FEE-6839-660166AEE0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2478" y="3055902"/>
            <a:ext cx="503424" cy="212986"/>
          </a:xfrm>
          <a:prstGeom prst="rect">
            <a:avLst/>
          </a:prstGeom>
        </p:spPr>
      </p:pic>
      <p:pic>
        <p:nvPicPr>
          <p:cNvPr id="95" name="グラフィックス 94">
            <a:extLst>
              <a:ext uri="{FF2B5EF4-FFF2-40B4-BE49-F238E27FC236}">
                <a16:creationId xmlns:a16="http://schemas.microsoft.com/office/drawing/2014/main" id="{4E0A1587-2D95-B155-552B-ED7991EB4F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0100" y="3352845"/>
            <a:ext cx="503424" cy="212986"/>
          </a:xfrm>
          <a:prstGeom prst="rect">
            <a:avLst/>
          </a:prstGeom>
        </p:spPr>
      </p:pic>
      <p:pic>
        <p:nvPicPr>
          <p:cNvPr id="96" name="グラフィックス 95">
            <a:extLst>
              <a:ext uri="{FF2B5EF4-FFF2-40B4-BE49-F238E27FC236}">
                <a16:creationId xmlns:a16="http://schemas.microsoft.com/office/drawing/2014/main" id="{8BE1F11E-31B1-29A5-F16B-3364F36CF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1290" y="3642129"/>
            <a:ext cx="503424" cy="212986"/>
          </a:xfrm>
          <a:prstGeom prst="rect">
            <a:avLst/>
          </a:prstGeom>
        </p:spPr>
      </p:pic>
      <p:pic>
        <p:nvPicPr>
          <p:cNvPr id="97" name="グラフィックス 96">
            <a:extLst>
              <a:ext uri="{FF2B5EF4-FFF2-40B4-BE49-F238E27FC236}">
                <a16:creationId xmlns:a16="http://schemas.microsoft.com/office/drawing/2014/main" id="{AC8077C5-E6F1-A94B-8790-933F456CE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8912" y="3939072"/>
            <a:ext cx="503424" cy="212986"/>
          </a:xfrm>
          <a:prstGeom prst="rect">
            <a:avLst/>
          </a:prstGeom>
        </p:spPr>
      </p:pic>
      <p:pic>
        <p:nvPicPr>
          <p:cNvPr id="98" name="グラフィックス 97">
            <a:extLst>
              <a:ext uri="{FF2B5EF4-FFF2-40B4-BE49-F238E27FC236}">
                <a16:creationId xmlns:a16="http://schemas.microsoft.com/office/drawing/2014/main" id="{FCCEF715-4E19-0CD7-4FC3-B445C7369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4041" y="3055903"/>
            <a:ext cx="503424" cy="212986"/>
          </a:xfrm>
          <a:prstGeom prst="rect">
            <a:avLst/>
          </a:prstGeom>
        </p:spPr>
      </p:pic>
      <p:pic>
        <p:nvPicPr>
          <p:cNvPr id="99" name="グラフィックス 98">
            <a:extLst>
              <a:ext uri="{FF2B5EF4-FFF2-40B4-BE49-F238E27FC236}">
                <a16:creationId xmlns:a16="http://schemas.microsoft.com/office/drawing/2014/main" id="{1C12FFCE-BA77-F455-44B5-40F4783163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1663" y="3352846"/>
            <a:ext cx="503424" cy="212986"/>
          </a:xfrm>
          <a:prstGeom prst="rect">
            <a:avLst/>
          </a:prstGeom>
        </p:spPr>
      </p:pic>
      <p:pic>
        <p:nvPicPr>
          <p:cNvPr id="100" name="グラフィックス 99">
            <a:extLst>
              <a:ext uri="{FF2B5EF4-FFF2-40B4-BE49-F238E27FC236}">
                <a16:creationId xmlns:a16="http://schemas.microsoft.com/office/drawing/2014/main" id="{74F7124A-C8E9-B714-F72B-1FAE18743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2853" y="3642130"/>
            <a:ext cx="503424" cy="212986"/>
          </a:xfrm>
          <a:prstGeom prst="rect">
            <a:avLst/>
          </a:prstGeom>
        </p:spPr>
      </p:pic>
      <p:pic>
        <p:nvPicPr>
          <p:cNvPr id="101" name="グラフィックス 100">
            <a:extLst>
              <a:ext uri="{FF2B5EF4-FFF2-40B4-BE49-F238E27FC236}">
                <a16:creationId xmlns:a16="http://schemas.microsoft.com/office/drawing/2014/main" id="{81CCDA08-E8E2-43F6-20F6-2E5887BB94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0475" y="3939073"/>
            <a:ext cx="503424" cy="212986"/>
          </a:xfrm>
          <a:prstGeom prst="rect">
            <a:avLst/>
          </a:prstGeom>
        </p:spPr>
      </p:pic>
      <p:pic>
        <p:nvPicPr>
          <p:cNvPr id="102" name="グラフィックス 101">
            <a:extLst>
              <a:ext uri="{FF2B5EF4-FFF2-40B4-BE49-F238E27FC236}">
                <a16:creationId xmlns:a16="http://schemas.microsoft.com/office/drawing/2014/main" id="{5E48F235-FA7D-1D0F-782B-8B772C909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50541" y="4230691"/>
            <a:ext cx="503424" cy="212986"/>
          </a:xfrm>
          <a:prstGeom prst="rect">
            <a:avLst/>
          </a:prstGeom>
        </p:spPr>
      </p:pic>
      <p:pic>
        <p:nvPicPr>
          <p:cNvPr id="103" name="グラフィックス 102">
            <a:extLst>
              <a:ext uri="{FF2B5EF4-FFF2-40B4-BE49-F238E27FC236}">
                <a16:creationId xmlns:a16="http://schemas.microsoft.com/office/drawing/2014/main" id="{D705DBBF-EAF9-F5BB-A7EA-95839015E7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8163" y="4527634"/>
            <a:ext cx="503424" cy="212986"/>
          </a:xfrm>
          <a:prstGeom prst="rect">
            <a:avLst/>
          </a:prstGeom>
        </p:spPr>
      </p:pic>
      <p:pic>
        <p:nvPicPr>
          <p:cNvPr id="104" name="グラフィックス 103">
            <a:extLst>
              <a:ext uri="{FF2B5EF4-FFF2-40B4-BE49-F238E27FC236}">
                <a16:creationId xmlns:a16="http://schemas.microsoft.com/office/drawing/2014/main" id="{141B21E5-CBD5-80B4-B938-4058F2C32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353" y="4816918"/>
            <a:ext cx="503424" cy="212986"/>
          </a:xfrm>
          <a:prstGeom prst="rect">
            <a:avLst/>
          </a:prstGeom>
        </p:spPr>
      </p:pic>
      <p:pic>
        <p:nvPicPr>
          <p:cNvPr id="105" name="グラフィックス 104">
            <a:extLst>
              <a:ext uri="{FF2B5EF4-FFF2-40B4-BE49-F238E27FC236}">
                <a16:creationId xmlns:a16="http://schemas.microsoft.com/office/drawing/2014/main" id="{BBDE1292-0596-54B0-E9B3-84ECD2CD9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2478" y="4230691"/>
            <a:ext cx="503424" cy="212986"/>
          </a:xfrm>
          <a:prstGeom prst="rect">
            <a:avLst/>
          </a:prstGeom>
        </p:spPr>
      </p:pic>
      <p:pic>
        <p:nvPicPr>
          <p:cNvPr id="106" name="グラフィックス 105">
            <a:extLst>
              <a:ext uri="{FF2B5EF4-FFF2-40B4-BE49-F238E27FC236}">
                <a16:creationId xmlns:a16="http://schemas.microsoft.com/office/drawing/2014/main" id="{46008613-7C83-FE4B-B042-2C36E122F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0100" y="4527634"/>
            <a:ext cx="503424" cy="212986"/>
          </a:xfrm>
          <a:prstGeom prst="rect">
            <a:avLst/>
          </a:prstGeom>
        </p:spPr>
      </p:pic>
      <p:pic>
        <p:nvPicPr>
          <p:cNvPr id="107" name="グラフィックス 106">
            <a:extLst>
              <a:ext uri="{FF2B5EF4-FFF2-40B4-BE49-F238E27FC236}">
                <a16:creationId xmlns:a16="http://schemas.microsoft.com/office/drawing/2014/main" id="{00813FD0-2124-13B9-4ACA-5B733578D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1290" y="4816918"/>
            <a:ext cx="503424" cy="212986"/>
          </a:xfrm>
          <a:prstGeom prst="rect">
            <a:avLst/>
          </a:prstGeom>
        </p:spPr>
      </p:pic>
      <p:pic>
        <p:nvPicPr>
          <p:cNvPr id="108" name="グラフィックス 107">
            <a:extLst>
              <a:ext uri="{FF2B5EF4-FFF2-40B4-BE49-F238E27FC236}">
                <a16:creationId xmlns:a16="http://schemas.microsoft.com/office/drawing/2014/main" id="{A7C2C1EF-28E0-DCEF-7632-D96A0B079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4041" y="4230692"/>
            <a:ext cx="503424" cy="212986"/>
          </a:xfrm>
          <a:prstGeom prst="rect">
            <a:avLst/>
          </a:prstGeom>
        </p:spPr>
      </p:pic>
      <p:pic>
        <p:nvPicPr>
          <p:cNvPr id="109" name="グラフィックス 108">
            <a:extLst>
              <a:ext uri="{FF2B5EF4-FFF2-40B4-BE49-F238E27FC236}">
                <a16:creationId xmlns:a16="http://schemas.microsoft.com/office/drawing/2014/main" id="{A1764C5F-5566-9313-A536-CB485C259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1663" y="4527635"/>
            <a:ext cx="503424" cy="212986"/>
          </a:xfrm>
          <a:prstGeom prst="rect">
            <a:avLst/>
          </a:prstGeom>
        </p:spPr>
      </p:pic>
      <p:pic>
        <p:nvPicPr>
          <p:cNvPr id="110" name="グラフィックス 109">
            <a:extLst>
              <a:ext uri="{FF2B5EF4-FFF2-40B4-BE49-F238E27FC236}">
                <a16:creationId xmlns:a16="http://schemas.microsoft.com/office/drawing/2014/main" id="{871445BD-4074-20EA-4795-943769944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2853" y="4816919"/>
            <a:ext cx="503424" cy="212986"/>
          </a:xfrm>
          <a:prstGeom prst="rect">
            <a:avLst/>
          </a:prstGeom>
        </p:spPr>
      </p:pic>
      <p:pic>
        <p:nvPicPr>
          <p:cNvPr id="112" name="グラフィックス 111">
            <a:extLst>
              <a:ext uri="{FF2B5EF4-FFF2-40B4-BE49-F238E27FC236}">
                <a16:creationId xmlns:a16="http://schemas.microsoft.com/office/drawing/2014/main" id="{A90E21DE-725A-871F-62D8-3A03A9DD4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1043" y="3053241"/>
            <a:ext cx="503424" cy="212986"/>
          </a:xfrm>
          <a:prstGeom prst="rect">
            <a:avLst/>
          </a:prstGeom>
        </p:spPr>
      </p:pic>
      <p:pic>
        <p:nvPicPr>
          <p:cNvPr id="113" name="グラフィックス 112">
            <a:extLst>
              <a:ext uri="{FF2B5EF4-FFF2-40B4-BE49-F238E27FC236}">
                <a16:creationId xmlns:a16="http://schemas.microsoft.com/office/drawing/2014/main" id="{4349C7F8-4A79-A6E8-B3AE-B92308090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665" y="3350184"/>
            <a:ext cx="503424" cy="212986"/>
          </a:xfrm>
          <a:prstGeom prst="rect">
            <a:avLst/>
          </a:prstGeom>
        </p:spPr>
      </p:pic>
      <p:pic>
        <p:nvPicPr>
          <p:cNvPr id="114" name="グラフィックス 113">
            <a:extLst>
              <a:ext uri="{FF2B5EF4-FFF2-40B4-BE49-F238E27FC236}">
                <a16:creationId xmlns:a16="http://schemas.microsoft.com/office/drawing/2014/main" id="{FF6F47AF-5558-D0CA-AE4F-263CD27C4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855" y="3639468"/>
            <a:ext cx="503424" cy="212986"/>
          </a:xfrm>
          <a:prstGeom prst="rect">
            <a:avLst/>
          </a:prstGeom>
        </p:spPr>
      </p:pic>
      <p:pic>
        <p:nvPicPr>
          <p:cNvPr id="115" name="グラフィックス 114">
            <a:extLst>
              <a:ext uri="{FF2B5EF4-FFF2-40B4-BE49-F238E27FC236}">
                <a16:creationId xmlns:a16="http://schemas.microsoft.com/office/drawing/2014/main" id="{7CB594B6-5037-5B1C-C289-1E7CBCBCA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477" y="3936411"/>
            <a:ext cx="503424" cy="212986"/>
          </a:xfrm>
          <a:prstGeom prst="rect">
            <a:avLst/>
          </a:prstGeom>
        </p:spPr>
      </p:pic>
      <p:pic>
        <p:nvPicPr>
          <p:cNvPr id="116" name="グラフィックス 115">
            <a:extLst>
              <a:ext uri="{FF2B5EF4-FFF2-40B4-BE49-F238E27FC236}">
                <a16:creationId xmlns:a16="http://schemas.microsoft.com/office/drawing/2014/main" id="{03A68121-EFEE-C44F-4F56-8364C5B64B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2980" y="3053241"/>
            <a:ext cx="503424" cy="212986"/>
          </a:xfrm>
          <a:prstGeom prst="rect">
            <a:avLst/>
          </a:prstGeom>
        </p:spPr>
      </p:pic>
      <p:pic>
        <p:nvPicPr>
          <p:cNvPr id="117" name="グラフィックス 116">
            <a:extLst>
              <a:ext uri="{FF2B5EF4-FFF2-40B4-BE49-F238E27FC236}">
                <a16:creationId xmlns:a16="http://schemas.microsoft.com/office/drawing/2014/main" id="{56211B3D-833C-0D74-2DEC-6AD9DFFBB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602" y="3350184"/>
            <a:ext cx="503424" cy="212986"/>
          </a:xfrm>
          <a:prstGeom prst="rect">
            <a:avLst/>
          </a:prstGeom>
        </p:spPr>
      </p:pic>
      <p:pic>
        <p:nvPicPr>
          <p:cNvPr id="118" name="グラフィックス 117">
            <a:extLst>
              <a:ext uri="{FF2B5EF4-FFF2-40B4-BE49-F238E27FC236}">
                <a16:creationId xmlns:a16="http://schemas.microsoft.com/office/drawing/2014/main" id="{B1B13699-E979-625C-1FCD-CB3297D5C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792" y="3639468"/>
            <a:ext cx="503424" cy="212986"/>
          </a:xfrm>
          <a:prstGeom prst="rect">
            <a:avLst/>
          </a:prstGeom>
        </p:spPr>
      </p:pic>
      <p:pic>
        <p:nvPicPr>
          <p:cNvPr id="119" name="グラフィックス 118">
            <a:extLst>
              <a:ext uri="{FF2B5EF4-FFF2-40B4-BE49-F238E27FC236}">
                <a16:creationId xmlns:a16="http://schemas.microsoft.com/office/drawing/2014/main" id="{0FB8E613-C0EE-5B4C-81AD-1356C6934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9414" y="3936411"/>
            <a:ext cx="503424" cy="212986"/>
          </a:xfrm>
          <a:prstGeom prst="rect">
            <a:avLst/>
          </a:prstGeom>
        </p:spPr>
      </p:pic>
      <p:pic>
        <p:nvPicPr>
          <p:cNvPr id="120" name="グラフィックス 119">
            <a:extLst>
              <a:ext uri="{FF2B5EF4-FFF2-40B4-BE49-F238E27FC236}">
                <a16:creationId xmlns:a16="http://schemas.microsoft.com/office/drawing/2014/main" id="{2F1E8317-4E51-D471-09DF-D3E831304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4543" y="3053242"/>
            <a:ext cx="503424" cy="212986"/>
          </a:xfrm>
          <a:prstGeom prst="rect">
            <a:avLst/>
          </a:prstGeom>
        </p:spPr>
      </p:pic>
      <p:pic>
        <p:nvPicPr>
          <p:cNvPr id="121" name="グラフィックス 120">
            <a:extLst>
              <a:ext uri="{FF2B5EF4-FFF2-40B4-BE49-F238E27FC236}">
                <a16:creationId xmlns:a16="http://schemas.microsoft.com/office/drawing/2014/main" id="{41F57F58-4894-283B-CEBA-281A618D23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5" y="3350185"/>
            <a:ext cx="503424" cy="212986"/>
          </a:xfrm>
          <a:prstGeom prst="rect">
            <a:avLst/>
          </a:prstGeom>
        </p:spPr>
      </p:pic>
      <p:pic>
        <p:nvPicPr>
          <p:cNvPr id="122" name="グラフィックス 121">
            <a:extLst>
              <a:ext uri="{FF2B5EF4-FFF2-40B4-BE49-F238E27FC236}">
                <a16:creationId xmlns:a16="http://schemas.microsoft.com/office/drawing/2014/main" id="{5E9D17AC-82AE-E959-D9D1-DFB6BC746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3355" y="3639469"/>
            <a:ext cx="503424" cy="212986"/>
          </a:xfrm>
          <a:prstGeom prst="rect">
            <a:avLst/>
          </a:prstGeom>
        </p:spPr>
      </p:pic>
      <p:pic>
        <p:nvPicPr>
          <p:cNvPr id="123" name="グラフィックス 122">
            <a:extLst>
              <a:ext uri="{FF2B5EF4-FFF2-40B4-BE49-F238E27FC236}">
                <a16:creationId xmlns:a16="http://schemas.microsoft.com/office/drawing/2014/main" id="{A4E3A650-03B7-567C-C641-1BF905D43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977" y="3936412"/>
            <a:ext cx="503424" cy="212986"/>
          </a:xfrm>
          <a:prstGeom prst="rect">
            <a:avLst/>
          </a:prstGeom>
        </p:spPr>
      </p:pic>
      <p:pic>
        <p:nvPicPr>
          <p:cNvPr id="124" name="グラフィックス 123">
            <a:extLst>
              <a:ext uri="{FF2B5EF4-FFF2-40B4-BE49-F238E27FC236}">
                <a16:creationId xmlns:a16="http://schemas.microsoft.com/office/drawing/2014/main" id="{91B4C5B6-4A41-AB09-A348-2F637BFF17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1043" y="4228030"/>
            <a:ext cx="503424" cy="212986"/>
          </a:xfrm>
          <a:prstGeom prst="rect">
            <a:avLst/>
          </a:prstGeom>
        </p:spPr>
      </p:pic>
      <p:pic>
        <p:nvPicPr>
          <p:cNvPr id="125" name="グラフィックス 124">
            <a:extLst>
              <a:ext uri="{FF2B5EF4-FFF2-40B4-BE49-F238E27FC236}">
                <a16:creationId xmlns:a16="http://schemas.microsoft.com/office/drawing/2014/main" id="{11EF060F-F7E7-D070-CDA9-1CA2B8150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665" y="4524973"/>
            <a:ext cx="503424" cy="212986"/>
          </a:xfrm>
          <a:prstGeom prst="rect">
            <a:avLst/>
          </a:prstGeom>
        </p:spPr>
      </p:pic>
      <p:pic>
        <p:nvPicPr>
          <p:cNvPr id="126" name="グラフィックス 125">
            <a:extLst>
              <a:ext uri="{FF2B5EF4-FFF2-40B4-BE49-F238E27FC236}">
                <a16:creationId xmlns:a16="http://schemas.microsoft.com/office/drawing/2014/main" id="{419F7028-9D66-595B-31C8-DFED16BC2A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9855" y="4814257"/>
            <a:ext cx="503424" cy="212986"/>
          </a:xfrm>
          <a:prstGeom prst="rect">
            <a:avLst/>
          </a:prstGeom>
        </p:spPr>
      </p:pic>
      <p:pic>
        <p:nvPicPr>
          <p:cNvPr id="127" name="グラフィックス 126">
            <a:extLst>
              <a:ext uri="{FF2B5EF4-FFF2-40B4-BE49-F238E27FC236}">
                <a16:creationId xmlns:a16="http://schemas.microsoft.com/office/drawing/2014/main" id="{C527DB93-00CB-30AB-1C10-20B6E9E6BB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2980" y="4228030"/>
            <a:ext cx="503424" cy="212986"/>
          </a:xfrm>
          <a:prstGeom prst="rect">
            <a:avLst/>
          </a:prstGeom>
        </p:spPr>
      </p:pic>
      <p:pic>
        <p:nvPicPr>
          <p:cNvPr id="128" name="グラフィックス 127">
            <a:extLst>
              <a:ext uri="{FF2B5EF4-FFF2-40B4-BE49-F238E27FC236}">
                <a16:creationId xmlns:a16="http://schemas.microsoft.com/office/drawing/2014/main" id="{E3F1156D-1DE9-E16D-7360-DFE910319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602" y="4524973"/>
            <a:ext cx="503424" cy="212986"/>
          </a:xfrm>
          <a:prstGeom prst="rect">
            <a:avLst/>
          </a:prstGeom>
        </p:spPr>
      </p:pic>
      <p:pic>
        <p:nvPicPr>
          <p:cNvPr id="129" name="グラフィックス 128">
            <a:extLst>
              <a:ext uri="{FF2B5EF4-FFF2-40B4-BE49-F238E27FC236}">
                <a16:creationId xmlns:a16="http://schemas.microsoft.com/office/drawing/2014/main" id="{FA61E7C2-AF93-C966-5670-2EB5BD6DC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792" y="4814257"/>
            <a:ext cx="503424" cy="212986"/>
          </a:xfrm>
          <a:prstGeom prst="rect">
            <a:avLst/>
          </a:prstGeom>
        </p:spPr>
      </p:pic>
      <p:pic>
        <p:nvPicPr>
          <p:cNvPr id="130" name="グラフィックス 129">
            <a:extLst>
              <a:ext uri="{FF2B5EF4-FFF2-40B4-BE49-F238E27FC236}">
                <a16:creationId xmlns:a16="http://schemas.microsoft.com/office/drawing/2014/main" id="{F2FEBC8D-CCCF-4FB4-B375-A23AE72A8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4543" y="4228031"/>
            <a:ext cx="503424" cy="212986"/>
          </a:xfrm>
          <a:prstGeom prst="rect">
            <a:avLst/>
          </a:prstGeom>
        </p:spPr>
      </p:pic>
      <p:pic>
        <p:nvPicPr>
          <p:cNvPr id="131" name="グラフィックス 130">
            <a:extLst>
              <a:ext uri="{FF2B5EF4-FFF2-40B4-BE49-F238E27FC236}">
                <a16:creationId xmlns:a16="http://schemas.microsoft.com/office/drawing/2014/main" id="{8D8E730A-9682-4746-814C-19CE89C92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2165" y="4524974"/>
            <a:ext cx="503424" cy="212986"/>
          </a:xfrm>
          <a:prstGeom prst="rect">
            <a:avLst/>
          </a:prstGeom>
        </p:spPr>
      </p:pic>
      <p:pic>
        <p:nvPicPr>
          <p:cNvPr id="132" name="グラフィックス 131">
            <a:extLst>
              <a:ext uri="{FF2B5EF4-FFF2-40B4-BE49-F238E27FC236}">
                <a16:creationId xmlns:a16="http://schemas.microsoft.com/office/drawing/2014/main" id="{ABEAF9BC-7FC7-5AE1-1B19-7EE8DE6F1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3355" y="4814258"/>
            <a:ext cx="503424" cy="212986"/>
          </a:xfrm>
          <a:prstGeom prst="rect">
            <a:avLst/>
          </a:prstGeom>
        </p:spPr>
      </p:pic>
      <p:pic>
        <p:nvPicPr>
          <p:cNvPr id="133" name="グラフィックス 132">
            <a:extLst>
              <a:ext uri="{FF2B5EF4-FFF2-40B4-BE49-F238E27FC236}">
                <a16:creationId xmlns:a16="http://schemas.microsoft.com/office/drawing/2014/main" id="{68AE3908-09D3-830F-DAE3-CEE63D7A8C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45049" y="706406"/>
            <a:ext cx="783874" cy="247540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50128923-EFBA-F1A1-A88C-4F8DCC57F09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690" y="456186"/>
            <a:ext cx="95692" cy="72809"/>
          </a:xfrm>
          <a:prstGeom prst="rect">
            <a:avLst/>
          </a:prstGeom>
        </p:spPr>
      </p:pic>
      <p:pic>
        <p:nvPicPr>
          <p:cNvPr id="135" name="グラフィックス 134">
            <a:extLst>
              <a:ext uri="{FF2B5EF4-FFF2-40B4-BE49-F238E27FC236}">
                <a16:creationId xmlns:a16="http://schemas.microsoft.com/office/drawing/2014/main" id="{DF1E0844-7E24-C523-A926-026C72DA71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497016" y="404951"/>
            <a:ext cx="503425" cy="212988"/>
          </a:xfrm>
          <a:prstGeom prst="rect">
            <a:avLst/>
          </a:prstGeom>
        </p:spPr>
      </p:pic>
      <p:pic>
        <p:nvPicPr>
          <p:cNvPr id="136" name="グラフィックス 135">
            <a:extLst>
              <a:ext uri="{FF2B5EF4-FFF2-40B4-BE49-F238E27FC236}">
                <a16:creationId xmlns:a16="http://schemas.microsoft.com/office/drawing/2014/main" id="{FB51C804-02EA-F53F-2226-728C1336382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497017" y="764866"/>
            <a:ext cx="503424" cy="212987"/>
          </a:xfrm>
          <a:prstGeom prst="rect">
            <a:avLst/>
          </a:prstGeom>
        </p:spPr>
      </p:pic>
      <p:pic>
        <p:nvPicPr>
          <p:cNvPr id="137" name="グラフィックス 136">
            <a:extLst>
              <a:ext uri="{FF2B5EF4-FFF2-40B4-BE49-F238E27FC236}">
                <a16:creationId xmlns:a16="http://schemas.microsoft.com/office/drawing/2014/main" id="{717A3986-6E5D-CC97-755E-5AC4BF4D44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800000">
            <a:off x="7311736" y="456514"/>
            <a:ext cx="543383" cy="125397"/>
          </a:xfrm>
          <a:prstGeom prst="rect">
            <a:avLst/>
          </a:prstGeom>
        </p:spPr>
      </p:pic>
      <p:pic>
        <p:nvPicPr>
          <p:cNvPr id="138" name="グラフィックス 137">
            <a:extLst>
              <a:ext uri="{FF2B5EF4-FFF2-40B4-BE49-F238E27FC236}">
                <a16:creationId xmlns:a16="http://schemas.microsoft.com/office/drawing/2014/main" id="{17F63AC4-5204-4376-7D20-94164DEA238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93623" y="784961"/>
            <a:ext cx="143538" cy="143538"/>
          </a:xfrm>
          <a:prstGeom prst="rect">
            <a:avLst/>
          </a:prstGeom>
        </p:spPr>
      </p:pic>
      <p:pic>
        <p:nvPicPr>
          <p:cNvPr id="139" name="グラフィックス 138">
            <a:extLst>
              <a:ext uri="{FF2B5EF4-FFF2-40B4-BE49-F238E27FC236}">
                <a16:creationId xmlns:a16="http://schemas.microsoft.com/office/drawing/2014/main" id="{AE0293CE-5D91-3DAA-E935-B83FE88579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74603" y="1146115"/>
            <a:ext cx="179942" cy="139955"/>
          </a:xfrm>
          <a:prstGeom prst="rect">
            <a:avLst/>
          </a:prstGeom>
        </p:spPr>
      </p:pic>
      <p:pic>
        <p:nvPicPr>
          <p:cNvPr id="140" name="グラフィックス 139">
            <a:extLst>
              <a:ext uri="{FF2B5EF4-FFF2-40B4-BE49-F238E27FC236}">
                <a16:creationId xmlns:a16="http://schemas.microsoft.com/office/drawing/2014/main" id="{A9767463-FC13-0FBC-2E70-04B99B1CC2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8189176" y="1113453"/>
            <a:ext cx="533329" cy="158023"/>
          </a:xfrm>
          <a:prstGeom prst="rect">
            <a:avLst/>
          </a:prstGeom>
        </p:spPr>
      </p:pic>
      <p:pic>
        <p:nvPicPr>
          <p:cNvPr id="141" name="グラフィックス 140">
            <a:extLst>
              <a:ext uri="{FF2B5EF4-FFF2-40B4-BE49-F238E27FC236}">
                <a16:creationId xmlns:a16="http://schemas.microsoft.com/office/drawing/2014/main" id="{95321438-0A9C-027A-F4B9-D49481423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7017" y="1105324"/>
            <a:ext cx="503424" cy="212986"/>
          </a:xfrm>
          <a:prstGeom prst="rect">
            <a:avLst/>
          </a:prstGeom>
        </p:spPr>
      </p:pic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5EFF0E4F-6989-2467-DE55-9CD422ABC7DD}"/>
              </a:ext>
            </a:extLst>
          </p:cNvPr>
          <p:cNvGrpSpPr/>
          <p:nvPr/>
        </p:nvGrpSpPr>
        <p:grpSpPr>
          <a:xfrm>
            <a:off x="4327813" y="2442879"/>
            <a:ext cx="451417" cy="786340"/>
            <a:chOff x="4209004" y="2275049"/>
            <a:chExt cx="451417" cy="786340"/>
          </a:xfrm>
        </p:grpSpPr>
        <p:sp>
          <p:nvSpPr>
            <p:cNvPr id="151" name="四角形: 角を丸くする 150">
              <a:extLst>
                <a:ext uri="{FF2B5EF4-FFF2-40B4-BE49-F238E27FC236}">
                  <a16:creationId xmlns:a16="http://schemas.microsoft.com/office/drawing/2014/main" id="{10F8548F-C1EA-3DB8-3D2E-2816C2CBD9B7}"/>
                </a:ext>
              </a:extLst>
            </p:cNvPr>
            <p:cNvSpPr/>
            <p:nvPr/>
          </p:nvSpPr>
          <p:spPr>
            <a:xfrm>
              <a:off x="4309934" y="2378927"/>
              <a:ext cx="249837" cy="578601"/>
            </a:xfrm>
            <a:prstGeom prst="roundRect">
              <a:avLst>
                <a:gd name="adj" fmla="val 457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0" name="図 149">
              <a:extLst>
                <a:ext uri="{FF2B5EF4-FFF2-40B4-BE49-F238E27FC236}">
                  <a16:creationId xmlns:a16="http://schemas.microsoft.com/office/drawing/2014/main" id="{5774BA5C-2C7F-972F-8E4D-303C9228DD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9004" y="2275049"/>
              <a:ext cx="451417" cy="786340"/>
            </a:xfrm>
            <a:prstGeom prst="rect">
              <a:avLst/>
            </a:prstGeom>
          </p:spPr>
        </p:pic>
      </p:grpSp>
      <p:pic>
        <p:nvPicPr>
          <p:cNvPr id="153" name="グラフィックス 152">
            <a:extLst>
              <a:ext uri="{FF2B5EF4-FFF2-40B4-BE49-F238E27FC236}">
                <a16:creationId xmlns:a16="http://schemas.microsoft.com/office/drawing/2014/main" id="{662645FD-6484-0274-2125-87D132617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5033448" y="2262360"/>
            <a:ext cx="533329" cy="158023"/>
          </a:xfrm>
          <a:prstGeom prst="rect">
            <a:avLst/>
          </a:prstGeom>
        </p:spPr>
      </p:pic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50D5F36D-317C-3E7F-6029-16BAB291C01E}"/>
              </a:ext>
            </a:extLst>
          </p:cNvPr>
          <p:cNvGrpSpPr/>
          <p:nvPr/>
        </p:nvGrpSpPr>
        <p:grpSpPr>
          <a:xfrm>
            <a:off x="5078981" y="2450863"/>
            <a:ext cx="451417" cy="786340"/>
            <a:chOff x="4209004" y="2275049"/>
            <a:chExt cx="451417" cy="786340"/>
          </a:xfrm>
        </p:grpSpPr>
        <p:sp>
          <p:nvSpPr>
            <p:cNvPr id="155" name="四角形: 角を丸くする 154">
              <a:extLst>
                <a:ext uri="{FF2B5EF4-FFF2-40B4-BE49-F238E27FC236}">
                  <a16:creationId xmlns:a16="http://schemas.microsoft.com/office/drawing/2014/main" id="{34314369-537F-40EB-FD3D-20F1C794D43A}"/>
                </a:ext>
              </a:extLst>
            </p:cNvPr>
            <p:cNvSpPr/>
            <p:nvPr/>
          </p:nvSpPr>
          <p:spPr>
            <a:xfrm>
              <a:off x="4309934" y="2378927"/>
              <a:ext cx="249837" cy="578601"/>
            </a:xfrm>
            <a:prstGeom prst="roundRect">
              <a:avLst>
                <a:gd name="adj" fmla="val 457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6" name="図 155">
              <a:extLst>
                <a:ext uri="{FF2B5EF4-FFF2-40B4-BE49-F238E27FC236}">
                  <a16:creationId xmlns:a16="http://schemas.microsoft.com/office/drawing/2014/main" id="{55BB3419-EA4C-569A-60C7-F7054B394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9004" y="2275049"/>
              <a:ext cx="451417" cy="786340"/>
            </a:xfrm>
            <a:prstGeom prst="rect">
              <a:avLst/>
            </a:prstGeom>
          </p:spPr>
        </p:pic>
      </p:grpSp>
      <p:pic>
        <p:nvPicPr>
          <p:cNvPr id="157" name="グラフィックス 156">
            <a:extLst>
              <a:ext uri="{FF2B5EF4-FFF2-40B4-BE49-F238E27FC236}">
                <a16:creationId xmlns:a16="http://schemas.microsoft.com/office/drawing/2014/main" id="{F1DB3674-428B-3CE9-8FCA-08A1C715E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2669" y="3086349"/>
            <a:ext cx="503424" cy="212986"/>
          </a:xfrm>
          <a:prstGeom prst="rect">
            <a:avLst/>
          </a:prstGeom>
        </p:spPr>
      </p:pic>
      <p:pic>
        <p:nvPicPr>
          <p:cNvPr id="158" name="グラフィックス 157">
            <a:extLst>
              <a:ext uri="{FF2B5EF4-FFF2-40B4-BE49-F238E27FC236}">
                <a16:creationId xmlns:a16="http://schemas.microsoft.com/office/drawing/2014/main" id="{9F022990-96ED-F7BB-FE05-EE3B2DEE4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291" y="3383292"/>
            <a:ext cx="503424" cy="212986"/>
          </a:xfrm>
          <a:prstGeom prst="rect">
            <a:avLst/>
          </a:prstGeom>
        </p:spPr>
      </p:pic>
      <p:pic>
        <p:nvPicPr>
          <p:cNvPr id="159" name="グラフィックス 158">
            <a:extLst>
              <a:ext uri="{FF2B5EF4-FFF2-40B4-BE49-F238E27FC236}">
                <a16:creationId xmlns:a16="http://schemas.microsoft.com/office/drawing/2014/main" id="{8E0F5DA7-1187-66D7-9E8C-33DCF2FBA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1481" y="3672576"/>
            <a:ext cx="503424" cy="212986"/>
          </a:xfrm>
          <a:prstGeom prst="rect">
            <a:avLst/>
          </a:prstGeom>
        </p:spPr>
      </p:pic>
      <p:pic>
        <p:nvPicPr>
          <p:cNvPr id="160" name="グラフィックス 159">
            <a:extLst>
              <a:ext uri="{FF2B5EF4-FFF2-40B4-BE49-F238E27FC236}">
                <a16:creationId xmlns:a16="http://schemas.microsoft.com/office/drawing/2014/main" id="{F11D129E-CDB9-B228-6CE6-4933C6396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09103" y="3969519"/>
            <a:ext cx="503424" cy="212986"/>
          </a:xfrm>
          <a:prstGeom prst="rect">
            <a:avLst/>
          </a:prstGeom>
        </p:spPr>
      </p:pic>
      <p:pic>
        <p:nvPicPr>
          <p:cNvPr id="161" name="グラフィックス 160">
            <a:extLst>
              <a:ext uri="{FF2B5EF4-FFF2-40B4-BE49-F238E27FC236}">
                <a16:creationId xmlns:a16="http://schemas.microsoft.com/office/drawing/2014/main" id="{28E6EF73-C3AA-F72C-8D52-67865A1FC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4232" y="3086350"/>
            <a:ext cx="503424" cy="212986"/>
          </a:xfrm>
          <a:prstGeom prst="rect">
            <a:avLst/>
          </a:prstGeom>
        </p:spPr>
      </p:pic>
      <p:pic>
        <p:nvPicPr>
          <p:cNvPr id="162" name="グラフィックス 161">
            <a:extLst>
              <a:ext uri="{FF2B5EF4-FFF2-40B4-BE49-F238E27FC236}">
                <a16:creationId xmlns:a16="http://schemas.microsoft.com/office/drawing/2014/main" id="{51421BA4-D677-C3F4-B3E3-57268D2599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1854" y="3383293"/>
            <a:ext cx="503424" cy="212986"/>
          </a:xfrm>
          <a:prstGeom prst="rect">
            <a:avLst/>
          </a:prstGeom>
        </p:spPr>
      </p:pic>
      <p:pic>
        <p:nvPicPr>
          <p:cNvPr id="163" name="グラフィックス 162">
            <a:extLst>
              <a:ext uri="{FF2B5EF4-FFF2-40B4-BE49-F238E27FC236}">
                <a16:creationId xmlns:a16="http://schemas.microsoft.com/office/drawing/2014/main" id="{FC8979F8-98E9-8545-EF94-EE7F57296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3044" y="3672577"/>
            <a:ext cx="503424" cy="212986"/>
          </a:xfrm>
          <a:prstGeom prst="rect">
            <a:avLst/>
          </a:prstGeom>
        </p:spPr>
      </p:pic>
      <p:pic>
        <p:nvPicPr>
          <p:cNvPr id="164" name="グラフィックス 163">
            <a:extLst>
              <a:ext uri="{FF2B5EF4-FFF2-40B4-BE49-F238E27FC236}">
                <a16:creationId xmlns:a16="http://schemas.microsoft.com/office/drawing/2014/main" id="{4CD3C0DB-CA6F-E55C-1713-16A45A979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0666" y="3969520"/>
            <a:ext cx="503424" cy="212986"/>
          </a:xfrm>
          <a:prstGeom prst="rect">
            <a:avLst/>
          </a:prstGeom>
        </p:spPr>
      </p:pic>
      <p:pic>
        <p:nvPicPr>
          <p:cNvPr id="165" name="グラフィックス 164">
            <a:extLst>
              <a:ext uri="{FF2B5EF4-FFF2-40B4-BE49-F238E27FC236}">
                <a16:creationId xmlns:a16="http://schemas.microsoft.com/office/drawing/2014/main" id="{4049F864-6914-A6A7-C40F-A661721415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2669" y="4261138"/>
            <a:ext cx="503424" cy="212986"/>
          </a:xfrm>
          <a:prstGeom prst="rect">
            <a:avLst/>
          </a:prstGeom>
        </p:spPr>
      </p:pic>
      <p:pic>
        <p:nvPicPr>
          <p:cNvPr id="166" name="グラフィックス 165">
            <a:extLst>
              <a:ext uri="{FF2B5EF4-FFF2-40B4-BE49-F238E27FC236}">
                <a16:creationId xmlns:a16="http://schemas.microsoft.com/office/drawing/2014/main" id="{1E6A641D-50D4-7760-CE46-4907E4514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0291" y="4558081"/>
            <a:ext cx="503424" cy="212986"/>
          </a:xfrm>
          <a:prstGeom prst="rect">
            <a:avLst/>
          </a:prstGeom>
        </p:spPr>
      </p:pic>
      <p:pic>
        <p:nvPicPr>
          <p:cNvPr id="167" name="グラフィックス 166">
            <a:extLst>
              <a:ext uri="{FF2B5EF4-FFF2-40B4-BE49-F238E27FC236}">
                <a16:creationId xmlns:a16="http://schemas.microsoft.com/office/drawing/2014/main" id="{E9F1DF6B-8C21-C0A2-ABF9-E38AC3962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11481" y="4847365"/>
            <a:ext cx="503424" cy="212986"/>
          </a:xfrm>
          <a:prstGeom prst="rect">
            <a:avLst/>
          </a:prstGeom>
        </p:spPr>
      </p:pic>
      <p:pic>
        <p:nvPicPr>
          <p:cNvPr id="168" name="グラフィックス 167">
            <a:extLst>
              <a:ext uri="{FF2B5EF4-FFF2-40B4-BE49-F238E27FC236}">
                <a16:creationId xmlns:a16="http://schemas.microsoft.com/office/drawing/2014/main" id="{BEBDBE43-A268-BEFB-0BD8-05D3C686B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4232" y="4261139"/>
            <a:ext cx="503424" cy="212986"/>
          </a:xfrm>
          <a:prstGeom prst="rect">
            <a:avLst/>
          </a:prstGeom>
        </p:spPr>
      </p:pic>
      <p:pic>
        <p:nvPicPr>
          <p:cNvPr id="169" name="グラフィックス 168">
            <a:extLst>
              <a:ext uri="{FF2B5EF4-FFF2-40B4-BE49-F238E27FC236}">
                <a16:creationId xmlns:a16="http://schemas.microsoft.com/office/drawing/2014/main" id="{2D14D2A9-664D-C141-27A9-B87E6797C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1854" y="4558082"/>
            <a:ext cx="503424" cy="212986"/>
          </a:xfrm>
          <a:prstGeom prst="rect">
            <a:avLst/>
          </a:prstGeom>
        </p:spPr>
      </p:pic>
      <p:pic>
        <p:nvPicPr>
          <p:cNvPr id="170" name="グラフィックス 169">
            <a:extLst>
              <a:ext uri="{FF2B5EF4-FFF2-40B4-BE49-F238E27FC236}">
                <a16:creationId xmlns:a16="http://schemas.microsoft.com/office/drawing/2014/main" id="{F50719F7-BD92-D506-0B8B-B84AED153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63044" y="4847366"/>
            <a:ext cx="503424" cy="212986"/>
          </a:xfrm>
          <a:prstGeom prst="rect">
            <a:avLst/>
          </a:prstGeom>
        </p:spPr>
      </p:pic>
      <p:pic>
        <p:nvPicPr>
          <p:cNvPr id="25" name="グラフィックス 24">
            <a:extLst>
              <a:ext uri="{FF2B5EF4-FFF2-40B4-BE49-F238E27FC236}">
                <a16:creationId xmlns:a16="http://schemas.microsoft.com/office/drawing/2014/main" id="{BD8A99BD-527E-0518-E0D7-44E346D6A3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67600" y="2414631"/>
            <a:ext cx="783874" cy="247540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7F1EA0D2-9B04-733B-6400-68B8511469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11725" y="2414631"/>
            <a:ext cx="783874" cy="247540"/>
          </a:xfrm>
          <a:prstGeom prst="rect">
            <a:avLst/>
          </a:prstGeom>
        </p:spPr>
      </p:pic>
      <p:pic>
        <p:nvPicPr>
          <p:cNvPr id="27" name="グラフィックス 26">
            <a:extLst>
              <a:ext uri="{FF2B5EF4-FFF2-40B4-BE49-F238E27FC236}">
                <a16:creationId xmlns:a16="http://schemas.microsoft.com/office/drawing/2014/main" id="{BFEC4682-29F4-EAA0-7C43-D36DD94B2BD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7235" y="2349264"/>
            <a:ext cx="783874" cy="247540"/>
          </a:xfrm>
          <a:prstGeom prst="rect">
            <a:avLst/>
          </a:prstGeom>
        </p:spPr>
      </p:pic>
      <p:pic>
        <p:nvPicPr>
          <p:cNvPr id="28" name="グラフィックス 27">
            <a:extLst>
              <a:ext uri="{FF2B5EF4-FFF2-40B4-BE49-F238E27FC236}">
                <a16:creationId xmlns:a16="http://schemas.microsoft.com/office/drawing/2014/main" id="{1434666A-39F5-4B97-D295-8EDB3D4BF5E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953" y="2323034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9737166E-4962-BFE0-2C5E-496F2C122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72876" y="1880743"/>
            <a:ext cx="179942" cy="139955"/>
          </a:xfrm>
          <a:prstGeom prst="rect">
            <a:avLst/>
          </a:prstGeom>
        </p:spPr>
      </p:pic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F9CE85D7-A7B9-6753-0284-7E54B79413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V="1">
            <a:off x="2130296" y="3129934"/>
            <a:ext cx="533329" cy="158023"/>
          </a:xfrm>
          <a:prstGeom prst="rect">
            <a:avLst/>
          </a:prstGeom>
        </p:spPr>
      </p:pic>
      <p:pic>
        <p:nvPicPr>
          <p:cNvPr id="36" name="グラフィックス 35">
            <a:extLst>
              <a:ext uri="{FF2B5EF4-FFF2-40B4-BE49-F238E27FC236}">
                <a16:creationId xmlns:a16="http://schemas.microsoft.com/office/drawing/2014/main" id="{4B8CB947-4F73-1F58-59B3-5DD5DA75B3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V="1">
            <a:off x="2598583" y="4164460"/>
            <a:ext cx="533329" cy="158023"/>
          </a:xfrm>
          <a:prstGeom prst="rect">
            <a:avLst/>
          </a:prstGeom>
        </p:spPr>
      </p:pic>
      <p:pic>
        <p:nvPicPr>
          <p:cNvPr id="42" name="グラフィックス 41">
            <a:extLst>
              <a:ext uri="{FF2B5EF4-FFF2-40B4-BE49-F238E27FC236}">
                <a16:creationId xmlns:a16="http://schemas.microsoft.com/office/drawing/2014/main" id="{2EDB646C-CFB2-31DA-CFBD-4FD6ABCAA2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016224" y="4464205"/>
            <a:ext cx="503424" cy="212986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D283DE7A-AECB-FE1B-F075-A4D2EF49A5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313167" y="4466583"/>
            <a:ext cx="503424" cy="212986"/>
          </a:xfrm>
          <a:prstGeom prst="rect">
            <a:avLst/>
          </a:prstGeom>
        </p:spPr>
      </p:pic>
      <p:pic>
        <p:nvPicPr>
          <p:cNvPr id="44" name="グラフィックス 43">
            <a:extLst>
              <a:ext uri="{FF2B5EF4-FFF2-40B4-BE49-F238E27FC236}">
                <a16:creationId xmlns:a16="http://schemas.microsoft.com/office/drawing/2014/main" id="{1F46F1ED-823D-4F15-183A-E8CB224A43E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602451" y="4465393"/>
            <a:ext cx="503424" cy="212986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9F2C40F5-EA3C-91EC-A709-8756B82254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899394" y="4467771"/>
            <a:ext cx="503424" cy="212986"/>
          </a:xfrm>
          <a:prstGeom prst="rect">
            <a:avLst/>
          </a:prstGeom>
        </p:spPr>
      </p:pic>
      <p:pic>
        <p:nvPicPr>
          <p:cNvPr id="46" name="グラフィックス 45">
            <a:extLst>
              <a:ext uri="{FF2B5EF4-FFF2-40B4-BE49-F238E27FC236}">
                <a16:creationId xmlns:a16="http://schemas.microsoft.com/office/drawing/2014/main" id="{E4F823BF-2563-33D2-56B0-374449D77B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016225" y="3833132"/>
            <a:ext cx="503424" cy="212986"/>
          </a:xfrm>
          <a:prstGeom prst="rect">
            <a:avLst/>
          </a:prstGeom>
        </p:spPr>
      </p:pic>
      <p:pic>
        <p:nvPicPr>
          <p:cNvPr id="47" name="グラフィックス 46">
            <a:extLst>
              <a:ext uri="{FF2B5EF4-FFF2-40B4-BE49-F238E27FC236}">
                <a16:creationId xmlns:a16="http://schemas.microsoft.com/office/drawing/2014/main" id="{F6788D90-C793-FC82-805A-ADFADFC57D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313168" y="3829534"/>
            <a:ext cx="503424" cy="212986"/>
          </a:xfrm>
          <a:prstGeom prst="rect">
            <a:avLst/>
          </a:prstGeom>
        </p:spPr>
      </p:pic>
      <p:pic>
        <p:nvPicPr>
          <p:cNvPr id="48" name="グラフィックス 47">
            <a:extLst>
              <a:ext uri="{FF2B5EF4-FFF2-40B4-BE49-F238E27FC236}">
                <a16:creationId xmlns:a16="http://schemas.microsoft.com/office/drawing/2014/main" id="{B18FC859-9424-7E33-0D9C-39C243521E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602452" y="3828344"/>
            <a:ext cx="503424" cy="212986"/>
          </a:xfrm>
          <a:prstGeom prst="rect">
            <a:avLst/>
          </a:prstGeom>
        </p:spPr>
      </p:pic>
      <p:pic>
        <p:nvPicPr>
          <p:cNvPr id="49" name="グラフィックス 48">
            <a:extLst>
              <a:ext uri="{FF2B5EF4-FFF2-40B4-BE49-F238E27FC236}">
                <a16:creationId xmlns:a16="http://schemas.microsoft.com/office/drawing/2014/main" id="{C7F95EF6-7A44-78AF-D1AD-29827F3648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899395" y="3836698"/>
            <a:ext cx="503424" cy="212986"/>
          </a:xfrm>
          <a:prstGeom prst="rect">
            <a:avLst/>
          </a:prstGeom>
        </p:spPr>
      </p:pic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57474341-831F-11C7-AEBE-CEE3F09F87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191013" y="4464205"/>
            <a:ext cx="503424" cy="212986"/>
          </a:xfrm>
          <a:prstGeom prst="rect">
            <a:avLst/>
          </a:prstGeom>
        </p:spPr>
      </p:pic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2395D353-1263-B80A-B276-93068445B4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191014" y="3839108"/>
            <a:ext cx="503424" cy="212986"/>
          </a:xfrm>
          <a:prstGeom prst="rect">
            <a:avLst/>
          </a:prstGeom>
        </p:spPr>
      </p:pic>
      <p:pic>
        <p:nvPicPr>
          <p:cNvPr id="53" name="グラフィックス 52">
            <a:extLst>
              <a:ext uri="{FF2B5EF4-FFF2-40B4-BE49-F238E27FC236}">
                <a16:creationId xmlns:a16="http://schemas.microsoft.com/office/drawing/2014/main" id="{61F6FCBB-2027-B995-4EBD-2149050A4E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 flipV="1">
            <a:off x="6254282" y="3828106"/>
            <a:ext cx="533329" cy="158023"/>
          </a:xfrm>
          <a:prstGeom prst="rect">
            <a:avLst/>
          </a:prstGeom>
        </p:spPr>
      </p:pic>
      <p:pic>
        <p:nvPicPr>
          <p:cNvPr id="55" name="グラフィックス 54">
            <a:extLst>
              <a:ext uri="{FF2B5EF4-FFF2-40B4-BE49-F238E27FC236}">
                <a16:creationId xmlns:a16="http://schemas.microsoft.com/office/drawing/2014/main" id="{8D011FBF-EE49-99E0-68D8-7A8966CE69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32317" y="4510588"/>
            <a:ext cx="503424" cy="212986"/>
          </a:xfrm>
          <a:prstGeom prst="rect">
            <a:avLst/>
          </a:prstGeom>
        </p:spPr>
      </p:pic>
      <p:pic>
        <p:nvPicPr>
          <p:cNvPr id="56" name="グラフィックス 55">
            <a:extLst>
              <a:ext uri="{FF2B5EF4-FFF2-40B4-BE49-F238E27FC236}">
                <a16:creationId xmlns:a16="http://schemas.microsoft.com/office/drawing/2014/main" id="{CA2560F3-E074-7530-0D83-4767DCC226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4998234" y="4157593"/>
            <a:ext cx="503424" cy="212986"/>
          </a:xfrm>
          <a:prstGeom prst="rect">
            <a:avLst/>
          </a:prstGeom>
        </p:spPr>
      </p:pic>
      <p:pic>
        <p:nvPicPr>
          <p:cNvPr id="59" name="グラフィックス 58">
            <a:extLst>
              <a:ext uri="{FF2B5EF4-FFF2-40B4-BE49-F238E27FC236}">
                <a16:creationId xmlns:a16="http://schemas.microsoft.com/office/drawing/2014/main" id="{C101B906-9BD6-4E4E-23AE-E33D598B5B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0953" y="4510588"/>
            <a:ext cx="503424" cy="212986"/>
          </a:xfrm>
          <a:prstGeom prst="rect">
            <a:avLst/>
          </a:prstGeom>
        </p:spPr>
      </p:pic>
      <p:pic>
        <p:nvPicPr>
          <p:cNvPr id="60" name="グラフィックス 59">
            <a:extLst>
              <a:ext uri="{FF2B5EF4-FFF2-40B4-BE49-F238E27FC236}">
                <a16:creationId xmlns:a16="http://schemas.microsoft.com/office/drawing/2014/main" id="{8C2757DE-20C2-FEE7-E428-E77D668895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964622" y="4154346"/>
            <a:ext cx="503424" cy="212986"/>
          </a:xfrm>
          <a:prstGeom prst="rect">
            <a:avLst/>
          </a:prstGeom>
        </p:spPr>
      </p:pic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81649548-2815-CDDC-BEBA-9853F18D3B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2766545" y="3119784"/>
            <a:ext cx="503424" cy="212986"/>
          </a:xfrm>
          <a:prstGeom prst="rect">
            <a:avLst/>
          </a:prstGeom>
        </p:spPr>
      </p:pic>
      <p:pic>
        <p:nvPicPr>
          <p:cNvPr id="65" name="グラフィックス 64">
            <a:extLst>
              <a:ext uri="{FF2B5EF4-FFF2-40B4-BE49-F238E27FC236}">
                <a16:creationId xmlns:a16="http://schemas.microsoft.com/office/drawing/2014/main" id="{90CC960B-0893-EB1F-C1E9-A490A7A73F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063488" y="3122162"/>
            <a:ext cx="503424" cy="212986"/>
          </a:xfrm>
          <a:prstGeom prst="rect">
            <a:avLst/>
          </a:prstGeom>
        </p:spPr>
      </p:pic>
      <p:pic>
        <p:nvPicPr>
          <p:cNvPr id="66" name="グラフィックス 65">
            <a:extLst>
              <a:ext uri="{FF2B5EF4-FFF2-40B4-BE49-F238E27FC236}">
                <a16:creationId xmlns:a16="http://schemas.microsoft.com/office/drawing/2014/main" id="{9C0CAD0A-3A1D-2CAC-119E-D1A446B322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352772" y="3120972"/>
            <a:ext cx="503424" cy="212986"/>
          </a:xfrm>
          <a:prstGeom prst="rect">
            <a:avLst/>
          </a:prstGeom>
        </p:spPr>
      </p:pic>
      <p:pic>
        <p:nvPicPr>
          <p:cNvPr id="67" name="グラフィックス 66">
            <a:extLst>
              <a:ext uri="{FF2B5EF4-FFF2-40B4-BE49-F238E27FC236}">
                <a16:creationId xmlns:a16="http://schemas.microsoft.com/office/drawing/2014/main" id="{22E701B7-E954-E982-D26B-327873163D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649715" y="3123350"/>
            <a:ext cx="503424" cy="212986"/>
          </a:xfrm>
          <a:prstGeom prst="rect">
            <a:avLst/>
          </a:prstGeom>
        </p:spPr>
      </p:pic>
      <p:pic>
        <p:nvPicPr>
          <p:cNvPr id="68" name="グラフィックス 67">
            <a:extLst>
              <a:ext uri="{FF2B5EF4-FFF2-40B4-BE49-F238E27FC236}">
                <a16:creationId xmlns:a16="http://schemas.microsoft.com/office/drawing/2014/main" id="{4DF781B6-44F2-1E7C-1DCA-29B9EE08CC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2766545" y="2467847"/>
            <a:ext cx="503424" cy="212986"/>
          </a:xfrm>
          <a:prstGeom prst="rect">
            <a:avLst/>
          </a:prstGeom>
        </p:spPr>
      </p:pic>
      <p:pic>
        <p:nvPicPr>
          <p:cNvPr id="69" name="グラフィックス 68">
            <a:extLst>
              <a:ext uri="{FF2B5EF4-FFF2-40B4-BE49-F238E27FC236}">
                <a16:creationId xmlns:a16="http://schemas.microsoft.com/office/drawing/2014/main" id="{6456744F-047F-B903-3ADC-CD298FD543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063488" y="2470225"/>
            <a:ext cx="503424" cy="212986"/>
          </a:xfrm>
          <a:prstGeom prst="rect">
            <a:avLst/>
          </a:prstGeom>
        </p:spPr>
      </p:pic>
      <p:pic>
        <p:nvPicPr>
          <p:cNvPr id="70" name="グラフィックス 69">
            <a:extLst>
              <a:ext uri="{FF2B5EF4-FFF2-40B4-BE49-F238E27FC236}">
                <a16:creationId xmlns:a16="http://schemas.microsoft.com/office/drawing/2014/main" id="{AD94E9F9-A04A-D1C0-B3C3-7D1B8A8411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352772" y="2469035"/>
            <a:ext cx="503424" cy="212986"/>
          </a:xfrm>
          <a:prstGeom prst="rect">
            <a:avLst/>
          </a:prstGeom>
        </p:spPr>
      </p:pic>
      <p:pic>
        <p:nvPicPr>
          <p:cNvPr id="71" name="グラフィックス 70">
            <a:extLst>
              <a:ext uri="{FF2B5EF4-FFF2-40B4-BE49-F238E27FC236}">
                <a16:creationId xmlns:a16="http://schemas.microsoft.com/office/drawing/2014/main" id="{6239D827-D390-24E2-1AD6-0EC01DE91C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649715" y="2471413"/>
            <a:ext cx="503424" cy="212986"/>
          </a:xfrm>
          <a:prstGeom prst="rect">
            <a:avLst/>
          </a:prstGeom>
        </p:spPr>
      </p:pic>
      <p:pic>
        <p:nvPicPr>
          <p:cNvPr id="72" name="グラフィックス 71">
            <a:extLst>
              <a:ext uri="{FF2B5EF4-FFF2-40B4-BE49-F238E27FC236}">
                <a16:creationId xmlns:a16="http://schemas.microsoft.com/office/drawing/2014/main" id="{F0DCCB05-7DAD-2F91-77C8-7ECCADA264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2766546" y="1816284"/>
            <a:ext cx="503424" cy="212986"/>
          </a:xfrm>
          <a:prstGeom prst="rect">
            <a:avLst/>
          </a:prstGeom>
        </p:spPr>
      </p:pic>
      <p:pic>
        <p:nvPicPr>
          <p:cNvPr id="73" name="グラフィックス 72">
            <a:extLst>
              <a:ext uri="{FF2B5EF4-FFF2-40B4-BE49-F238E27FC236}">
                <a16:creationId xmlns:a16="http://schemas.microsoft.com/office/drawing/2014/main" id="{39E1FE3B-C214-517C-F652-53E5CD01299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063489" y="1818662"/>
            <a:ext cx="503424" cy="212986"/>
          </a:xfrm>
          <a:prstGeom prst="rect">
            <a:avLst/>
          </a:prstGeom>
        </p:spPr>
      </p:pic>
      <p:pic>
        <p:nvPicPr>
          <p:cNvPr id="74" name="グラフィックス 73">
            <a:extLst>
              <a:ext uri="{FF2B5EF4-FFF2-40B4-BE49-F238E27FC236}">
                <a16:creationId xmlns:a16="http://schemas.microsoft.com/office/drawing/2014/main" id="{6EC4D26C-E8FC-1E22-DE65-37403D8348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352773" y="1817472"/>
            <a:ext cx="503424" cy="212986"/>
          </a:xfrm>
          <a:prstGeom prst="rect">
            <a:avLst/>
          </a:prstGeom>
        </p:spPr>
      </p:pic>
      <p:pic>
        <p:nvPicPr>
          <p:cNvPr id="75" name="グラフィックス 74">
            <a:extLst>
              <a:ext uri="{FF2B5EF4-FFF2-40B4-BE49-F238E27FC236}">
                <a16:creationId xmlns:a16="http://schemas.microsoft.com/office/drawing/2014/main" id="{B688EA80-60FE-4D91-ECB9-715CE9037A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649716" y="1819850"/>
            <a:ext cx="503424" cy="212986"/>
          </a:xfrm>
          <a:prstGeom prst="rect">
            <a:avLst/>
          </a:prstGeom>
        </p:spPr>
      </p:pic>
      <p:pic>
        <p:nvPicPr>
          <p:cNvPr id="76" name="グラフィックス 75">
            <a:extLst>
              <a:ext uri="{FF2B5EF4-FFF2-40B4-BE49-F238E27FC236}">
                <a16:creationId xmlns:a16="http://schemas.microsoft.com/office/drawing/2014/main" id="{F59D15B9-749D-FE2C-83D5-75365C2E1E6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941334" y="3119784"/>
            <a:ext cx="503424" cy="212986"/>
          </a:xfrm>
          <a:prstGeom prst="rect">
            <a:avLst/>
          </a:prstGeom>
        </p:spPr>
      </p:pic>
      <p:pic>
        <p:nvPicPr>
          <p:cNvPr id="77" name="グラフィックス 76">
            <a:extLst>
              <a:ext uri="{FF2B5EF4-FFF2-40B4-BE49-F238E27FC236}">
                <a16:creationId xmlns:a16="http://schemas.microsoft.com/office/drawing/2014/main" id="{E72A6FB0-82F0-DF4F-3D10-B9D7AD6AC7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238277" y="3122162"/>
            <a:ext cx="503424" cy="212986"/>
          </a:xfrm>
          <a:prstGeom prst="rect">
            <a:avLst/>
          </a:prstGeom>
        </p:spPr>
      </p:pic>
      <p:pic>
        <p:nvPicPr>
          <p:cNvPr id="78" name="グラフィックス 77">
            <a:extLst>
              <a:ext uri="{FF2B5EF4-FFF2-40B4-BE49-F238E27FC236}">
                <a16:creationId xmlns:a16="http://schemas.microsoft.com/office/drawing/2014/main" id="{272AB5E8-99CB-1EB8-4011-0746AFC88A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527561" y="3120972"/>
            <a:ext cx="503424" cy="212986"/>
          </a:xfrm>
          <a:prstGeom prst="rect">
            <a:avLst/>
          </a:prstGeom>
        </p:spPr>
      </p:pic>
      <p:pic>
        <p:nvPicPr>
          <p:cNvPr id="79" name="グラフィックス 78">
            <a:extLst>
              <a:ext uri="{FF2B5EF4-FFF2-40B4-BE49-F238E27FC236}">
                <a16:creationId xmlns:a16="http://schemas.microsoft.com/office/drawing/2014/main" id="{1FEEDFB1-0BC5-BF78-642A-99D5282318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824504" y="3123350"/>
            <a:ext cx="503424" cy="212986"/>
          </a:xfrm>
          <a:prstGeom prst="rect">
            <a:avLst/>
          </a:prstGeom>
        </p:spPr>
      </p:pic>
      <p:pic>
        <p:nvPicPr>
          <p:cNvPr id="80" name="グラフィックス 79">
            <a:extLst>
              <a:ext uri="{FF2B5EF4-FFF2-40B4-BE49-F238E27FC236}">
                <a16:creationId xmlns:a16="http://schemas.microsoft.com/office/drawing/2014/main" id="{B2F3484E-72CC-7853-BD48-54E2095A457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941334" y="2467847"/>
            <a:ext cx="503424" cy="212986"/>
          </a:xfrm>
          <a:prstGeom prst="rect">
            <a:avLst/>
          </a:prstGeom>
        </p:spPr>
      </p:pic>
      <p:pic>
        <p:nvPicPr>
          <p:cNvPr id="81" name="グラフィックス 80">
            <a:extLst>
              <a:ext uri="{FF2B5EF4-FFF2-40B4-BE49-F238E27FC236}">
                <a16:creationId xmlns:a16="http://schemas.microsoft.com/office/drawing/2014/main" id="{512758D7-8735-E977-E0E2-2F5F0BC7D4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238277" y="2470225"/>
            <a:ext cx="503424" cy="212986"/>
          </a:xfrm>
          <a:prstGeom prst="rect">
            <a:avLst/>
          </a:prstGeom>
        </p:spPr>
      </p:pic>
      <p:pic>
        <p:nvPicPr>
          <p:cNvPr id="82" name="グラフィックス 81">
            <a:extLst>
              <a:ext uri="{FF2B5EF4-FFF2-40B4-BE49-F238E27FC236}">
                <a16:creationId xmlns:a16="http://schemas.microsoft.com/office/drawing/2014/main" id="{96C4F268-F121-4E04-22D0-BFABA9DC1E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527561" y="2469035"/>
            <a:ext cx="503424" cy="212986"/>
          </a:xfrm>
          <a:prstGeom prst="rect">
            <a:avLst/>
          </a:prstGeom>
        </p:spPr>
      </p:pic>
      <p:pic>
        <p:nvPicPr>
          <p:cNvPr id="83" name="グラフィックス 82">
            <a:extLst>
              <a:ext uri="{FF2B5EF4-FFF2-40B4-BE49-F238E27FC236}">
                <a16:creationId xmlns:a16="http://schemas.microsoft.com/office/drawing/2014/main" id="{11B9757E-E68A-9E22-F2D2-A42E017E76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824504" y="2471413"/>
            <a:ext cx="503424" cy="212986"/>
          </a:xfrm>
          <a:prstGeom prst="rect">
            <a:avLst/>
          </a:prstGeom>
        </p:spPr>
      </p:pic>
      <p:pic>
        <p:nvPicPr>
          <p:cNvPr id="84" name="グラフィックス 83">
            <a:extLst>
              <a:ext uri="{FF2B5EF4-FFF2-40B4-BE49-F238E27FC236}">
                <a16:creationId xmlns:a16="http://schemas.microsoft.com/office/drawing/2014/main" id="{477F9112-6F38-816F-5811-E95C1F4E09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3941335" y="1816284"/>
            <a:ext cx="503424" cy="212986"/>
          </a:xfrm>
          <a:prstGeom prst="rect">
            <a:avLst/>
          </a:prstGeom>
        </p:spPr>
      </p:pic>
      <p:pic>
        <p:nvPicPr>
          <p:cNvPr id="85" name="グラフィックス 84">
            <a:extLst>
              <a:ext uri="{FF2B5EF4-FFF2-40B4-BE49-F238E27FC236}">
                <a16:creationId xmlns:a16="http://schemas.microsoft.com/office/drawing/2014/main" id="{14644BC5-32BF-6CE8-71A5-E925AB5E8B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238278" y="1818662"/>
            <a:ext cx="503424" cy="212986"/>
          </a:xfrm>
          <a:prstGeom prst="rect">
            <a:avLst/>
          </a:prstGeom>
        </p:spPr>
      </p:pic>
      <p:pic>
        <p:nvPicPr>
          <p:cNvPr id="86" name="グラフィックス 85">
            <a:extLst>
              <a:ext uri="{FF2B5EF4-FFF2-40B4-BE49-F238E27FC236}">
                <a16:creationId xmlns:a16="http://schemas.microsoft.com/office/drawing/2014/main" id="{6B471CE2-359A-1000-43C3-8A4E5D6A21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527562" y="1817472"/>
            <a:ext cx="503424" cy="212986"/>
          </a:xfrm>
          <a:prstGeom prst="rect">
            <a:avLst/>
          </a:prstGeom>
        </p:spPr>
      </p:pic>
      <p:pic>
        <p:nvPicPr>
          <p:cNvPr id="87" name="グラフィックス 86">
            <a:extLst>
              <a:ext uri="{FF2B5EF4-FFF2-40B4-BE49-F238E27FC236}">
                <a16:creationId xmlns:a16="http://schemas.microsoft.com/office/drawing/2014/main" id="{95234508-A9CC-9B60-A71C-5A80140D6F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824505" y="1819850"/>
            <a:ext cx="503424" cy="212986"/>
          </a:xfrm>
          <a:prstGeom prst="rect">
            <a:avLst/>
          </a:prstGeom>
        </p:spPr>
      </p:pic>
      <p:pic>
        <p:nvPicPr>
          <p:cNvPr id="88" name="グラフィックス 87">
            <a:extLst>
              <a:ext uri="{FF2B5EF4-FFF2-40B4-BE49-F238E27FC236}">
                <a16:creationId xmlns:a16="http://schemas.microsoft.com/office/drawing/2014/main" id="{6EEAB930-1F0F-FAA1-8849-893A93B894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125574" y="3119784"/>
            <a:ext cx="503424" cy="212986"/>
          </a:xfrm>
          <a:prstGeom prst="rect">
            <a:avLst/>
          </a:prstGeom>
        </p:spPr>
      </p:pic>
      <p:pic>
        <p:nvPicPr>
          <p:cNvPr id="89" name="グラフィックス 88">
            <a:extLst>
              <a:ext uri="{FF2B5EF4-FFF2-40B4-BE49-F238E27FC236}">
                <a16:creationId xmlns:a16="http://schemas.microsoft.com/office/drawing/2014/main" id="{BF32A0AC-06A0-685D-B4DB-8B1C30825A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422517" y="3122162"/>
            <a:ext cx="503424" cy="212986"/>
          </a:xfrm>
          <a:prstGeom prst="rect">
            <a:avLst/>
          </a:prstGeom>
        </p:spPr>
      </p:pic>
      <p:pic>
        <p:nvPicPr>
          <p:cNvPr id="90" name="グラフィックス 89">
            <a:extLst>
              <a:ext uri="{FF2B5EF4-FFF2-40B4-BE49-F238E27FC236}">
                <a16:creationId xmlns:a16="http://schemas.microsoft.com/office/drawing/2014/main" id="{57132E49-EB43-D74C-3572-E0BEAE99DC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125574" y="2467847"/>
            <a:ext cx="503424" cy="212986"/>
          </a:xfrm>
          <a:prstGeom prst="rect">
            <a:avLst/>
          </a:prstGeom>
        </p:spPr>
      </p:pic>
      <p:pic>
        <p:nvPicPr>
          <p:cNvPr id="91" name="グラフィックス 90">
            <a:extLst>
              <a:ext uri="{FF2B5EF4-FFF2-40B4-BE49-F238E27FC236}">
                <a16:creationId xmlns:a16="http://schemas.microsoft.com/office/drawing/2014/main" id="{AF94A2BA-29F6-62BC-83E4-6F3EE7E175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422517" y="2470225"/>
            <a:ext cx="503424" cy="212986"/>
          </a:xfrm>
          <a:prstGeom prst="rect">
            <a:avLst/>
          </a:prstGeom>
        </p:spPr>
      </p:pic>
      <p:pic>
        <p:nvPicPr>
          <p:cNvPr id="92" name="グラフィックス 91">
            <a:extLst>
              <a:ext uri="{FF2B5EF4-FFF2-40B4-BE49-F238E27FC236}">
                <a16:creationId xmlns:a16="http://schemas.microsoft.com/office/drawing/2014/main" id="{E7F5DE49-87A0-4347-20A9-A5FF7C899D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125575" y="1816284"/>
            <a:ext cx="503424" cy="212986"/>
          </a:xfrm>
          <a:prstGeom prst="rect">
            <a:avLst/>
          </a:prstGeom>
        </p:spPr>
      </p:pic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6B010096-40F8-076B-4835-D9801B2490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422518" y="1818662"/>
            <a:ext cx="503424" cy="212986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3D7C8672-838F-FA38-3ADB-55821BEF837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711801" y="3117405"/>
            <a:ext cx="503424" cy="212986"/>
          </a:xfrm>
          <a:prstGeom prst="rect">
            <a:avLst/>
          </a:prstGeom>
        </p:spPr>
      </p:pic>
      <p:pic>
        <p:nvPicPr>
          <p:cNvPr id="95" name="グラフィックス 94">
            <a:extLst>
              <a:ext uri="{FF2B5EF4-FFF2-40B4-BE49-F238E27FC236}">
                <a16:creationId xmlns:a16="http://schemas.microsoft.com/office/drawing/2014/main" id="{8D84F188-F946-DF02-B70E-099FB0D483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6008744" y="3119783"/>
            <a:ext cx="503424" cy="212986"/>
          </a:xfrm>
          <a:prstGeom prst="rect">
            <a:avLst/>
          </a:prstGeom>
        </p:spPr>
      </p:pic>
      <p:pic>
        <p:nvPicPr>
          <p:cNvPr id="96" name="グラフィックス 95">
            <a:extLst>
              <a:ext uri="{FF2B5EF4-FFF2-40B4-BE49-F238E27FC236}">
                <a16:creationId xmlns:a16="http://schemas.microsoft.com/office/drawing/2014/main" id="{7172A06B-FD70-0378-0BC2-8564ED067A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711801" y="2465468"/>
            <a:ext cx="503424" cy="212986"/>
          </a:xfrm>
          <a:prstGeom prst="rect">
            <a:avLst/>
          </a:prstGeom>
        </p:spPr>
      </p:pic>
      <p:pic>
        <p:nvPicPr>
          <p:cNvPr id="97" name="グラフィックス 96">
            <a:extLst>
              <a:ext uri="{FF2B5EF4-FFF2-40B4-BE49-F238E27FC236}">
                <a16:creationId xmlns:a16="http://schemas.microsoft.com/office/drawing/2014/main" id="{E38799AC-09F1-CB17-DD5C-E87DA3B5DB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6008744" y="2467846"/>
            <a:ext cx="503424" cy="212986"/>
          </a:xfrm>
          <a:prstGeom prst="rect">
            <a:avLst/>
          </a:prstGeom>
        </p:spPr>
      </p:pic>
      <p:pic>
        <p:nvPicPr>
          <p:cNvPr id="98" name="グラフィックス 97">
            <a:extLst>
              <a:ext uri="{FF2B5EF4-FFF2-40B4-BE49-F238E27FC236}">
                <a16:creationId xmlns:a16="http://schemas.microsoft.com/office/drawing/2014/main" id="{F0171AF6-7B64-CB47-B56B-670BE0E559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5711802" y="1813905"/>
            <a:ext cx="503424" cy="212986"/>
          </a:xfrm>
          <a:prstGeom prst="rect">
            <a:avLst/>
          </a:prstGeom>
        </p:spPr>
      </p:pic>
      <p:pic>
        <p:nvPicPr>
          <p:cNvPr id="99" name="グラフィックス 98">
            <a:extLst>
              <a:ext uri="{FF2B5EF4-FFF2-40B4-BE49-F238E27FC236}">
                <a16:creationId xmlns:a16="http://schemas.microsoft.com/office/drawing/2014/main" id="{D6B82CF4-B496-2165-65EC-B02302CAA2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6008745" y="1816283"/>
            <a:ext cx="503424" cy="212986"/>
          </a:xfrm>
          <a:prstGeom prst="rect">
            <a:avLst/>
          </a:prstGeom>
        </p:spPr>
      </p:pic>
      <p:pic>
        <p:nvPicPr>
          <p:cNvPr id="100" name="グラフィックス 99">
            <a:extLst>
              <a:ext uri="{FF2B5EF4-FFF2-40B4-BE49-F238E27FC236}">
                <a16:creationId xmlns:a16="http://schemas.microsoft.com/office/drawing/2014/main" id="{9C4F6A47-D938-807B-0AD6-3FA3D9A45B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20761" y="580557"/>
            <a:ext cx="783874" cy="247540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FFA4C823-8D9B-B50F-E603-1D149E76A43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035" y="903513"/>
            <a:ext cx="95692" cy="72809"/>
          </a:xfrm>
          <a:prstGeom prst="rect">
            <a:avLst/>
          </a:prstGeom>
        </p:spPr>
      </p:pic>
      <p:pic>
        <p:nvPicPr>
          <p:cNvPr id="102" name="グラフィックス 101">
            <a:extLst>
              <a:ext uri="{FF2B5EF4-FFF2-40B4-BE49-F238E27FC236}">
                <a16:creationId xmlns:a16="http://schemas.microsoft.com/office/drawing/2014/main" id="{A56371C3-A09D-2452-AA24-92C9E898EC5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99988" y="526391"/>
            <a:ext cx="503425" cy="212988"/>
          </a:xfrm>
          <a:prstGeom prst="rect">
            <a:avLst/>
          </a:prstGeom>
        </p:spPr>
      </p:pic>
      <p:pic>
        <p:nvPicPr>
          <p:cNvPr id="103" name="グラフィックス 102">
            <a:extLst>
              <a:ext uri="{FF2B5EF4-FFF2-40B4-BE49-F238E27FC236}">
                <a16:creationId xmlns:a16="http://schemas.microsoft.com/office/drawing/2014/main" id="{2B8C374E-4FBF-AB7E-CA34-B09BB89A15D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183706" y="931794"/>
            <a:ext cx="503424" cy="212987"/>
          </a:xfrm>
          <a:prstGeom prst="rect">
            <a:avLst/>
          </a:prstGeom>
        </p:spPr>
      </p:pic>
      <p:pic>
        <p:nvPicPr>
          <p:cNvPr id="104" name="グラフィックス 103">
            <a:extLst>
              <a:ext uri="{FF2B5EF4-FFF2-40B4-BE49-F238E27FC236}">
                <a16:creationId xmlns:a16="http://schemas.microsoft.com/office/drawing/2014/main" id="{663A72DA-0A73-F6FA-26EF-87ADAA7EF7E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0800000">
            <a:off x="7970187" y="556230"/>
            <a:ext cx="543383" cy="125397"/>
          </a:xfrm>
          <a:prstGeom prst="rect">
            <a:avLst/>
          </a:prstGeom>
        </p:spPr>
      </p:pic>
      <p:pic>
        <p:nvPicPr>
          <p:cNvPr id="105" name="グラフィックス 104">
            <a:extLst>
              <a:ext uri="{FF2B5EF4-FFF2-40B4-BE49-F238E27FC236}">
                <a16:creationId xmlns:a16="http://schemas.microsoft.com/office/drawing/2014/main" id="{DE59ABEE-D012-870E-2C5C-F7155CDCFA8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179537" y="1172780"/>
            <a:ext cx="143538" cy="143538"/>
          </a:xfrm>
          <a:prstGeom prst="rect">
            <a:avLst/>
          </a:prstGeom>
        </p:spPr>
      </p:pic>
      <p:pic>
        <p:nvPicPr>
          <p:cNvPr id="106" name="グラフィックス 105">
            <a:extLst>
              <a:ext uri="{FF2B5EF4-FFF2-40B4-BE49-F238E27FC236}">
                <a16:creationId xmlns:a16="http://schemas.microsoft.com/office/drawing/2014/main" id="{E2BB0018-027B-00E2-526E-7352ED63CC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70762" y="1490003"/>
            <a:ext cx="179942" cy="139955"/>
          </a:xfrm>
          <a:prstGeom prst="rect">
            <a:avLst/>
          </a:prstGeom>
        </p:spPr>
      </p:pic>
      <p:pic>
        <p:nvPicPr>
          <p:cNvPr id="107" name="グラフィックス 106">
            <a:extLst>
              <a:ext uri="{FF2B5EF4-FFF2-40B4-BE49-F238E27FC236}">
                <a16:creationId xmlns:a16="http://schemas.microsoft.com/office/drawing/2014/main" id="{65DCC636-3E63-6292-73EC-5F781F9A01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V="1">
            <a:off x="8855461" y="1034836"/>
            <a:ext cx="533329" cy="158023"/>
          </a:xfrm>
          <a:prstGeom prst="rect">
            <a:avLst/>
          </a:prstGeom>
        </p:spPr>
      </p:pic>
      <p:pic>
        <p:nvPicPr>
          <p:cNvPr id="108" name="グラフィックス 107">
            <a:extLst>
              <a:ext uri="{FF2B5EF4-FFF2-40B4-BE49-F238E27FC236}">
                <a16:creationId xmlns:a16="http://schemas.microsoft.com/office/drawing/2014/main" id="{DF53E372-E200-57C2-4E0F-307AA8B7B3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90561" y="1374083"/>
            <a:ext cx="503424" cy="212986"/>
          </a:xfrm>
          <a:prstGeom prst="rect">
            <a:avLst/>
          </a:prstGeom>
        </p:spPr>
      </p:pic>
      <p:pic>
        <p:nvPicPr>
          <p:cNvPr id="110" name="グラフィックス 109">
            <a:extLst>
              <a:ext uri="{FF2B5EF4-FFF2-40B4-BE49-F238E27FC236}">
                <a16:creationId xmlns:a16="http://schemas.microsoft.com/office/drawing/2014/main" id="{35514B53-BCB3-492B-ABC8-DE204D11533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5233900" y="3801766"/>
            <a:ext cx="503424" cy="212986"/>
          </a:xfrm>
          <a:prstGeom prst="rect">
            <a:avLst/>
          </a:prstGeom>
        </p:spPr>
      </p:pic>
      <p:pic>
        <p:nvPicPr>
          <p:cNvPr id="111" name="グラフィックス 110">
            <a:extLst>
              <a:ext uri="{FF2B5EF4-FFF2-40B4-BE49-F238E27FC236}">
                <a16:creationId xmlns:a16="http://schemas.microsoft.com/office/drawing/2014/main" id="{9E216F0F-5E40-7F0D-488F-B0C932260C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0800000">
            <a:off x="5732536" y="3801766"/>
            <a:ext cx="503424" cy="212986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645D476D-C912-886C-C296-946073749E2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6200000">
            <a:off x="1860234" y="2391860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1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1</Words>
  <Application>Microsoft Office PowerPoint</Application>
  <PresentationFormat>A4 210 x 297 mm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18</cp:revision>
  <dcterms:created xsi:type="dcterms:W3CDTF">2017-02-16T14:19:57Z</dcterms:created>
  <dcterms:modified xsi:type="dcterms:W3CDTF">2024-12-05T05:26:57Z</dcterms:modified>
</cp:coreProperties>
</file>