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34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png"/><Relationship Id="rId7" Type="http://schemas.openxmlformats.org/officeDocument/2006/relationships/image" Target="../media/image7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9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7661967A-8B13-178B-6C80-48D6E9FC480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1247" y="1210326"/>
            <a:ext cx="12095914" cy="5763280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6936E78-2510-4B50-B395-D35CBABEF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A473D5-83E5-4DD1-A11F-EE4107F776F2}"/>
              </a:ext>
            </a:extLst>
          </p:cNvPr>
          <p:cNvSpPr/>
          <p:nvPr userDrawn="1"/>
        </p:nvSpPr>
        <p:spPr>
          <a:xfrm>
            <a:off x="-856343" y="0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2F4794-17F9-4435-97F4-9B71A710FB5D}"/>
              </a:ext>
            </a:extLst>
          </p:cNvPr>
          <p:cNvSpPr/>
          <p:nvPr userDrawn="1"/>
        </p:nvSpPr>
        <p:spPr>
          <a:xfrm>
            <a:off x="10594391" y="0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D7322133-AB26-4FAC-A5B6-3E8CF4FF02C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7085" y="6050966"/>
            <a:ext cx="486639" cy="486639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F8F0FE8-ECA7-4A35-BF68-819E8519A5E7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1C018C-B6D4-4B6E-9E89-1082DDB9FAE1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2F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F0F469-3557-4314-81BA-88D154495AA8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314283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636207C-A768-4232-86B3-87F7B87304C1}"/>
              </a:ext>
            </a:extLst>
          </p:cNvPr>
          <p:cNvCxnSpPr>
            <a:cxnSpLocks/>
          </p:cNvCxnSpPr>
          <p:nvPr userDrawn="1"/>
        </p:nvCxnSpPr>
        <p:spPr>
          <a:xfrm>
            <a:off x="4318489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008644-3243-453F-AFC0-787E95F8640C}"/>
              </a:ext>
            </a:extLst>
          </p:cNvPr>
          <p:cNvSpPr txBox="1"/>
          <p:nvPr userDrawn="1"/>
        </p:nvSpPr>
        <p:spPr>
          <a:xfrm>
            <a:off x="1570665" y="-41669"/>
            <a:ext cx="2406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97B019A-5497-4C53-B66F-790AF8A3EF08}"/>
              </a:ext>
            </a:extLst>
          </p:cNvPr>
          <p:cNvGrpSpPr/>
          <p:nvPr userDrawn="1"/>
        </p:nvGrpSpPr>
        <p:grpSpPr>
          <a:xfrm>
            <a:off x="8838378" y="1443422"/>
            <a:ext cx="856344" cy="707886"/>
            <a:chOff x="3218267" y="1290765"/>
            <a:chExt cx="856344" cy="707886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54355FA7-B062-4222-A2A3-24E16134C7C8}"/>
                </a:ext>
              </a:extLst>
            </p:cNvPr>
            <p:cNvSpPr/>
            <p:nvPr userDrawn="1"/>
          </p:nvSpPr>
          <p:spPr>
            <a:xfrm>
              <a:off x="3218267" y="1332434"/>
              <a:ext cx="85634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659765-443F-4C7A-B886-204C3FDF8EF5}"/>
                </a:ext>
              </a:extLst>
            </p:cNvPr>
            <p:cNvSpPr txBox="1"/>
            <p:nvPr userDrawn="1"/>
          </p:nvSpPr>
          <p:spPr>
            <a:xfrm>
              <a:off x="3406491" y="1290765"/>
              <a:ext cx="4956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A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75E928F-BF90-4EAD-A26E-A17F57192414}"/>
              </a:ext>
            </a:extLst>
          </p:cNvPr>
          <p:cNvGrpSpPr/>
          <p:nvPr userDrawn="1"/>
        </p:nvGrpSpPr>
        <p:grpSpPr>
          <a:xfrm>
            <a:off x="4943639" y="1450450"/>
            <a:ext cx="856344" cy="707886"/>
            <a:chOff x="3218267" y="1290765"/>
            <a:chExt cx="856344" cy="707886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DDB4CA20-DDFD-45A2-86BC-88DB5560539E}"/>
                </a:ext>
              </a:extLst>
            </p:cNvPr>
            <p:cNvSpPr/>
            <p:nvPr userDrawn="1"/>
          </p:nvSpPr>
          <p:spPr>
            <a:xfrm>
              <a:off x="3218267" y="1332434"/>
              <a:ext cx="85634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21EA86D-BF88-4B1C-8F4A-3534E2046B17}"/>
                </a:ext>
              </a:extLst>
            </p:cNvPr>
            <p:cNvSpPr txBox="1"/>
            <p:nvPr userDrawn="1"/>
          </p:nvSpPr>
          <p:spPr>
            <a:xfrm>
              <a:off x="3406491" y="1290765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B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8CA9C89-EFFB-4F7B-B7E3-2B90C6630A0D}"/>
              </a:ext>
            </a:extLst>
          </p:cNvPr>
          <p:cNvGrpSpPr/>
          <p:nvPr userDrawn="1"/>
        </p:nvGrpSpPr>
        <p:grpSpPr>
          <a:xfrm>
            <a:off x="2589171" y="1461123"/>
            <a:ext cx="856344" cy="707886"/>
            <a:chOff x="3218267" y="1290765"/>
            <a:chExt cx="856344" cy="707886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9089845B-7EE8-41C7-84E9-030E3C9E7CC8}"/>
                </a:ext>
              </a:extLst>
            </p:cNvPr>
            <p:cNvSpPr/>
            <p:nvPr userDrawn="1"/>
          </p:nvSpPr>
          <p:spPr>
            <a:xfrm>
              <a:off x="3218267" y="1332434"/>
              <a:ext cx="85634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19FF7546-C2B4-4A6F-B79B-CF56F27785E3}"/>
                </a:ext>
              </a:extLst>
            </p:cNvPr>
            <p:cNvSpPr txBox="1"/>
            <p:nvPr userDrawn="1"/>
          </p:nvSpPr>
          <p:spPr>
            <a:xfrm>
              <a:off x="3406491" y="1290765"/>
              <a:ext cx="4555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C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7A4C65B-DF59-4537-860B-1662E36D3E09}"/>
              </a:ext>
            </a:extLst>
          </p:cNvPr>
          <p:cNvGrpSpPr/>
          <p:nvPr userDrawn="1"/>
        </p:nvGrpSpPr>
        <p:grpSpPr>
          <a:xfrm>
            <a:off x="637352" y="1443429"/>
            <a:ext cx="856344" cy="707886"/>
            <a:chOff x="3218267" y="1290765"/>
            <a:chExt cx="856344" cy="707886"/>
          </a:xfrm>
        </p:grpSpPr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329CC793-2CA3-44DF-9948-8AF286EE3CFE}"/>
                </a:ext>
              </a:extLst>
            </p:cNvPr>
            <p:cNvSpPr/>
            <p:nvPr userDrawn="1"/>
          </p:nvSpPr>
          <p:spPr>
            <a:xfrm>
              <a:off x="3218267" y="1332434"/>
              <a:ext cx="85634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C1F36BD-43E5-4090-963A-7E7F57D9E0AB}"/>
                </a:ext>
              </a:extLst>
            </p:cNvPr>
            <p:cNvSpPr txBox="1"/>
            <p:nvPr userDrawn="1"/>
          </p:nvSpPr>
          <p:spPr>
            <a:xfrm>
              <a:off x="3406491" y="1290765"/>
              <a:ext cx="50847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D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A2B1B6AD-123F-3632-1A98-B47FFEF6445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54225" y="69921"/>
            <a:ext cx="3396643" cy="1283497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FA4BE3CB-95C1-8A15-26CB-E636E1FA3B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2245" y="312260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8EB748B9-0043-DB90-867E-6A637BE8E5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2463" y="588735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6F673741-703C-529A-0C48-BA92E89E7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1235" y="98290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14CFF038-204F-0AC6-107E-AC7D1D629C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48004" y="1003720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EB72097C-5D42-3A88-55A6-90D17ABE4D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84809" y="636960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F3A75B16-5ABB-73DF-CF89-382F69F769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03376" y="30838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C9DC0CFA-D9FD-DE5E-0F95-54429CEBB9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57303" y="628829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AE3E3F62-F577-885E-C1A7-6DB79A2546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90905" y="996100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346BD921-7AC3-F73B-0B2A-07389726A3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84792" y="27955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8" name="グラフィックス 37">
            <a:extLst>
              <a:ext uri="{FF2B5EF4-FFF2-40B4-BE49-F238E27FC236}">
                <a16:creationId xmlns:a16="http://schemas.microsoft.com/office/drawing/2014/main" id="{24E7C141-467A-4D5D-A9C4-F0A18D88DCE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90968" y="436585"/>
            <a:ext cx="159560" cy="135012"/>
          </a:xfrm>
          <a:prstGeom prst="rect">
            <a:avLst/>
          </a:prstGeom>
        </p:spPr>
      </p:pic>
      <p:sp>
        <p:nvSpPr>
          <p:cNvPr id="39" name="Rectangle 12">
            <a:extLst>
              <a:ext uri="{FF2B5EF4-FFF2-40B4-BE49-F238E27FC236}">
                <a16:creationId xmlns:a16="http://schemas.microsoft.com/office/drawing/2014/main" id="{AEDADD2C-F4F7-5519-035E-AACD95D9E9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22900" y="311400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6C5F726F-EB86-457D-2C90-AF68C2AD3A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21178" y="1386036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74135E8A-5338-7B4E-2DA7-4EDC415A8AC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00044" y="2445812"/>
            <a:ext cx="159560" cy="135012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059BDD7B-7B84-7A96-00AC-2792F8D0F42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34998" y="2242291"/>
            <a:ext cx="159560" cy="135012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E874288B-7BA3-C1AF-38E4-70039A8FBE6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87772" y="2242291"/>
            <a:ext cx="159560" cy="135012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1820D622-2300-17F2-8AAB-B8FFCE837BD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9847" y="2242291"/>
            <a:ext cx="159560" cy="13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F6C3A6E9-C510-3C08-F967-3FCD808A7A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0"/>
          <a:stretch/>
        </p:blipFill>
        <p:spPr>
          <a:xfrm>
            <a:off x="0" y="451195"/>
            <a:ext cx="7732761" cy="640680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4503E74-B372-473A-A1F1-8A0F17250553}"/>
              </a:ext>
            </a:extLst>
          </p:cNvPr>
          <p:cNvSpPr/>
          <p:nvPr userDrawn="1"/>
        </p:nvSpPr>
        <p:spPr>
          <a:xfrm>
            <a:off x="-856343" y="0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658370-F394-4BA8-B3F8-56DB0BB1444F}"/>
              </a:ext>
            </a:extLst>
          </p:cNvPr>
          <p:cNvSpPr/>
          <p:nvPr userDrawn="1"/>
        </p:nvSpPr>
        <p:spPr>
          <a:xfrm>
            <a:off x="6343190" y="6136602"/>
            <a:ext cx="3017416" cy="745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C5BD13D8-587D-465D-B5B6-556F5DD3C6F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8BAC6BE-4F05-46B6-9D87-6FB74F14AEF5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183819-371B-4201-A2D0-42A69E832B38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2F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BB307CF-C369-48E0-BB35-1A2D2CAA5D8C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395535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1071170-B841-4641-8092-AD758C3D1788}"/>
              </a:ext>
            </a:extLst>
          </p:cNvPr>
          <p:cNvCxnSpPr>
            <a:cxnSpLocks/>
          </p:cNvCxnSpPr>
          <p:nvPr userDrawn="1"/>
        </p:nvCxnSpPr>
        <p:spPr>
          <a:xfrm>
            <a:off x="5131012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47ACF44-CED4-4B2A-8E44-B80D43EB1DA1}"/>
              </a:ext>
            </a:extLst>
          </p:cNvPr>
          <p:cNvSpPr txBox="1"/>
          <p:nvPr userDrawn="1"/>
        </p:nvSpPr>
        <p:spPr>
          <a:xfrm>
            <a:off x="1588830" y="-41669"/>
            <a:ext cx="3207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203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204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E015327-CD2D-467E-9CC3-94720A0B9C3E}"/>
              </a:ext>
            </a:extLst>
          </p:cNvPr>
          <p:cNvGrpSpPr/>
          <p:nvPr userDrawn="1"/>
        </p:nvGrpSpPr>
        <p:grpSpPr>
          <a:xfrm>
            <a:off x="841699" y="2264064"/>
            <a:ext cx="1085814" cy="707886"/>
            <a:chOff x="-2545645" y="1068395"/>
            <a:chExt cx="1085814" cy="707886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003FEB6-E6EB-4589-B710-322D16D16D74}"/>
                </a:ext>
              </a:extLst>
            </p:cNvPr>
            <p:cNvSpPr/>
            <p:nvPr userDrawn="1"/>
          </p:nvSpPr>
          <p:spPr>
            <a:xfrm>
              <a:off x="-2545645" y="1100479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72BC0A72-8AD8-43F3-93FE-FD4180374F6A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202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3DEB4E3-6E52-4190-97F1-93B43A327B1F}"/>
              </a:ext>
            </a:extLst>
          </p:cNvPr>
          <p:cNvGrpSpPr/>
          <p:nvPr userDrawn="1"/>
        </p:nvGrpSpPr>
        <p:grpSpPr>
          <a:xfrm>
            <a:off x="1606828" y="4903959"/>
            <a:ext cx="1085814" cy="707886"/>
            <a:chOff x="-2832565" y="2181690"/>
            <a:chExt cx="1085814" cy="707886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3BE4B7BD-2D6B-4877-B3C1-E180F7F0A8CE}"/>
                </a:ext>
              </a:extLst>
            </p:cNvPr>
            <p:cNvSpPr/>
            <p:nvPr userDrawn="1"/>
          </p:nvSpPr>
          <p:spPr>
            <a:xfrm>
              <a:off x="-2832565" y="2216331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B61CE1AA-68B7-49CF-AE81-9BFCCB62C725}"/>
                </a:ext>
              </a:extLst>
            </p:cNvPr>
            <p:cNvSpPr txBox="1"/>
            <p:nvPr userDrawn="1"/>
          </p:nvSpPr>
          <p:spPr>
            <a:xfrm>
              <a:off x="-2753206" y="2181690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203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C5895A0E-F0D8-4D8D-B174-EAEF41A50033}"/>
              </a:ext>
            </a:extLst>
          </p:cNvPr>
          <p:cNvGrpSpPr/>
          <p:nvPr userDrawn="1"/>
        </p:nvGrpSpPr>
        <p:grpSpPr>
          <a:xfrm>
            <a:off x="6789527" y="3649850"/>
            <a:ext cx="1085814" cy="707886"/>
            <a:chOff x="-2465887" y="3225898"/>
            <a:chExt cx="1085814" cy="707886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03F3DC0E-3AD9-45AC-80FC-B7B0D22EAC2A}"/>
                </a:ext>
              </a:extLst>
            </p:cNvPr>
            <p:cNvSpPr/>
            <p:nvPr userDrawn="1"/>
          </p:nvSpPr>
          <p:spPr>
            <a:xfrm>
              <a:off x="-2465887" y="3260539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ADEE14F1-CAFD-4F07-84EF-AB2BDA96691B}"/>
                </a:ext>
              </a:extLst>
            </p:cNvPr>
            <p:cNvSpPr txBox="1"/>
            <p:nvPr userDrawn="1"/>
          </p:nvSpPr>
          <p:spPr>
            <a:xfrm>
              <a:off x="-2404843" y="3225898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204</a:t>
              </a:r>
            </a:p>
          </p:txBody>
        </p:sp>
      </p:grp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C7BD0CA8-A829-6E59-53F8-6565A53907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93429" y="66421"/>
            <a:ext cx="2846957" cy="1664005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5D2E74C-A976-807C-6D15-3C2163DC8A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97422" y="77772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FBE2750C-650F-1B92-4C1E-A89A33CA70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24197" y="45451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774913D-C551-9DE3-2B38-C6F23A71844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67455" y="92390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FD03612B-ABC8-9188-CCA8-1034EC2412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8488" y="1374191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6E1C2C96-B989-B1F7-69AF-FF8374CDC8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51" y="8145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3D5FC3DE-88C6-6C58-F449-50DF29485F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10718" y="43717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EA82395C-9B32-6D28-B006-944E1F031E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81805" y="105811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805CB9B7-FA88-EE3F-FFFF-62EB8605CC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8247" y="12407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038AE9FA-D8CB-6B8B-3C88-C44FBBB59C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34" y="40834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C4B41F6F-7F15-EE57-3FDC-A3B8B695E58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039820" y="1445259"/>
            <a:ext cx="159560" cy="135012"/>
          </a:xfrm>
          <a:prstGeom prst="rect">
            <a:avLst/>
          </a:prstGeom>
        </p:spPr>
      </p:pic>
      <p:sp>
        <p:nvSpPr>
          <p:cNvPr id="33" name="Rectangle 12">
            <a:extLst>
              <a:ext uri="{FF2B5EF4-FFF2-40B4-BE49-F238E27FC236}">
                <a16:creationId xmlns:a16="http://schemas.microsoft.com/office/drawing/2014/main" id="{8E5D4943-9C90-6CF9-B88C-F90B43362E1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62668" y="131813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FD5AEC73-7A72-9440-8B0B-188D986467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42537" y="177029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CA32A6C2-FD47-D3E5-5786-D05D2FEB5A9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2137461" y="3310022"/>
            <a:ext cx="159560" cy="13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png"/><Relationship Id="rId18" Type="http://schemas.openxmlformats.org/officeDocument/2006/relationships/image" Target="../media/image27.svg"/><Relationship Id="rId3" Type="http://schemas.openxmlformats.org/officeDocument/2006/relationships/image" Target="../media/image12.sv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15.svg"/><Relationship Id="rId18" Type="http://schemas.openxmlformats.org/officeDocument/2006/relationships/image" Target="../media/image20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svg"/><Relationship Id="rId11" Type="http://schemas.openxmlformats.org/officeDocument/2006/relationships/image" Target="../media/image13.png"/><Relationship Id="rId5" Type="http://schemas.openxmlformats.org/officeDocument/2006/relationships/image" Target="../media/image24.png"/><Relationship Id="rId15" Type="http://schemas.openxmlformats.org/officeDocument/2006/relationships/image" Target="../media/image17.svg"/><Relationship Id="rId10" Type="http://schemas.openxmlformats.org/officeDocument/2006/relationships/image" Target="../media/image12.svg"/><Relationship Id="rId19" Type="http://schemas.openxmlformats.org/officeDocument/2006/relationships/image" Target="../media/image21.svg"/><Relationship Id="rId4" Type="http://schemas.openxmlformats.org/officeDocument/2006/relationships/image" Target="../media/image23.sv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グラフィックス 168">
            <a:extLst>
              <a:ext uri="{FF2B5EF4-FFF2-40B4-BE49-F238E27FC236}">
                <a16:creationId xmlns:a16="http://schemas.microsoft.com/office/drawing/2014/main" id="{A7936A10-8681-41BC-AA8C-1C94EE49D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94310" y="693327"/>
            <a:ext cx="783874" cy="247540"/>
          </a:xfrm>
          <a:prstGeom prst="rect">
            <a:avLst/>
          </a:prstGeom>
        </p:spPr>
      </p:pic>
      <p:pic>
        <p:nvPicPr>
          <p:cNvPr id="170" name="図 169">
            <a:extLst>
              <a:ext uri="{FF2B5EF4-FFF2-40B4-BE49-F238E27FC236}">
                <a16:creationId xmlns:a16="http://schemas.microsoft.com/office/drawing/2014/main" id="{203F2F0C-3214-43F0-93CB-217ECC498C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01" y="415326"/>
            <a:ext cx="95692" cy="72809"/>
          </a:xfrm>
          <a:prstGeom prst="rect">
            <a:avLst/>
          </a:prstGeom>
        </p:spPr>
      </p:pic>
      <p:pic>
        <p:nvPicPr>
          <p:cNvPr id="171" name="グラフィックス 170">
            <a:extLst>
              <a:ext uri="{FF2B5EF4-FFF2-40B4-BE49-F238E27FC236}">
                <a16:creationId xmlns:a16="http://schemas.microsoft.com/office/drawing/2014/main" id="{1B7B406C-8A1A-4399-AF6B-985331139B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69214" y="374325"/>
            <a:ext cx="503425" cy="212988"/>
          </a:xfrm>
          <a:prstGeom prst="rect">
            <a:avLst/>
          </a:prstGeom>
        </p:spPr>
      </p:pic>
      <p:pic>
        <p:nvPicPr>
          <p:cNvPr id="172" name="グラフィックス 171">
            <a:extLst>
              <a:ext uri="{FF2B5EF4-FFF2-40B4-BE49-F238E27FC236}">
                <a16:creationId xmlns:a16="http://schemas.microsoft.com/office/drawing/2014/main" id="{C413B147-43F8-457F-8AE8-DBEFB1DEA1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69215" y="736017"/>
            <a:ext cx="503424" cy="212987"/>
          </a:xfrm>
          <a:prstGeom prst="rect">
            <a:avLst/>
          </a:prstGeom>
        </p:spPr>
      </p:pic>
      <p:pic>
        <p:nvPicPr>
          <p:cNvPr id="173" name="グラフィックス 172">
            <a:extLst>
              <a:ext uri="{FF2B5EF4-FFF2-40B4-BE49-F238E27FC236}">
                <a16:creationId xmlns:a16="http://schemas.microsoft.com/office/drawing/2014/main" id="{453A262F-48B4-40F8-99B3-4D24C8BB8B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6465370" y="412303"/>
            <a:ext cx="543383" cy="125397"/>
          </a:xfrm>
          <a:prstGeom prst="rect">
            <a:avLst/>
          </a:prstGeom>
        </p:spPr>
      </p:pic>
      <p:pic>
        <p:nvPicPr>
          <p:cNvPr id="174" name="グラフィックス 173">
            <a:extLst>
              <a:ext uri="{FF2B5EF4-FFF2-40B4-BE49-F238E27FC236}">
                <a16:creationId xmlns:a16="http://schemas.microsoft.com/office/drawing/2014/main" id="{945E6BB1-003E-45E1-A928-80732BB42B9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660213" y="720408"/>
            <a:ext cx="143538" cy="143538"/>
          </a:xfrm>
          <a:prstGeom prst="rect">
            <a:avLst/>
          </a:prstGeom>
        </p:spPr>
      </p:pic>
      <p:pic>
        <p:nvPicPr>
          <p:cNvPr id="175" name="グラフィックス 174">
            <a:extLst>
              <a:ext uri="{FF2B5EF4-FFF2-40B4-BE49-F238E27FC236}">
                <a16:creationId xmlns:a16="http://schemas.microsoft.com/office/drawing/2014/main" id="{69353529-A65C-426D-98A0-917F2921C27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28122" y="1113820"/>
            <a:ext cx="179942" cy="139955"/>
          </a:xfrm>
          <a:prstGeom prst="rect">
            <a:avLst/>
          </a:prstGeom>
        </p:spPr>
      </p:pic>
      <p:pic>
        <p:nvPicPr>
          <p:cNvPr id="176" name="グラフィックス 175">
            <a:extLst>
              <a:ext uri="{FF2B5EF4-FFF2-40B4-BE49-F238E27FC236}">
                <a16:creationId xmlns:a16="http://schemas.microsoft.com/office/drawing/2014/main" id="{6501606C-505D-4505-896B-DD263918E24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7334822" y="1079063"/>
            <a:ext cx="533329" cy="158023"/>
          </a:xfrm>
          <a:prstGeom prst="rect">
            <a:avLst/>
          </a:prstGeom>
        </p:spPr>
      </p:pic>
      <p:pic>
        <p:nvPicPr>
          <p:cNvPr id="177" name="グラフィックス 176">
            <a:extLst>
              <a:ext uri="{FF2B5EF4-FFF2-40B4-BE49-F238E27FC236}">
                <a16:creationId xmlns:a16="http://schemas.microsoft.com/office/drawing/2014/main" id="{81138E8E-7626-43EA-9EDC-667DA191B97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669215" y="1087640"/>
            <a:ext cx="503424" cy="212986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556DE6-6312-4F10-9680-9D864FC91046}"/>
              </a:ext>
            </a:extLst>
          </p:cNvPr>
          <p:cNvGrpSpPr/>
          <p:nvPr/>
        </p:nvGrpSpPr>
        <p:grpSpPr>
          <a:xfrm>
            <a:off x="7298114" y="3016225"/>
            <a:ext cx="2462053" cy="1974004"/>
            <a:chOff x="7313612" y="2969731"/>
            <a:chExt cx="2462053" cy="1974004"/>
          </a:xfrm>
        </p:grpSpPr>
        <p:pic>
          <p:nvPicPr>
            <p:cNvPr id="181" name="グラフィックス 180">
              <a:extLst>
                <a:ext uri="{FF2B5EF4-FFF2-40B4-BE49-F238E27FC236}">
                  <a16:creationId xmlns:a16="http://schemas.microsoft.com/office/drawing/2014/main" id="{DCEA08F3-23E0-4DF9-8680-A4F495DB9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7178" y="2969731"/>
              <a:ext cx="503424" cy="212986"/>
            </a:xfrm>
            <a:prstGeom prst="rect">
              <a:avLst/>
            </a:prstGeom>
          </p:spPr>
        </p:pic>
        <p:pic>
          <p:nvPicPr>
            <p:cNvPr id="182" name="グラフィックス 181">
              <a:extLst>
                <a:ext uri="{FF2B5EF4-FFF2-40B4-BE49-F238E27FC236}">
                  <a16:creationId xmlns:a16="http://schemas.microsoft.com/office/drawing/2014/main" id="{F7E245BE-6EDD-477B-B870-69BCFF7B8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4800" y="3266674"/>
              <a:ext cx="503424" cy="212986"/>
            </a:xfrm>
            <a:prstGeom prst="rect">
              <a:avLst/>
            </a:prstGeom>
          </p:spPr>
        </p:pic>
        <p:pic>
          <p:nvPicPr>
            <p:cNvPr id="183" name="グラフィックス 182">
              <a:extLst>
                <a:ext uri="{FF2B5EF4-FFF2-40B4-BE49-F238E27FC236}">
                  <a16:creationId xmlns:a16="http://schemas.microsoft.com/office/drawing/2014/main" id="{CFA488EE-3C3B-40FD-AE1F-057D60CC84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5990" y="3555958"/>
              <a:ext cx="503424" cy="212986"/>
            </a:xfrm>
            <a:prstGeom prst="rect">
              <a:avLst/>
            </a:prstGeom>
          </p:spPr>
        </p:pic>
        <p:pic>
          <p:nvPicPr>
            <p:cNvPr id="184" name="グラフィックス 183">
              <a:extLst>
                <a:ext uri="{FF2B5EF4-FFF2-40B4-BE49-F238E27FC236}">
                  <a16:creationId xmlns:a16="http://schemas.microsoft.com/office/drawing/2014/main" id="{F93B553C-95B8-4DDA-8C0F-C9CF3770C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3612" y="3852901"/>
              <a:ext cx="503424" cy="212986"/>
            </a:xfrm>
            <a:prstGeom prst="rect">
              <a:avLst/>
            </a:prstGeom>
          </p:spPr>
        </p:pic>
        <p:pic>
          <p:nvPicPr>
            <p:cNvPr id="185" name="グラフィックス 184">
              <a:extLst>
                <a:ext uri="{FF2B5EF4-FFF2-40B4-BE49-F238E27FC236}">
                  <a16:creationId xmlns:a16="http://schemas.microsoft.com/office/drawing/2014/main" id="{45D4DF6B-F1EE-4102-915A-68F032B65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2969732"/>
              <a:ext cx="503424" cy="212986"/>
            </a:xfrm>
            <a:prstGeom prst="rect">
              <a:avLst/>
            </a:prstGeom>
          </p:spPr>
        </p:pic>
        <p:pic>
          <p:nvPicPr>
            <p:cNvPr id="186" name="グラフィックス 185">
              <a:extLst>
                <a:ext uri="{FF2B5EF4-FFF2-40B4-BE49-F238E27FC236}">
                  <a16:creationId xmlns:a16="http://schemas.microsoft.com/office/drawing/2014/main" id="{5B59D8C9-F773-48DB-BE58-36D27440F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3266675"/>
              <a:ext cx="503424" cy="212986"/>
            </a:xfrm>
            <a:prstGeom prst="rect">
              <a:avLst/>
            </a:prstGeom>
          </p:spPr>
        </p:pic>
        <p:pic>
          <p:nvPicPr>
            <p:cNvPr id="187" name="グラフィックス 186">
              <a:extLst>
                <a:ext uri="{FF2B5EF4-FFF2-40B4-BE49-F238E27FC236}">
                  <a16:creationId xmlns:a16="http://schemas.microsoft.com/office/drawing/2014/main" id="{84136FA7-01EE-4577-AEF4-9D965148F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3555959"/>
              <a:ext cx="503424" cy="212986"/>
            </a:xfrm>
            <a:prstGeom prst="rect">
              <a:avLst/>
            </a:prstGeom>
          </p:spPr>
        </p:pic>
        <p:pic>
          <p:nvPicPr>
            <p:cNvPr id="188" name="グラフィックス 187">
              <a:extLst>
                <a:ext uri="{FF2B5EF4-FFF2-40B4-BE49-F238E27FC236}">
                  <a16:creationId xmlns:a16="http://schemas.microsoft.com/office/drawing/2014/main" id="{4B38EC71-8C7B-4012-A72A-66E8E3C15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5175" y="3852902"/>
              <a:ext cx="503424" cy="212986"/>
            </a:xfrm>
            <a:prstGeom prst="rect">
              <a:avLst/>
            </a:prstGeom>
          </p:spPr>
        </p:pic>
        <p:pic>
          <p:nvPicPr>
            <p:cNvPr id="189" name="グラフィックス 188">
              <a:extLst>
                <a:ext uri="{FF2B5EF4-FFF2-40B4-BE49-F238E27FC236}">
                  <a16:creationId xmlns:a16="http://schemas.microsoft.com/office/drawing/2014/main" id="{5EFB28A0-41AF-45E4-8186-FDB2035C1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2969732"/>
              <a:ext cx="503424" cy="212986"/>
            </a:xfrm>
            <a:prstGeom prst="rect">
              <a:avLst/>
            </a:prstGeom>
          </p:spPr>
        </p:pic>
        <p:pic>
          <p:nvPicPr>
            <p:cNvPr id="190" name="グラフィックス 189">
              <a:extLst>
                <a:ext uri="{FF2B5EF4-FFF2-40B4-BE49-F238E27FC236}">
                  <a16:creationId xmlns:a16="http://schemas.microsoft.com/office/drawing/2014/main" id="{495464E4-2773-4E8F-B1FA-7C43A5534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3266675"/>
              <a:ext cx="503424" cy="212986"/>
            </a:xfrm>
            <a:prstGeom prst="rect">
              <a:avLst/>
            </a:prstGeom>
          </p:spPr>
        </p:pic>
        <p:pic>
          <p:nvPicPr>
            <p:cNvPr id="191" name="グラフィックス 190">
              <a:extLst>
                <a:ext uri="{FF2B5EF4-FFF2-40B4-BE49-F238E27FC236}">
                  <a16:creationId xmlns:a16="http://schemas.microsoft.com/office/drawing/2014/main" id="{AEAA00B4-FD65-466E-ACCA-41DF7FB8D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3555959"/>
              <a:ext cx="503424" cy="212986"/>
            </a:xfrm>
            <a:prstGeom prst="rect">
              <a:avLst/>
            </a:prstGeom>
          </p:spPr>
        </p:pic>
        <p:pic>
          <p:nvPicPr>
            <p:cNvPr id="192" name="グラフィックス 191">
              <a:extLst>
                <a:ext uri="{FF2B5EF4-FFF2-40B4-BE49-F238E27FC236}">
                  <a16:creationId xmlns:a16="http://schemas.microsoft.com/office/drawing/2014/main" id="{422961C8-B5AA-4B11-ACA8-8EAEC95CA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7112" y="3852902"/>
              <a:ext cx="503424" cy="212986"/>
            </a:xfrm>
            <a:prstGeom prst="rect">
              <a:avLst/>
            </a:prstGeom>
          </p:spPr>
        </p:pic>
        <p:pic>
          <p:nvPicPr>
            <p:cNvPr id="193" name="グラフィックス 192">
              <a:extLst>
                <a:ext uri="{FF2B5EF4-FFF2-40B4-BE49-F238E27FC236}">
                  <a16:creationId xmlns:a16="http://schemas.microsoft.com/office/drawing/2014/main" id="{7212AF05-1CD7-4E43-BCA4-C9B338944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2969733"/>
              <a:ext cx="503424" cy="212986"/>
            </a:xfrm>
            <a:prstGeom prst="rect">
              <a:avLst/>
            </a:prstGeom>
          </p:spPr>
        </p:pic>
        <p:pic>
          <p:nvPicPr>
            <p:cNvPr id="194" name="グラフィックス 193">
              <a:extLst>
                <a:ext uri="{FF2B5EF4-FFF2-40B4-BE49-F238E27FC236}">
                  <a16:creationId xmlns:a16="http://schemas.microsoft.com/office/drawing/2014/main" id="{F562442F-2520-4A75-B105-50E19C3AD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3266676"/>
              <a:ext cx="503424" cy="212986"/>
            </a:xfrm>
            <a:prstGeom prst="rect">
              <a:avLst/>
            </a:prstGeom>
          </p:spPr>
        </p:pic>
        <p:pic>
          <p:nvPicPr>
            <p:cNvPr id="195" name="グラフィックス 194">
              <a:extLst>
                <a:ext uri="{FF2B5EF4-FFF2-40B4-BE49-F238E27FC236}">
                  <a16:creationId xmlns:a16="http://schemas.microsoft.com/office/drawing/2014/main" id="{C9B63A67-271D-4D5A-9094-50F5B5E08C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3555960"/>
              <a:ext cx="503424" cy="212986"/>
            </a:xfrm>
            <a:prstGeom prst="rect">
              <a:avLst/>
            </a:prstGeom>
          </p:spPr>
        </p:pic>
        <p:pic>
          <p:nvPicPr>
            <p:cNvPr id="196" name="グラフィックス 195">
              <a:extLst>
                <a:ext uri="{FF2B5EF4-FFF2-40B4-BE49-F238E27FC236}">
                  <a16:creationId xmlns:a16="http://schemas.microsoft.com/office/drawing/2014/main" id="{FF979973-C41E-496C-8486-E5BB255D0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8675" y="3852903"/>
              <a:ext cx="503424" cy="212986"/>
            </a:xfrm>
            <a:prstGeom prst="rect">
              <a:avLst/>
            </a:prstGeom>
          </p:spPr>
        </p:pic>
        <p:pic>
          <p:nvPicPr>
            <p:cNvPr id="197" name="グラフィックス 196">
              <a:extLst>
                <a:ext uri="{FF2B5EF4-FFF2-40B4-BE49-F238E27FC236}">
                  <a16:creationId xmlns:a16="http://schemas.microsoft.com/office/drawing/2014/main" id="{A5D4AAE8-F93B-456C-890F-A0EB97F56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7178" y="4144520"/>
              <a:ext cx="503424" cy="212986"/>
            </a:xfrm>
            <a:prstGeom prst="rect">
              <a:avLst/>
            </a:prstGeom>
          </p:spPr>
        </p:pic>
        <p:pic>
          <p:nvPicPr>
            <p:cNvPr id="198" name="グラフィックス 197">
              <a:extLst>
                <a:ext uri="{FF2B5EF4-FFF2-40B4-BE49-F238E27FC236}">
                  <a16:creationId xmlns:a16="http://schemas.microsoft.com/office/drawing/2014/main" id="{3C3B0E23-A94D-476C-9AAF-DB552BB9E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4800" y="4441463"/>
              <a:ext cx="503424" cy="212986"/>
            </a:xfrm>
            <a:prstGeom prst="rect">
              <a:avLst/>
            </a:prstGeom>
          </p:spPr>
        </p:pic>
        <p:pic>
          <p:nvPicPr>
            <p:cNvPr id="199" name="グラフィックス 198">
              <a:extLst>
                <a:ext uri="{FF2B5EF4-FFF2-40B4-BE49-F238E27FC236}">
                  <a16:creationId xmlns:a16="http://schemas.microsoft.com/office/drawing/2014/main" id="{7FF5D10C-B9D0-46F0-8E45-22EC7F759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5990" y="4730747"/>
              <a:ext cx="503424" cy="212986"/>
            </a:xfrm>
            <a:prstGeom prst="rect">
              <a:avLst/>
            </a:prstGeom>
          </p:spPr>
        </p:pic>
        <p:pic>
          <p:nvPicPr>
            <p:cNvPr id="201" name="グラフィックス 200">
              <a:extLst>
                <a:ext uri="{FF2B5EF4-FFF2-40B4-BE49-F238E27FC236}">
                  <a16:creationId xmlns:a16="http://schemas.microsoft.com/office/drawing/2014/main" id="{8EE45CCE-5C4A-494F-81DB-790844475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4144521"/>
              <a:ext cx="503424" cy="212986"/>
            </a:xfrm>
            <a:prstGeom prst="rect">
              <a:avLst/>
            </a:prstGeom>
          </p:spPr>
        </p:pic>
        <p:pic>
          <p:nvPicPr>
            <p:cNvPr id="202" name="グラフィックス 201">
              <a:extLst>
                <a:ext uri="{FF2B5EF4-FFF2-40B4-BE49-F238E27FC236}">
                  <a16:creationId xmlns:a16="http://schemas.microsoft.com/office/drawing/2014/main" id="{9A9216ED-0A65-4D78-A6D5-AD9EE15BE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4441464"/>
              <a:ext cx="503424" cy="212986"/>
            </a:xfrm>
            <a:prstGeom prst="rect">
              <a:avLst/>
            </a:prstGeom>
          </p:spPr>
        </p:pic>
        <p:pic>
          <p:nvPicPr>
            <p:cNvPr id="203" name="グラフィックス 202">
              <a:extLst>
                <a:ext uri="{FF2B5EF4-FFF2-40B4-BE49-F238E27FC236}">
                  <a16:creationId xmlns:a16="http://schemas.microsoft.com/office/drawing/2014/main" id="{8F91ED12-EFB6-4B35-93D8-0B936BCF0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4730748"/>
              <a:ext cx="503424" cy="212986"/>
            </a:xfrm>
            <a:prstGeom prst="rect">
              <a:avLst/>
            </a:prstGeom>
          </p:spPr>
        </p:pic>
        <p:pic>
          <p:nvPicPr>
            <p:cNvPr id="205" name="グラフィックス 204">
              <a:extLst>
                <a:ext uri="{FF2B5EF4-FFF2-40B4-BE49-F238E27FC236}">
                  <a16:creationId xmlns:a16="http://schemas.microsoft.com/office/drawing/2014/main" id="{CDAF4A26-4DDF-4016-B577-5AC484CEC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4144521"/>
              <a:ext cx="503424" cy="212986"/>
            </a:xfrm>
            <a:prstGeom prst="rect">
              <a:avLst/>
            </a:prstGeom>
          </p:spPr>
        </p:pic>
        <p:pic>
          <p:nvPicPr>
            <p:cNvPr id="206" name="グラフィックス 205">
              <a:extLst>
                <a:ext uri="{FF2B5EF4-FFF2-40B4-BE49-F238E27FC236}">
                  <a16:creationId xmlns:a16="http://schemas.microsoft.com/office/drawing/2014/main" id="{B043C269-02A9-4EFB-8EE8-07B14ACBF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4441464"/>
              <a:ext cx="503424" cy="212986"/>
            </a:xfrm>
            <a:prstGeom prst="rect">
              <a:avLst/>
            </a:prstGeom>
          </p:spPr>
        </p:pic>
        <p:pic>
          <p:nvPicPr>
            <p:cNvPr id="207" name="グラフィックス 206">
              <a:extLst>
                <a:ext uri="{FF2B5EF4-FFF2-40B4-BE49-F238E27FC236}">
                  <a16:creationId xmlns:a16="http://schemas.microsoft.com/office/drawing/2014/main" id="{FBD7CAA9-04FE-4628-B338-8132FB611C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4730748"/>
              <a:ext cx="503424" cy="212986"/>
            </a:xfrm>
            <a:prstGeom prst="rect">
              <a:avLst/>
            </a:prstGeom>
          </p:spPr>
        </p:pic>
        <p:pic>
          <p:nvPicPr>
            <p:cNvPr id="209" name="グラフィックス 208">
              <a:extLst>
                <a:ext uri="{FF2B5EF4-FFF2-40B4-BE49-F238E27FC236}">
                  <a16:creationId xmlns:a16="http://schemas.microsoft.com/office/drawing/2014/main" id="{00F359D4-5436-4D11-96B6-A2FACFBCBD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4144522"/>
              <a:ext cx="503424" cy="212986"/>
            </a:xfrm>
            <a:prstGeom prst="rect">
              <a:avLst/>
            </a:prstGeom>
          </p:spPr>
        </p:pic>
        <p:pic>
          <p:nvPicPr>
            <p:cNvPr id="210" name="グラフィックス 209">
              <a:extLst>
                <a:ext uri="{FF2B5EF4-FFF2-40B4-BE49-F238E27FC236}">
                  <a16:creationId xmlns:a16="http://schemas.microsoft.com/office/drawing/2014/main" id="{41210208-007D-44A7-A5AE-235B7D878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4441465"/>
              <a:ext cx="503424" cy="212986"/>
            </a:xfrm>
            <a:prstGeom prst="rect">
              <a:avLst/>
            </a:prstGeom>
          </p:spPr>
        </p:pic>
        <p:pic>
          <p:nvPicPr>
            <p:cNvPr id="211" name="グラフィックス 210">
              <a:extLst>
                <a:ext uri="{FF2B5EF4-FFF2-40B4-BE49-F238E27FC236}">
                  <a16:creationId xmlns:a16="http://schemas.microsoft.com/office/drawing/2014/main" id="{452B3D10-B583-4C30-8BB3-96636CCBF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4730749"/>
              <a:ext cx="503424" cy="212986"/>
            </a:xfrm>
            <a:prstGeom prst="rect">
              <a:avLst/>
            </a:prstGeom>
          </p:spPr>
        </p:pic>
      </p:grpSp>
      <p:pic>
        <p:nvPicPr>
          <p:cNvPr id="281" name="グラフィックス 280">
            <a:extLst>
              <a:ext uri="{FF2B5EF4-FFF2-40B4-BE49-F238E27FC236}">
                <a16:creationId xmlns:a16="http://schemas.microsoft.com/office/drawing/2014/main" id="{4CD044C4-4164-46CD-B821-977FF675A76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7367428" y="2407415"/>
            <a:ext cx="533329" cy="158023"/>
          </a:xfrm>
          <a:prstGeom prst="rect">
            <a:avLst/>
          </a:prstGeom>
        </p:spPr>
      </p:pic>
      <p:pic>
        <p:nvPicPr>
          <p:cNvPr id="282" name="グラフィックス 281">
            <a:extLst>
              <a:ext uri="{FF2B5EF4-FFF2-40B4-BE49-F238E27FC236}">
                <a16:creationId xmlns:a16="http://schemas.microsoft.com/office/drawing/2014/main" id="{1B110AC6-71AF-4B69-9139-01CD17729A9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9073235" y="2490468"/>
            <a:ext cx="179942" cy="139955"/>
          </a:xfrm>
          <a:prstGeom prst="rect">
            <a:avLst/>
          </a:prstGeom>
        </p:spPr>
      </p:pic>
      <p:pic>
        <p:nvPicPr>
          <p:cNvPr id="283" name="グラフィックス 282">
            <a:extLst>
              <a:ext uri="{FF2B5EF4-FFF2-40B4-BE49-F238E27FC236}">
                <a16:creationId xmlns:a16="http://schemas.microsoft.com/office/drawing/2014/main" id="{C790C1D2-552D-439C-A8E8-45ACBFA9E9D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4562558" y="2411610"/>
            <a:ext cx="533329" cy="158023"/>
          </a:xfrm>
          <a:prstGeom prst="rect">
            <a:avLst/>
          </a:prstGeom>
        </p:spPr>
      </p:pic>
      <p:pic>
        <p:nvPicPr>
          <p:cNvPr id="284" name="グラフィックス 283">
            <a:extLst>
              <a:ext uri="{FF2B5EF4-FFF2-40B4-BE49-F238E27FC236}">
                <a16:creationId xmlns:a16="http://schemas.microsoft.com/office/drawing/2014/main" id="{49A32D05-F45A-4E4B-8C22-1A54B3B38DA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6263774" y="2458476"/>
            <a:ext cx="179942" cy="139955"/>
          </a:xfrm>
          <a:prstGeom prst="rect">
            <a:avLst/>
          </a:prstGeom>
        </p:spPr>
      </p:pic>
      <p:pic>
        <p:nvPicPr>
          <p:cNvPr id="285" name="グラフィックス 284">
            <a:extLst>
              <a:ext uri="{FF2B5EF4-FFF2-40B4-BE49-F238E27FC236}">
                <a16:creationId xmlns:a16="http://schemas.microsoft.com/office/drawing/2014/main" id="{DE7AB382-3FDF-40D5-B1FC-2FA6DF9D7A5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2098713" y="2372366"/>
            <a:ext cx="533329" cy="158023"/>
          </a:xfrm>
          <a:prstGeom prst="rect">
            <a:avLst/>
          </a:prstGeom>
        </p:spPr>
      </p:pic>
      <p:pic>
        <p:nvPicPr>
          <p:cNvPr id="286" name="グラフィックス 285">
            <a:extLst>
              <a:ext uri="{FF2B5EF4-FFF2-40B4-BE49-F238E27FC236}">
                <a16:creationId xmlns:a16="http://schemas.microsoft.com/office/drawing/2014/main" id="{371FC561-6FBA-4E70-AE27-EB437E2CAD6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3514209" y="2466842"/>
            <a:ext cx="179942" cy="139955"/>
          </a:xfrm>
          <a:prstGeom prst="rect">
            <a:avLst/>
          </a:prstGeom>
        </p:spPr>
      </p:pic>
      <p:pic>
        <p:nvPicPr>
          <p:cNvPr id="287" name="グラフィックス 286">
            <a:extLst>
              <a:ext uri="{FF2B5EF4-FFF2-40B4-BE49-F238E27FC236}">
                <a16:creationId xmlns:a16="http://schemas.microsoft.com/office/drawing/2014/main" id="{08FEA96A-CCA7-42EA-9E92-E48C69966E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153399" y="2396616"/>
            <a:ext cx="533329" cy="158023"/>
          </a:xfrm>
          <a:prstGeom prst="rect">
            <a:avLst/>
          </a:prstGeom>
        </p:spPr>
      </p:pic>
      <p:pic>
        <p:nvPicPr>
          <p:cNvPr id="288" name="グラフィックス 287">
            <a:extLst>
              <a:ext uri="{FF2B5EF4-FFF2-40B4-BE49-F238E27FC236}">
                <a16:creationId xmlns:a16="http://schemas.microsoft.com/office/drawing/2014/main" id="{50968888-7A05-422B-9299-FADBEE3B74F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1515219" y="2461078"/>
            <a:ext cx="179942" cy="139955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D35A69D-BF2F-4C38-A2E0-0CA3F24A5C50}"/>
              </a:ext>
            </a:extLst>
          </p:cNvPr>
          <p:cNvGrpSpPr/>
          <p:nvPr/>
        </p:nvGrpSpPr>
        <p:grpSpPr>
          <a:xfrm>
            <a:off x="4062185" y="3008601"/>
            <a:ext cx="3115178" cy="1684720"/>
            <a:chOff x="4093181" y="3008601"/>
            <a:chExt cx="3115178" cy="1684720"/>
          </a:xfrm>
        </p:grpSpPr>
        <p:pic>
          <p:nvPicPr>
            <p:cNvPr id="290" name="グラフィックス 289">
              <a:extLst>
                <a:ext uri="{FF2B5EF4-FFF2-40B4-BE49-F238E27FC236}">
                  <a16:creationId xmlns:a16="http://schemas.microsoft.com/office/drawing/2014/main" id="{7627BDB1-F7CF-405F-B7B4-40D9521F89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9872" y="3008601"/>
              <a:ext cx="503424" cy="212986"/>
            </a:xfrm>
            <a:prstGeom prst="rect">
              <a:avLst/>
            </a:prstGeom>
          </p:spPr>
        </p:pic>
        <p:pic>
          <p:nvPicPr>
            <p:cNvPr id="291" name="グラフィックス 290">
              <a:extLst>
                <a:ext uri="{FF2B5EF4-FFF2-40B4-BE49-F238E27FC236}">
                  <a16:creationId xmlns:a16="http://schemas.microsoft.com/office/drawing/2014/main" id="{AD7AE3EA-C9AA-4D9D-941F-1F6BA8C8A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7494" y="3305544"/>
              <a:ext cx="503424" cy="212986"/>
            </a:xfrm>
            <a:prstGeom prst="rect">
              <a:avLst/>
            </a:prstGeom>
          </p:spPr>
        </p:pic>
        <p:pic>
          <p:nvPicPr>
            <p:cNvPr id="292" name="グラフィックス 291">
              <a:extLst>
                <a:ext uri="{FF2B5EF4-FFF2-40B4-BE49-F238E27FC236}">
                  <a16:creationId xmlns:a16="http://schemas.microsoft.com/office/drawing/2014/main" id="{4C3C709C-CB76-49B9-AE8F-2876D27B8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8684" y="3594828"/>
              <a:ext cx="503424" cy="212986"/>
            </a:xfrm>
            <a:prstGeom prst="rect">
              <a:avLst/>
            </a:prstGeom>
          </p:spPr>
        </p:pic>
        <p:pic>
          <p:nvPicPr>
            <p:cNvPr id="293" name="グラフィックス 292">
              <a:extLst>
                <a:ext uri="{FF2B5EF4-FFF2-40B4-BE49-F238E27FC236}">
                  <a16:creationId xmlns:a16="http://schemas.microsoft.com/office/drawing/2014/main" id="{221FB34A-4E91-49A2-8C35-8403DF1F5D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6306" y="3891771"/>
              <a:ext cx="503424" cy="212986"/>
            </a:xfrm>
            <a:prstGeom prst="rect">
              <a:avLst/>
            </a:prstGeom>
          </p:spPr>
        </p:pic>
        <p:pic>
          <p:nvPicPr>
            <p:cNvPr id="294" name="グラフィックス 293">
              <a:extLst>
                <a:ext uri="{FF2B5EF4-FFF2-40B4-BE49-F238E27FC236}">
                  <a16:creationId xmlns:a16="http://schemas.microsoft.com/office/drawing/2014/main" id="{51F9C63C-9BC6-4E23-ACA2-77134BCC2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01435" y="3008602"/>
              <a:ext cx="503424" cy="212986"/>
            </a:xfrm>
            <a:prstGeom prst="rect">
              <a:avLst/>
            </a:prstGeom>
          </p:spPr>
        </p:pic>
        <p:pic>
          <p:nvPicPr>
            <p:cNvPr id="295" name="グラフィックス 294">
              <a:extLst>
                <a:ext uri="{FF2B5EF4-FFF2-40B4-BE49-F238E27FC236}">
                  <a16:creationId xmlns:a16="http://schemas.microsoft.com/office/drawing/2014/main" id="{6F9ED5E0-B667-4CFD-90F5-7EF271454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399057" y="3305545"/>
              <a:ext cx="503424" cy="212986"/>
            </a:xfrm>
            <a:prstGeom prst="rect">
              <a:avLst/>
            </a:prstGeom>
          </p:spPr>
        </p:pic>
        <p:pic>
          <p:nvPicPr>
            <p:cNvPr id="296" name="グラフィックス 295">
              <a:extLst>
                <a:ext uri="{FF2B5EF4-FFF2-40B4-BE49-F238E27FC236}">
                  <a16:creationId xmlns:a16="http://schemas.microsoft.com/office/drawing/2014/main" id="{86FFDB9E-0BCB-4A12-B391-24F6C429B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00247" y="3594829"/>
              <a:ext cx="503424" cy="212986"/>
            </a:xfrm>
            <a:prstGeom prst="rect">
              <a:avLst/>
            </a:prstGeom>
          </p:spPr>
        </p:pic>
        <p:pic>
          <p:nvPicPr>
            <p:cNvPr id="297" name="グラフィックス 296">
              <a:extLst>
                <a:ext uri="{FF2B5EF4-FFF2-40B4-BE49-F238E27FC236}">
                  <a16:creationId xmlns:a16="http://schemas.microsoft.com/office/drawing/2014/main" id="{822F2A62-C963-4651-9FE7-28F70396E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397869" y="3891772"/>
              <a:ext cx="503424" cy="212986"/>
            </a:xfrm>
            <a:prstGeom prst="rect">
              <a:avLst/>
            </a:prstGeom>
          </p:spPr>
        </p:pic>
        <p:pic>
          <p:nvPicPr>
            <p:cNvPr id="298" name="グラフィックス 297">
              <a:extLst>
                <a:ext uri="{FF2B5EF4-FFF2-40B4-BE49-F238E27FC236}">
                  <a16:creationId xmlns:a16="http://schemas.microsoft.com/office/drawing/2014/main" id="{DF936BF2-22CB-4F9E-8164-DD7634CCF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3372" y="3008602"/>
              <a:ext cx="503424" cy="212986"/>
            </a:xfrm>
            <a:prstGeom prst="rect">
              <a:avLst/>
            </a:prstGeom>
          </p:spPr>
        </p:pic>
        <p:pic>
          <p:nvPicPr>
            <p:cNvPr id="299" name="グラフィックス 298">
              <a:extLst>
                <a:ext uri="{FF2B5EF4-FFF2-40B4-BE49-F238E27FC236}">
                  <a16:creationId xmlns:a16="http://schemas.microsoft.com/office/drawing/2014/main" id="{E5138CF5-C919-4FCB-8390-25E17D781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0994" y="3305545"/>
              <a:ext cx="503424" cy="212986"/>
            </a:xfrm>
            <a:prstGeom prst="rect">
              <a:avLst/>
            </a:prstGeom>
          </p:spPr>
        </p:pic>
        <p:pic>
          <p:nvPicPr>
            <p:cNvPr id="300" name="グラフィックス 299">
              <a:extLst>
                <a:ext uri="{FF2B5EF4-FFF2-40B4-BE49-F238E27FC236}">
                  <a16:creationId xmlns:a16="http://schemas.microsoft.com/office/drawing/2014/main" id="{F7E29142-68B5-4756-9166-DAB6267E1B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2184" y="3594829"/>
              <a:ext cx="503424" cy="212986"/>
            </a:xfrm>
            <a:prstGeom prst="rect">
              <a:avLst/>
            </a:prstGeom>
          </p:spPr>
        </p:pic>
        <p:pic>
          <p:nvPicPr>
            <p:cNvPr id="301" name="グラフィックス 300">
              <a:extLst>
                <a:ext uri="{FF2B5EF4-FFF2-40B4-BE49-F238E27FC236}">
                  <a16:creationId xmlns:a16="http://schemas.microsoft.com/office/drawing/2014/main" id="{72BDAAB9-0A6B-4153-B448-ECB899FF6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49806" y="3891772"/>
              <a:ext cx="503424" cy="212986"/>
            </a:xfrm>
            <a:prstGeom prst="rect">
              <a:avLst/>
            </a:prstGeom>
          </p:spPr>
        </p:pic>
        <p:pic>
          <p:nvPicPr>
            <p:cNvPr id="302" name="グラフィックス 301">
              <a:extLst>
                <a:ext uri="{FF2B5EF4-FFF2-40B4-BE49-F238E27FC236}">
                  <a16:creationId xmlns:a16="http://schemas.microsoft.com/office/drawing/2014/main" id="{0BCE22C1-5587-43DF-81AE-13920DB21D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4935" y="3008603"/>
              <a:ext cx="503424" cy="212986"/>
            </a:xfrm>
            <a:prstGeom prst="rect">
              <a:avLst/>
            </a:prstGeom>
          </p:spPr>
        </p:pic>
        <p:pic>
          <p:nvPicPr>
            <p:cNvPr id="303" name="グラフィックス 302">
              <a:extLst>
                <a:ext uri="{FF2B5EF4-FFF2-40B4-BE49-F238E27FC236}">
                  <a16:creationId xmlns:a16="http://schemas.microsoft.com/office/drawing/2014/main" id="{05A31844-CDD4-4E16-8940-8DF9DC0DB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2557" y="3305546"/>
              <a:ext cx="503424" cy="212986"/>
            </a:xfrm>
            <a:prstGeom prst="rect">
              <a:avLst/>
            </a:prstGeom>
          </p:spPr>
        </p:pic>
        <p:pic>
          <p:nvPicPr>
            <p:cNvPr id="304" name="グラフィックス 303">
              <a:extLst>
                <a:ext uri="{FF2B5EF4-FFF2-40B4-BE49-F238E27FC236}">
                  <a16:creationId xmlns:a16="http://schemas.microsoft.com/office/drawing/2014/main" id="{9B0C159B-C1E6-4DB6-9AE5-E65BC34D2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3747" y="3594830"/>
              <a:ext cx="503424" cy="212986"/>
            </a:xfrm>
            <a:prstGeom prst="rect">
              <a:avLst/>
            </a:prstGeom>
          </p:spPr>
        </p:pic>
        <p:pic>
          <p:nvPicPr>
            <p:cNvPr id="305" name="グラフィックス 304">
              <a:extLst>
                <a:ext uri="{FF2B5EF4-FFF2-40B4-BE49-F238E27FC236}">
                  <a16:creationId xmlns:a16="http://schemas.microsoft.com/office/drawing/2014/main" id="{D3D58A05-7FD0-4062-AFD4-2FA71E78C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1369" y="3891773"/>
              <a:ext cx="503424" cy="212986"/>
            </a:xfrm>
            <a:prstGeom prst="rect">
              <a:avLst/>
            </a:prstGeom>
          </p:spPr>
        </p:pic>
        <p:pic>
          <p:nvPicPr>
            <p:cNvPr id="306" name="グラフィックス 305">
              <a:extLst>
                <a:ext uri="{FF2B5EF4-FFF2-40B4-BE49-F238E27FC236}">
                  <a16:creationId xmlns:a16="http://schemas.microsoft.com/office/drawing/2014/main" id="{C014D432-318E-4534-A9E1-AA9033443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9872" y="4183390"/>
              <a:ext cx="503424" cy="212986"/>
            </a:xfrm>
            <a:prstGeom prst="rect">
              <a:avLst/>
            </a:prstGeom>
          </p:spPr>
        </p:pic>
        <p:pic>
          <p:nvPicPr>
            <p:cNvPr id="307" name="グラフィックス 306">
              <a:extLst>
                <a:ext uri="{FF2B5EF4-FFF2-40B4-BE49-F238E27FC236}">
                  <a16:creationId xmlns:a16="http://schemas.microsoft.com/office/drawing/2014/main" id="{DA200D4C-CEAC-4A33-949E-5211A58D7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7494" y="4480333"/>
              <a:ext cx="503424" cy="212986"/>
            </a:xfrm>
            <a:prstGeom prst="rect">
              <a:avLst/>
            </a:prstGeom>
          </p:spPr>
        </p:pic>
        <p:pic>
          <p:nvPicPr>
            <p:cNvPr id="309" name="グラフィックス 308">
              <a:extLst>
                <a:ext uri="{FF2B5EF4-FFF2-40B4-BE49-F238E27FC236}">
                  <a16:creationId xmlns:a16="http://schemas.microsoft.com/office/drawing/2014/main" id="{F35F7BF9-9DAA-4791-9727-CA30B8B2B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01435" y="4183391"/>
              <a:ext cx="503424" cy="212986"/>
            </a:xfrm>
            <a:prstGeom prst="rect">
              <a:avLst/>
            </a:prstGeom>
          </p:spPr>
        </p:pic>
        <p:pic>
          <p:nvPicPr>
            <p:cNvPr id="310" name="グラフィックス 309">
              <a:extLst>
                <a:ext uri="{FF2B5EF4-FFF2-40B4-BE49-F238E27FC236}">
                  <a16:creationId xmlns:a16="http://schemas.microsoft.com/office/drawing/2014/main" id="{84010D56-7123-4CE2-BFE8-5AAAC6BE7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399057" y="4480334"/>
              <a:ext cx="503424" cy="212986"/>
            </a:xfrm>
            <a:prstGeom prst="rect">
              <a:avLst/>
            </a:prstGeom>
          </p:spPr>
        </p:pic>
        <p:pic>
          <p:nvPicPr>
            <p:cNvPr id="312" name="グラフィックス 311">
              <a:extLst>
                <a:ext uri="{FF2B5EF4-FFF2-40B4-BE49-F238E27FC236}">
                  <a16:creationId xmlns:a16="http://schemas.microsoft.com/office/drawing/2014/main" id="{A77F618D-06E1-4667-B85A-A7C16151C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3372" y="4183391"/>
              <a:ext cx="503424" cy="212986"/>
            </a:xfrm>
            <a:prstGeom prst="rect">
              <a:avLst/>
            </a:prstGeom>
          </p:spPr>
        </p:pic>
        <p:pic>
          <p:nvPicPr>
            <p:cNvPr id="313" name="グラフィックス 312">
              <a:extLst>
                <a:ext uri="{FF2B5EF4-FFF2-40B4-BE49-F238E27FC236}">
                  <a16:creationId xmlns:a16="http://schemas.microsoft.com/office/drawing/2014/main" id="{DFBB2C19-EFD8-490C-8A2E-6D808401A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0994" y="4480334"/>
              <a:ext cx="503424" cy="212986"/>
            </a:xfrm>
            <a:prstGeom prst="rect">
              <a:avLst/>
            </a:prstGeom>
          </p:spPr>
        </p:pic>
        <p:pic>
          <p:nvPicPr>
            <p:cNvPr id="315" name="グラフィックス 314">
              <a:extLst>
                <a:ext uri="{FF2B5EF4-FFF2-40B4-BE49-F238E27FC236}">
                  <a16:creationId xmlns:a16="http://schemas.microsoft.com/office/drawing/2014/main" id="{589853BE-E336-4ABB-9BE3-4BFAD3567D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4935" y="4183392"/>
              <a:ext cx="503424" cy="212986"/>
            </a:xfrm>
            <a:prstGeom prst="rect">
              <a:avLst/>
            </a:prstGeom>
          </p:spPr>
        </p:pic>
        <p:pic>
          <p:nvPicPr>
            <p:cNvPr id="316" name="グラフィックス 315">
              <a:extLst>
                <a:ext uri="{FF2B5EF4-FFF2-40B4-BE49-F238E27FC236}">
                  <a16:creationId xmlns:a16="http://schemas.microsoft.com/office/drawing/2014/main" id="{9F2E6181-BECE-443C-A04A-02D669698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2557" y="4480335"/>
              <a:ext cx="503424" cy="212986"/>
            </a:xfrm>
            <a:prstGeom prst="rect">
              <a:avLst/>
            </a:prstGeom>
          </p:spPr>
        </p:pic>
        <p:pic>
          <p:nvPicPr>
            <p:cNvPr id="318" name="グラフィックス 317">
              <a:extLst>
                <a:ext uri="{FF2B5EF4-FFF2-40B4-BE49-F238E27FC236}">
                  <a16:creationId xmlns:a16="http://schemas.microsoft.com/office/drawing/2014/main" id="{0581F7C1-DEA1-4515-823A-913888B60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6747" y="3008601"/>
              <a:ext cx="503424" cy="212986"/>
            </a:xfrm>
            <a:prstGeom prst="rect">
              <a:avLst/>
            </a:prstGeom>
          </p:spPr>
        </p:pic>
        <p:pic>
          <p:nvPicPr>
            <p:cNvPr id="319" name="グラフィックス 318">
              <a:extLst>
                <a:ext uri="{FF2B5EF4-FFF2-40B4-BE49-F238E27FC236}">
                  <a16:creationId xmlns:a16="http://schemas.microsoft.com/office/drawing/2014/main" id="{B7591489-FFA0-47DB-B4C1-CF92D0205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4369" y="3305544"/>
              <a:ext cx="503424" cy="212986"/>
            </a:xfrm>
            <a:prstGeom prst="rect">
              <a:avLst/>
            </a:prstGeom>
          </p:spPr>
        </p:pic>
        <p:pic>
          <p:nvPicPr>
            <p:cNvPr id="320" name="グラフィックス 319">
              <a:extLst>
                <a:ext uri="{FF2B5EF4-FFF2-40B4-BE49-F238E27FC236}">
                  <a16:creationId xmlns:a16="http://schemas.microsoft.com/office/drawing/2014/main" id="{14DC4911-84A0-48E5-8D59-12F097D72C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5559" y="3594828"/>
              <a:ext cx="503424" cy="212986"/>
            </a:xfrm>
            <a:prstGeom prst="rect">
              <a:avLst/>
            </a:prstGeom>
          </p:spPr>
        </p:pic>
        <p:pic>
          <p:nvPicPr>
            <p:cNvPr id="321" name="グラフィックス 320">
              <a:extLst>
                <a:ext uri="{FF2B5EF4-FFF2-40B4-BE49-F238E27FC236}">
                  <a16:creationId xmlns:a16="http://schemas.microsoft.com/office/drawing/2014/main" id="{DD52219A-CFEF-4781-B624-A1DA8FAB7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3181" y="3891771"/>
              <a:ext cx="503424" cy="212986"/>
            </a:xfrm>
            <a:prstGeom prst="rect">
              <a:avLst/>
            </a:prstGeom>
          </p:spPr>
        </p:pic>
        <p:pic>
          <p:nvPicPr>
            <p:cNvPr id="322" name="グラフィックス 321">
              <a:extLst>
                <a:ext uri="{FF2B5EF4-FFF2-40B4-BE49-F238E27FC236}">
                  <a16:creationId xmlns:a16="http://schemas.microsoft.com/office/drawing/2014/main" id="{3CE0A98D-D0BD-404A-84D5-4B1393AF4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6747" y="4183390"/>
              <a:ext cx="503424" cy="212986"/>
            </a:xfrm>
            <a:prstGeom prst="rect">
              <a:avLst/>
            </a:prstGeom>
          </p:spPr>
        </p:pic>
        <p:pic>
          <p:nvPicPr>
            <p:cNvPr id="323" name="グラフィックス 322">
              <a:extLst>
                <a:ext uri="{FF2B5EF4-FFF2-40B4-BE49-F238E27FC236}">
                  <a16:creationId xmlns:a16="http://schemas.microsoft.com/office/drawing/2014/main" id="{EA9205E2-71B4-4B0F-96AA-A8A6C64E4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4369" y="4480333"/>
              <a:ext cx="503424" cy="212986"/>
            </a:xfrm>
            <a:prstGeom prst="rect">
              <a:avLst/>
            </a:prstGeom>
          </p:spPr>
        </p:pic>
      </p:grpSp>
      <p:grpSp>
        <p:nvGrpSpPr>
          <p:cNvPr id="324" name="グループ化 323">
            <a:extLst>
              <a:ext uri="{FF2B5EF4-FFF2-40B4-BE49-F238E27FC236}">
                <a16:creationId xmlns:a16="http://schemas.microsoft.com/office/drawing/2014/main" id="{D6C02152-2D3D-4BDC-908B-95B9E2C77EAC}"/>
              </a:ext>
            </a:extLst>
          </p:cNvPr>
          <p:cNvGrpSpPr/>
          <p:nvPr/>
        </p:nvGrpSpPr>
        <p:grpSpPr>
          <a:xfrm>
            <a:off x="2057637" y="3001864"/>
            <a:ext cx="1810490" cy="1974003"/>
            <a:chOff x="7965175" y="2969732"/>
            <a:chExt cx="1810490" cy="1974003"/>
          </a:xfrm>
        </p:grpSpPr>
        <p:pic>
          <p:nvPicPr>
            <p:cNvPr id="329" name="グラフィックス 328">
              <a:extLst>
                <a:ext uri="{FF2B5EF4-FFF2-40B4-BE49-F238E27FC236}">
                  <a16:creationId xmlns:a16="http://schemas.microsoft.com/office/drawing/2014/main" id="{F214A772-C371-486D-BE0D-3071634EE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2969732"/>
              <a:ext cx="503424" cy="212986"/>
            </a:xfrm>
            <a:prstGeom prst="rect">
              <a:avLst/>
            </a:prstGeom>
          </p:spPr>
        </p:pic>
        <p:pic>
          <p:nvPicPr>
            <p:cNvPr id="330" name="グラフィックス 329">
              <a:extLst>
                <a:ext uri="{FF2B5EF4-FFF2-40B4-BE49-F238E27FC236}">
                  <a16:creationId xmlns:a16="http://schemas.microsoft.com/office/drawing/2014/main" id="{4032C179-3969-485D-91A0-F72315E5C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3266675"/>
              <a:ext cx="503424" cy="212986"/>
            </a:xfrm>
            <a:prstGeom prst="rect">
              <a:avLst/>
            </a:prstGeom>
          </p:spPr>
        </p:pic>
        <p:pic>
          <p:nvPicPr>
            <p:cNvPr id="331" name="グラフィックス 330">
              <a:extLst>
                <a:ext uri="{FF2B5EF4-FFF2-40B4-BE49-F238E27FC236}">
                  <a16:creationId xmlns:a16="http://schemas.microsoft.com/office/drawing/2014/main" id="{9A2677FE-EE3D-49D1-879E-1664AE1FE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3555959"/>
              <a:ext cx="503424" cy="212986"/>
            </a:xfrm>
            <a:prstGeom prst="rect">
              <a:avLst/>
            </a:prstGeom>
          </p:spPr>
        </p:pic>
        <p:pic>
          <p:nvPicPr>
            <p:cNvPr id="332" name="グラフィックス 331">
              <a:extLst>
                <a:ext uri="{FF2B5EF4-FFF2-40B4-BE49-F238E27FC236}">
                  <a16:creationId xmlns:a16="http://schemas.microsoft.com/office/drawing/2014/main" id="{20E46F5E-A052-41CE-B798-C524574A8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5175" y="3852902"/>
              <a:ext cx="503424" cy="212986"/>
            </a:xfrm>
            <a:prstGeom prst="rect">
              <a:avLst/>
            </a:prstGeom>
          </p:spPr>
        </p:pic>
        <p:pic>
          <p:nvPicPr>
            <p:cNvPr id="333" name="グラフィックス 332">
              <a:extLst>
                <a:ext uri="{FF2B5EF4-FFF2-40B4-BE49-F238E27FC236}">
                  <a16:creationId xmlns:a16="http://schemas.microsoft.com/office/drawing/2014/main" id="{ED80A633-FA44-4F05-85FA-6A7EC4FCE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2969732"/>
              <a:ext cx="503424" cy="212986"/>
            </a:xfrm>
            <a:prstGeom prst="rect">
              <a:avLst/>
            </a:prstGeom>
          </p:spPr>
        </p:pic>
        <p:pic>
          <p:nvPicPr>
            <p:cNvPr id="334" name="グラフィックス 333">
              <a:extLst>
                <a:ext uri="{FF2B5EF4-FFF2-40B4-BE49-F238E27FC236}">
                  <a16:creationId xmlns:a16="http://schemas.microsoft.com/office/drawing/2014/main" id="{7B30721D-764A-4951-8F15-1BFD3E4C7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3266675"/>
              <a:ext cx="503424" cy="212986"/>
            </a:xfrm>
            <a:prstGeom prst="rect">
              <a:avLst/>
            </a:prstGeom>
          </p:spPr>
        </p:pic>
        <p:pic>
          <p:nvPicPr>
            <p:cNvPr id="335" name="グラフィックス 334">
              <a:extLst>
                <a:ext uri="{FF2B5EF4-FFF2-40B4-BE49-F238E27FC236}">
                  <a16:creationId xmlns:a16="http://schemas.microsoft.com/office/drawing/2014/main" id="{6C78016C-2253-44E9-A4F9-7DF35E083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3555959"/>
              <a:ext cx="503424" cy="212986"/>
            </a:xfrm>
            <a:prstGeom prst="rect">
              <a:avLst/>
            </a:prstGeom>
          </p:spPr>
        </p:pic>
        <p:pic>
          <p:nvPicPr>
            <p:cNvPr id="336" name="グラフィックス 335">
              <a:extLst>
                <a:ext uri="{FF2B5EF4-FFF2-40B4-BE49-F238E27FC236}">
                  <a16:creationId xmlns:a16="http://schemas.microsoft.com/office/drawing/2014/main" id="{E6A016E6-C3B7-454C-BB07-90775AFEC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7112" y="3852902"/>
              <a:ext cx="503424" cy="212986"/>
            </a:xfrm>
            <a:prstGeom prst="rect">
              <a:avLst/>
            </a:prstGeom>
          </p:spPr>
        </p:pic>
        <p:pic>
          <p:nvPicPr>
            <p:cNvPr id="337" name="グラフィックス 336">
              <a:extLst>
                <a:ext uri="{FF2B5EF4-FFF2-40B4-BE49-F238E27FC236}">
                  <a16:creationId xmlns:a16="http://schemas.microsoft.com/office/drawing/2014/main" id="{0A6ED880-1EB5-4E45-90D3-6A7705C08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2969733"/>
              <a:ext cx="503424" cy="212986"/>
            </a:xfrm>
            <a:prstGeom prst="rect">
              <a:avLst/>
            </a:prstGeom>
          </p:spPr>
        </p:pic>
        <p:pic>
          <p:nvPicPr>
            <p:cNvPr id="338" name="グラフィックス 337">
              <a:extLst>
                <a:ext uri="{FF2B5EF4-FFF2-40B4-BE49-F238E27FC236}">
                  <a16:creationId xmlns:a16="http://schemas.microsoft.com/office/drawing/2014/main" id="{02796F61-791D-480C-8679-0E7F1585C9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3266676"/>
              <a:ext cx="503424" cy="212986"/>
            </a:xfrm>
            <a:prstGeom prst="rect">
              <a:avLst/>
            </a:prstGeom>
          </p:spPr>
        </p:pic>
        <p:pic>
          <p:nvPicPr>
            <p:cNvPr id="339" name="グラフィックス 338">
              <a:extLst>
                <a:ext uri="{FF2B5EF4-FFF2-40B4-BE49-F238E27FC236}">
                  <a16:creationId xmlns:a16="http://schemas.microsoft.com/office/drawing/2014/main" id="{99C1BD0A-4EF4-46CE-93E2-8491A1C7C4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3555960"/>
              <a:ext cx="503424" cy="212986"/>
            </a:xfrm>
            <a:prstGeom prst="rect">
              <a:avLst/>
            </a:prstGeom>
          </p:spPr>
        </p:pic>
        <p:pic>
          <p:nvPicPr>
            <p:cNvPr id="340" name="グラフィックス 339">
              <a:extLst>
                <a:ext uri="{FF2B5EF4-FFF2-40B4-BE49-F238E27FC236}">
                  <a16:creationId xmlns:a16="http://schemas.microsoft.com/office/drawing/2014/main" id="{FCD98E4D-0F6F-4E43-9A88-AF4C13DDF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8675" y="3852903"/>
              <a:ext cx="503424" cy="212986"/>
            </a:xfrm>
            <a:prstGeom prst="rect">
              <a:avLst/>
            </a:prstGeom>
          </p:spPr>
        </p:pic>
        <p:pic>
          <p:nvPicPr>
            <p:cNvPr id="344" name="グラフィックス 343">
              <a:extLst>
                <a:ext uri="{FF2B5EF4-FFF2-40B4-BE49-F238E27FC236}">
                  <a16:creationId xmlns:a16="http://schemas.microsoft.com/office/drawing/2014/main" id="{2476F375-4C9E-46D5-80A9-CCFE3710F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4144521"/>
              <a:ext cx="503424" cy="212986"/>
            </a:xfrm>
            <a:prstGeom prst="rect">
              <a:avLst/>
            </a:prstGeom>
          </p:spPr>
        </p:pic>
        <p:pic>
          <p:nvPicPr>
            <p:cNvPr id="345" name="グラフィックス 344">
              <a:extLst>
                <a:ext uri="{FF2B5EF4-FFF2-40B4-BE49-F238E27FC236}">
                  <a16:creationId xmlns:a16="http://schemas.microsoft.com/office/drawing/2014/main" id="{B6551355-AC27-40CB-B949-828AB15FB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4441464"/>
              <a:ext cx="503424" cy="212986"/>
            </a:xfrm>
            <a:prstGeom prst="rect">
              <a:avLst/>
            </a:prstGeom>
          </p:spPr>
        </p:pic>
        <p:pic>
          <p:nvPicPr>
            <p:cNvPr id="346" name="グラフィックス 345">
              <a:extLst>
                <a:ext uri="{FF2B5EF4-FFF2-40B4-BE49-F238E27FC236}">
                  <a16:creationId xmlns:a16="http://schemas.microsoft.com/office/drawing/2014/main" id="{55198A06-D6D8-4F3A-AD17-75BD9F6B0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4730748"/>
              <a:ext cx="503424" cy="212986"/>
            </a:xfrm>
            <a:prstGeom prst="rect">
              <a:avLst/>
            </a:prstGeom>
          </p:spPr>
        </p:pic>
        <p:pic>
          <p:nvPicPr>
            <p:cNvPr id="347" name="グラフィックス 346">
              <a:extLst>
                <a:ext uri="{FF2B5EF4-FFF2-40B4-BE49-F238E27FC236}">
                  <a16:creationId xmlns:a16="http://schemas.microsoft.com/office/drawing/2014/main" id="{D9FBEDBB-F692-49B3-A5B6-4B5932B6E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4144521"/>
              <a:ext cx="503424" cy="212986"/>
            </a:xfrm>
            <a:prstGeom prst="rect">
              <a:avLst/>
            </a:prstGeom>
          </p:spPr>
        </p:pic>
        <p:pic>
          <p:nvPicPr>
            <p:cNvPr id="348" name="グラフィックス 347">
              <a:extLst>
                <a:ext uri="{FF2B5EF4-FFF2-40B4-BE49-F238E27FC236}">
                  <a16:creationId xmlns:a16="http://schemas.microsoft.com/office/drawing/2014/main" id="{335B7352-6BFE-4F91-A627-C57600C980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4441464"/>
              <a:ext cx="503424" cy="212986"/>
            </a:xfrm>
            <a:prstGeom prst="rect">
              <a:avLst/>
            </a:prstGeom>
          </p:spPr>
        </p:pic>
        <p:pic>
          <p:nvPicPr>
            <p:cNvPr id="349" name="グラフィックス 348">
              <a:extLst>
                <a:ext uri="{FF2B5EF4-FFF2-40B4-BE49-F238E27FC236}">
                  <a16:creationId xmlns:a16="http://schemas.microsoft.com/office/drawing/2014/main" id="{8D58592D-6829-4E79-9C8F-A4BFD4BA3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4730748"/>
              <a:ext cx="503424" cy="212986"/>
            </a:xfrm>
            <a:prstGeom prst="rect">
              <a:avLst/>
            </a:prstGeom>
          </p:spPr>
        </p:pic>
        <p:pic>
          <p:nvPicPr>
            <p:cNvPr id="350" name="グラフィックス 349">
              <a:extLst>
                <a:ext uri="{FF2B5EF4-FFF2-40B4-BE49-F238E27FC236}">
                  <a16:creationId xmlns:a16="http://schemas.microsoft.com/office/drawing/2014/main" id="{1CF3B206-0142-4FAB-BD73-7E8330EDD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4144522"/>
              <a:ext cx="503424" cy="212986"/>
            </a:xfrm>
            <a:prstGeom prst="rect">
              <a:avLst/>
            </a:prstGeom>
          </p:spPr>
        </p:pic>
        <p:pic>
          <p:nvPicPr>
            <p:cNvPr id="351" name="グラフィックス 350">
              <a:extLst>
                <a:ext uri="{FF2B5EF4-FFF2-40B4-BE49-F238E27FC236}">
                  <a16:creationId xmlns:a16="http://schemas.microsoft.com/office/drawing/2014/main" id="{380B55E5-E259-4B5D-851A-676CD7124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4441465"/>
              <a:ext cx="503424" cy="212986"/>
            </a:xfrm>
            <a:prstGeom prst="rect">
              <a:avLst/>
            </a:prstGeom>
          </p:spPr>
        </p:pic>
        <p:pic>
          <p:nvPicPr>
            <p:cNvPr id="352" name="グラフィックス 351">
              <a:extLst>
                <a:ext uri="{FF2B5EF4-FFF2-40B4-BE49-F238E27FC236}">
                  <a16:creationId xmlns:a16="http://schemas.microsoft.com/office/drawing/2014/main" id="{9C5CB07E-9C78-4822-9CC6-D176448C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4730749"/>
              <a:ext cx="503424" cy="212986"/>
            </a:xfrm>
            <a:prstGeom prst="rect">
              <a:avLst/>
            </a:prstGeom>
          </p:spPr>
        </p:pic>
      </p:grpSp>
      <p:grpSp>
        <p:nvGrpSpPr>
          <p:cNvPr id="353" name="グループ化 352">
            <a:extLst>
              <a:ext uri="{FF2B5EF4-FFF2-40B4-BE49-F238E27FC236}">
                <a16:creationId xmlns:a16="http://schemas.microsoft.com/office/drawing/2014/main" id="{D945E70F-BBF2-4AA4-90BD-A89EC735FEE8}"/>
              </a:ext>
            </a:extLst>
          </p:cNvPr>
          <p:cNvGrpSpPr/>
          <p:nvPr/>
        </p:nvGrpSpPr>
        <p:grpSpPr>
          <a:xfrm>
            <a:off x="153399" y="3001863"/>
            <a:ext cx="1810490" cy="1974003"/>
            <a:chOff x="7965175" y="2969732"/>
            <a:chExt cx="1810490" cy="1974003"/>
          </a:xfrm>
        </p:grpSpPr>
        <p:pic>
          <p:nvPicPr>
            <p:cNvPr id="354" name="グラフィックス 353">
              <a:extLst>
                <a:ext uri="{FF2B5EF4-FFF2-40B4-BE49-F238E27FC236}">
                  <a16:creationId xmlns:a16="http://schemas.microsoft.com/office/drawing/2014/main" id="{E43B62C2-C38D-427B-ABCA-EF574D94A7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2969732"/>
              <a:ext cx="503424" cy="212986"/>
            </a:xfrm>
            <a:prstGeom prst="rect">
              <a:avLst/>
            </a:prstGeom>
          </p:spPr>
        </p:pic>
        <p:pic>
          <p:nvPicPr>
            <p:cNvPr id="355" name="グラフィックス 354">
              <a:extLst>
                <a:ext uri="{FF2B5EF4-FFF2-40B4-BE49-F238E27FC236}">
                  <a16:creationId xmlns:a16="http://schemas.microsoft.com/office/drawing/2014/main" id="{D4B49583-6B40-4FEE-B82F-96B79B6150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3266675"/>
              <a:ext cx="503424" cy="212986"/>
            </a:xfrm>
            <a:prstGeom prst="rect">
              <a:avLst/>
            </a:prstGeom>
          </p:spPr>
        </p:pic>
        <p:pic>
          <p:nvPicPr>
            <p:cNvPr id="356" name="グラフィックス 355">
              <a:extLst>
                <a:ext uri="{FF2B5EF4-FFF2-40B4-BE49-F238E27FC236}">
                  <a16:creationId xmlns:a16="http://schemas.microsoft.com/office/drawing/2014/main" id="{5D90AEF7-D796-4D3F-895E-A1F9C39DE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3555959"/>
              <a:ext cx="503424" cy="212986"/>
            </a:xfrm>
            <a:prstGeom prst="rect">
              <a:avLst/>
            </a:prstGeom>
          </p:spPr>
        </p:pic>
        <p:pic>
          <p:nvPicPr>
            <p:cNvPr id="357" name="グラフィックス 356">
              <a:extLst>
                <a:ext uri="{FF2B5EF4-FFF2-40B4-BE49-F238E27FC236}">
                  <a16:creationId xmlns:a16="http://schemas.microsoft.com/office/drawing/2014/main" id="{8CF1314F-DC14-45F9-AE57-84FEB1DAC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5175" y="3852902"/>
              <a:ext cx="503424" cy="212986"/>
            </a:xfrm>
            <a:prstGeom prst="rect">
              <a:avLst/>
            </a:prstGeom>
          </p:spPr>
        </p:pic>
        <p:pic>
          <p:nvPicPr>
            <p:cNvPr id="358" name="グラフィックス 357">
              <a:extLst>
                <a:ext uri="{FF2B5EF4-FFF2-40B4-BE49-F238E27FC236}">
                  <a16:creationId xmlns:a16="http://schemas.microsoft.com/office/drawing/2014/main" id="{093F5CAA-013A-4F05-9079-54FBE20CA5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2969732"/>
              <a:ext cx="503424" cy="212986"/>
            </a:xfrm>
            <a:prstGeom prst="rect">
              <a:avLst/>
            </a:prstGeom>
          </p:spPr>
        </p:pic>
        <p:pic>
          <p:nvPicPr>
            <p:cNvPr id="359" name="グラフィックス 358">
              <a:extLst>
                <a:ext uri="{FF2B5EF4-FFF2-40B4-BE49-F238E27FC236}">
                  <a16:creationId xmlns:a16="http://schemas.microsoft.com/office/drawing/2014/main" id="{B6D3DF4F-B741-4E06-A1C7-C768AB832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3266675"/>
              <a:ext cx="503424" cy="212986"/>
            </a:xfrm>
            <a:prstGeom prst="rect">
              <a:avLst/>
            </a:prstGeom>
          </p:spPr>
        </p:pic>
        <p:pic>
          <p:nvPicPr>
            <p:cNvPr id="360" name="グラフィックス 359">
              <a:extLst>
                <a:ext uri="{FF2B5EF4-FFF2-40B4-BE49-F238E27FC236}">
                  <a16:creationId xmlns:a16="http://schemas.microsoft.com/office/drawing/2014/main" id="{B81D099F-8CEA-43B1-8847-F438F5FB38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3555959"/>
              <a:ext cx="503424" cy="212986"/>
            </a:xfrm>
            <a:prstGeom prst="rect">
              <a:avLst/>
            </a:prstGeom>
          </p:spPr>
        </p:pic>
        <p:pic>
          <p:nvPicPr>
            <p:cNvPr id="361" name="グラフィックス 360">
              <a:extLst>
                <a:ext uri="{FF2B5EF4-FFF2-40B4-BE49-F238E27FC236}">
                  <a16:creationId xmlns:a16="http://schemas.microsoft.com/office/drawing/2014/main" id="{213D97C6-DF47-4D34-9612-3AC1D7178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7112" y="3852902"/>
              <a:ext cx="503424" cy="212986"/>
            </a:xfrm>
            <a:prstGeom prst="rect">
              <a:avLst/>
            </a:prstGeom>
          </p:spPr>
        </p:pic>
        <p:pic>
          <p:nvPicPr>
            <p:cNvPr id="362" name="グラフィックス 361">
              <a:extLst>
                <a:ext uri="{FF2B5EF4-FFF2-40B4-BE49-F238E27FC236}">
                  <a16:creationId xmlns:a16="http://schemas.microsoft.com/office/drawing/2014/main" id="{66F50289-7E41-43AD-8505-DE53970A8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2969733"/>
              <a:ext cx="503424" cy="212986"/>
            </a:xfrm>
            <a:prstGeom prst="rect">
              <a:avLst/>
            </a:prstGeom>
          </p:spPr>
        </p:pic>
        <p:pic>
          <p:nvPicPr>
            <p:cNvPr id="363" name="グラフィックス 362">
              <a:extLst>
                <a:ext uri="{FF2B5EF4-FFF2-40B4-BE49-F238E27FC236}">
                  <a16:creationId xmlns:a16="http://schemas.microsoft.com/office/drawing/2014/main" id="{02661F7D-C6E5-4D8E-BAA7-F54445B17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3266676"/>
              <a:ext cx="503424" cy="212986"/>
            </a:xfrm>
            <a:prstGeom prst="rect">
              <a:avLst/>
            </a:prstGeom>
          </p:spPr>
        </p:pic>
        <p:pic>
          <p:nvPicPr>
            <p:cNvPr id="364" name="グラフィックス 363">
              <a:extLst>
                <a:ext uri="{FF2B5EF4-FFF2-40B4-BE49-F238E27FC236}">
                  <a16:creationId xmlns:a16="http://schemas.microsoft.com/office/drawing/2014/main" id="{4E45C4DE-C55A-4E79-AB5F-C376A0E73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3555960"/>
              <a:ext cx="503424" cy="212986"/>
            </a:xfrm>
            <a:prstGeom prst="rect">
              <a:avLst/>
            </a:prstGeom>
          </p:spPr>
        </p:pic>
        <p:pic>
          <p:nvPicPr>
            <p:cNvPr id="365" name="グラフィックス 364">
              <a:extLst>
                <a:ext uri="{FF2B5EF4-FFF2-40B4-BE49-F238E27FC236}">
                  <a16:creationId xmlns:a16="http://schemas.microsoft.com/office/drawing/2014/main" id="{4CFA49F7-652B-4D22-9C81-2FAD2CA2E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8675" y="3852903"/>
              <a:ext cx="503424" cy="212986"/>
            </a:xfrm>
            <a:prstGeom prst="rect">
              <a:avLst/>
            </a:prstGeom>
          </p:spPr>
        </p:pic>
        <p:pic>
          <p:nvPicPr>
            <p:cNvPr id="366" name="グラフィックス 365">
              <a:extLst>
                <a:ext uri="{FF2B5EF4-FFF2-40B4-BE49-F238E27FC236}">
                  <a16:creationId xmlns:a16="http://schemas.microsoft.com/office/drawing/2014/main" id="{33293DFF-D8F7-4B7D-9C46-C76F8CDCC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4144521"/>
              <a:ext cx="503424" cy="212986"/>
            </a:xfrm>
            <a:prstGeom prst="rect">
              <a:avLst/>
            </a:prstGeom>
          </p:spPr>
        </p:pic>
        <p:pic>
          <p:nvPicPr>
            <p:cNvPr id="367" name="グラフィックス 366">
              <a:extLst>
                <a:ext uri="{FF2B5EF4-FFF2-40B4-BE49-F238E27FC236}">
                  <a16:creationId xmlns:a16="http://schemas.microsoft.com/office/drawing/2014/main" id="{24253B84-4A98-4110-9284-8BA369FB81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4441464"/>
              <a:ext cx="503424" cy="212986"/>
            </a:xfrm>
            <a:prstGeom prst="rect">
              <a:avLst/>
            </a:prstGeom>
          </p:spPr>
        </p:pic>
        <p:pic>
          <p:nvPicPr>
            <p:cNvPr id="368" name="グラフィックス 367">
              <a:extLst>
                <a:ext uri="{FF2B5EF4-FFF2-40B4-BE49-F238E27FC236}">
                  <a16:creationId xmlns:a16="http://schemas.microsoft.com/office/drawing/2014/main" id="{799F0435-344A-4E4C-88D7-447C92C3D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4730748"/>
              <a:ext cx="503424" cy="212986"/>
            </a:xfrm>
            <a:prstGeom prst="rect">
              <a:avLst/>
            </a:prstGeom>
          </p:spPr>
        </p:pic>
        <p:pic>
          <p:nvPicPr>
            <p:cNvPr id="369" name="グラフィックス 368">
              <a:extLst>
                <a:ext uri="{FF2B5EF4-FFF2-40B4-BE49-F238E27FC236}">
                  <a16:creationId xmlns:a16="http://schemas.microsoft.com/office/drawing/2014/main" id="{8DD60318-246B-4026-A5E5-058F8A74D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4144521"/>
              <a:ext cx="503424" cy="212986"/>
            </a:xfrm>
            <a:prstGeom prst="rect">
              <a:avLst/>
            </a:prstGeom>
          </p:spPr>
        </p:pic>
        <p:pic>
          <p:nvPicPr>
            <p:cNvPr id="370" name="グラフィックス 369">
              <a:extLst>
                <a:ext uri="{FF2B5EF4-FFF2-40B4-BE49-F238E27FC236}">
                  <a16:creationId xmlns:a16="http://schemas.microsoft.com/office/drawing/2014/main" id="{D0B44C2B-0DFD-47D4-9259-380B24670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4441464"/>
              <a:ext cx="503424" cy="212986"/>
            </a:xfrm>
            <a:prstGeom prst="rect">
              <a:avLst/>
            </a:prstGeom>
          </p:spPr>
        </p:pic>
        <p:pic>
          <p:nvPicPr>
            <p:cNvPr id="371" name="グラフィックス 370">
              <a:extLst>
                <a:ext uri="{FF2B5EF4-FFF2-40B4-BE49-F238E27FC236}">
                  <a16:creationId xmlns:a16="http://schemas.microsoft.com/office/drawing/2014/main" id="{1C195BD0-F08A-4AD3-ADB0-CC3D40DB1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4730748"/>
              <a:ext cx="503424" cy="212986"/>
            </a:xfrm>
            <a:prstGeom prst="rect">
              <a:avLst/>
            </a:prstGeom>
          </p:spPr>
        </p:pic>
        <p:pic>
          <p:nvPicPr>
            <p:cNvPr id="372" name="グラフィックス 371">
              <a:extLst>
                <a:ext uri="{FF2B5EF4-FFF2-40B4-BE49-F238E27FC236}">
                  <a16:creationId xmlns:a16="http://schemas.microsoft.com/office/drawing/2014/main" id="{8A9D83CD-78EA-46B0-A5A0-DDC3BD3A2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4144522"/>
              <a:ext cx="503424" cy="212986"/>
            </a:xfrm>
            <a:prstGeom prst="rect">
              <a:avLst/>
            </a:prstGeom>
          </p:spPr>
        </p:pic>
        <p:pic>
          <p:nvPicPr>
            <p:cNvPr id="373" name="グラフィックス 372">
              <a:extLst>
                <a:ext uri="{FF2B5EF4-FFF2-40B4-BE49-F238E27FC236}">
                  <a16:creationId xmlns:a16="http://schemas.microsoft.com/office/drawing/2014/main" id="{8644A33E-F792-46BD-9E12-63C287546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4441465"/>
              <a:ext cx="503424" cy="212986"/>
            </a:xfrm>
            <a:prstGeom prst="rect">
              <a:avLst/>
            </a:prstGeom>
          </p:spPr>
        </p:pic>
        <p:pic>
          <p:nvPicPr>
            <p:cNvPr id="374" name="グラフィックス 373">
              <a:extLst>
                <a:ext uri="{FF2B5EF4-FFF2-40B4-BE49-F238E27FC236}">
                  <a16:creationId xmlns:a16="http://schemas.microsoft.com/office/drawing/2014/main" id="{6CA593B1-C520-4727-A1D6-3AF5F68E1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4730749"/>
              <a:ext cx="503424" cy="212986"/>
            </a:xfrm>
            <a:prstGeom prst="rect">
              <a:avLst/>
            </a:prstGeom>
          </p:spPr>
        </p:pic>
      </p:grp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54F470E6-2E6E-154B-C70B-2732138263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2915" y="2227426"/>
            <a:ext cx="783874" cy="247540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4F387644-1DC3-CE5C-C6C2-825C64C32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1226" y="2203837"/>
            <a:ext cx="783874" cy="247540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78F7AE95-F858-B5EA-573F-067160345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6051" y="2323957"/>
            <a:ext cx="783874" cy="247540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95D6B0E7-A814-C18E-BD50-3A964B66E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19650" y="2399335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9F8E9123-7D20-49AC-8F6A-138AEF1E3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70634" y="1796989"/>
            <a:ext cx="179942" cy="139955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3046B638-F120-437E-A8A9-DB8349A5C0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V="1">
            <a:off x="2103367" y="3083324"/>
            <a:ext cx="533329" cy="158023"/>
          </a:xfrm>
          <a:prstGeom prst="rect">
            <a:avLst/>
          </a:prstGeom>
        </p:spPr>
      </p:pic>
      <p:pic>
        <p:nvPicPr>
          <p:cNvPr id="166" name="グラフィックス 165">
            <a:extLst>
              <a:ext uri="{FF2B5EF4-FFF2-40B4-BE49-F238E27FC236}">
                <a16:creationId xmlns:a16="http://schemas.microsoft.com/office/drawing/2014/main" id="{63647E48-91A2-4B11-9598-DCD7F4B2CE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V="1">
            <a:off x="2568700" y="4327958"/>
            <a:ext cx="533329" cy="158023"/>
          </a:xfrm>
          <a:prstGeom prst="rect">
            <a:avLst/>
          </a:prstGeom>
        </p:spPr>
      </p:pic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1717EB44-3F38-4C53-A2F1-B5FBF845B147}"/>
              </a:ext>
            </a:extLst>
          </p:cNvPr>
          <p:cNvGrpSpPr/>
          <p:nvPr/>
        </p:nvGrpSpPr>
        <p:grpSpPr>
          <a:xfrm>
            <a:off x="3263707" y="3518977"/>
            <a:ext cx="1387776" cy="1774298"/>
            <a:chOff x="3217213" y="3538351"/>
            <a:chExt cx="1387776" cy="1774298"/>
          </a:xfrm>
        </p:grpSpPr>
        <p:pic>
          <p:nvPicPr>
            <p:cNvPr id="168" name="グラフィックス 167">
              <a:extLst>
                <a:ext uri="{FF2B5EF4-FFF2-40B4-BE49-F238E27FC236}">
                  <a16:creationId xmlns:a16="http://schemas.microsoft.com/office/drawing/2014/main" id="{4A424632-5CD6-42BD-80B4-C6DF8C5971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169" name="グラフィックス 168">
              <a:extLst>
                <a:ext uri="{FF2B5EF4-FFF2-40B4-BE49-F238E27FC236}">
                  <a16:creationId xmlns:a16="http://schemas.microsoft.com/office/drawing/2014/main" id="{A39FC2B3-FB8B-4176-94C5-CB08B2CFA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170" name="グラフィックス 169">
              <a:extLst>
                <a:ext uri="{FF2B5EF4-FFF2-40B4-BE49-F238E27FC236}">
                  <a16:creationId xmlns:a16="http://schemas.microsoft.com/office/drawing/2014/main" id="{A0886367-3145-49EE-A1BD-2C6920B8D1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171" name="グラフィックス 170">
              <a:extLst>
                <a:ext uri="{FF2B5EF4-FFF2-40B4-BE49-F238E27FC236}">
                  <a16:creationId xmlns:a16="http://schemas.microsoft.com/office/drawing/2014/main" id="{96BF3BA1-4514-4FD8-99DE-94F5D64767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955164" y="4954444"/>
              <a:ext cx="503424" cy="212986"/>
            </a:xfrm>
            <a:prstGeom prst="rect">
              <a:avLst/>
            </a:prstGeom>
          </p:spPr>
        </p:pic>
        <p:pic>
          <p:nvPicPr>
            <p:cNvPr id="172" name="グラフィックス 171">
              <a:extLst>
                <a:ext uri="{FF2B5EF4-FFF2-40B4-BE49-F238E27FC236}">
                  <a16:creationId xmlns:a16="http://schemas.microsoft.com/office/drawing/2014/main" id="{A6796434-862A-4511-AEA3-AF4D719950F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73" name="グラフィックス 172">
              <a:extLst>
                <a:ext uri="{FF2B5EF4-FFF2-40B4-BE49-F238E27FC236}">
                  <a16:creationId xmlns:a16="http://schemas.microsoft.com/office/drawing/2014/main" id="{6C13EA4E-48B1-46FB-8A3D-41FA1DF68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74" name="グラフィックス 173">
              <a:extLst>
                <a:ext uri="{FF2B5EF4-FFF2-40B4-BE49-F238E27FC236}">
                  <a16:creationId xmlns:a16="http://schemas.microsoft.com/office/drawing/2014/main" id="{DCAFF322-0D6A-4A10-BECB-9D011A546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175" name="グラフィックス 174">
              <a:extLst>
                <a:ext uri="{FF2B5EF4-FFF2-40B4-BE49-F238E27FC236}">
                  <a16:creationId xmlns:a16="http://schemas.microsoft.com/office/drawing/2014/main" id="{5E2C39F8-5AAB-4C7A-9884-505331E65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176" name="グラフィックス 175">
              <a:extLst>
                <a:ext uri="{FF2B5EF4-FFF2-40B4-BE49-F238E27FC236}">
                  <a16:creationId xmlns:a16="http://schemas.microsoft.com/office/drawing/2014/main" id="{FA23AFA3-4527-4ECA-93D6-037B3ACA0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177" name="グラフィックス 176">
              <a:extLst>
                <a:ext uri="{FF2B5EF4-FFF2-40B4-BE49-F238E27FC236}">
                  <a16:creationId xmlns:a16="http://schemas.microsoft.com/office/drawing/2014/main" id="{3C2E0875-287F-44DD-A2B0-53AF51FAB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178" name="グラフィックス 177">
              <a:extLst>
                <a:ext uri="{FF2B5EF4-FFF2-40B4-BE49-F238E27FC236}">
                  <a16:creationId xmlns:a16="http://schemas.microsoft.com/office/drawing/2014/main" id="{32F9672F-932F-4E23-BDEC-15F2FA74F42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179" name="グラフィックス 178">
              <a:extLst>
                <a:ext uri="{FF2B5EF4-FFF2-40B4-BE49-F238E27FC236}">
                  <a16:creationId xmlns:a16="http://schemas.microsoft.com/office/drawing/2014/main" id="{CDF843F9-1A07-41FD-A7A8-E24842B79D3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  <p:pic>
          <p:nvPicPr>
            <p:cNvPr id="180" name="グラフィックス 179">
              <a:extLst>
                <a:ext uri="{FF2B5EF4-FFF2-40B4-BE49-F238E27FC236}">
                  <a16:creationId xmlns:a16="http://schemas.microsoft.com/office/drawing/2014/main" id="{89A9A51C-4C0A-409B-BB5F-1F73CB3D52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246783" y="4950878"/>
              <a:ext cx="503424" cy="212986"/>
            </a:xfrm>
            <a:prstGeom prst="rect">
              <a:avLst/>
            </a:prstGeom>
          </p:spPr>
        </p:pic>
        <p:pic>
          <p:nvPicPr>
            <p:cNvPr id="181" name="グラフィックス 180">
              <a:extLst>
                <a:ext uri="{FF2B5EF4-FFF2-40B4-BE49-F238E27FC236}">
                  <a16:creationId xmlns:a16="http://schemas.microsoft.com/office/drawing/2014/main" id="{66A75EFA-23A4-49B7-B52F-071D6FDFC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246783" y="4319431"/>
              <a:ext cx="503424" cy="212986"/>
            </a:xfrm>
            <a:prstGeom prst="rect">
              <a:avLst/>
            </a:prstGeom>
          </p:spPr>
        </p:pic>
        <p:pic>
          <p:nvPicPr>
            <p:cNvPr id="182" name="グラフィックス 181">
              <a:extLst>
                <a:ext uri="{FF2B5EF4-FFF2-40B4-BE49-F238E27FC236}">
                  <a16:creationId xmlns:a16="http://schemas.microsoft.com/office/drawing/2014/main" id="{53805A9D-96C4-4ED0-AD95-337273812C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246784" y="3694334"/>
              <a:ext cx="503424" cy="212986"/>
            </a:xfrm>
            <a:prstGeom prst="rect">
              <a:avLst/>
            </a:prstGeom>
          </p:spPr>
        </p:pic>
      </p:grpSp>
      <p:pic>
        <p:nvPicPr>
          <p:cNvPr id="183" name="グラフィックス 182">
            <a:extLst>
              <a:ext uri="{FF2B5EF4-FFF2-40B4-BE49-F238E27FC236}">
                <a16:creationId xmlns:a16="http://schemas.microsoft.com/office/drawing/2014/main" id="{95964D61-C2DD-4D4F-B77D-55D066A6E8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V="1">
            <a:off x="4940593" y="4134820"/>
            <a:ext cx="533329" cy="158023"/>
          </a:xfrm>
          <a:prstGeom prst="rect">
            <a:avLst/>
          </a:prstGeom>
        </p:spPr>
      </p:pic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A5772B26-08ED-456B-A14E-536A72D82DC8}"/>
              </a:ext>
            </a:extLst>
          </p:cNvPr>
          <p:cNvGrpSpPr/>
          <p:nvPr/>
        </p:nvGrpSpPr>
        <p:grpSpPr>
          <a:xfrm>
            <a:off x="5493074" y="3608845"/>
            <a:ext cx="1096157" cy="1142851"/>
            <a:chOff x="3217213" y="3538351"/>
            <a:chExt cx="1096157" cy="1142851"/>
          </a:xfrm>
        </p:grpSpPr>
        <p:pic>
          <p:nvPicPr>
            <p:cNvPr id="193" name="グラフィックス 192">
              <a:extLst>
                <a:ext uri="{FF2B5EF4-FFF2-40B4-BE49-F238E27FC236}">
                  <a16:creationId xmlns:a16="http://schemas.microsoft.com/office/drawing/2014/main" id="{13863D36-6ED7-4351-ACA6-352B45BC1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94" name="グラフィックス 193">
              <a:extLst>
                <a:ext uri="{FF2B5EF4-FFF2-40B4-BE49-F238E27FC236}">
                  <a16:creationId xmlns:a16="http://schemas.microsoft.com/office/drawing/2014/main" id="{F55294AC-2447-4778-A898-F430C7204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95" name="グラフィックス 194">
              <a:extLst>
                <a:ext uri="{FF2B5EF4-FFF2-40B4-BE49-F238E27FC236}">
                  <a16:creationId xmlns:a16="http://schemas.microsoft.com/office/drawing/2014/main" id="{C645CB02-77B6-448E-925A-22EF0700A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196" name="グラフィックス 195">
              <a:extLst>
                <a:ext uri="{FF2B5EF4-FFF2-40B4-BE49-F238E27FC236}">
                  <a16:creationId xmlns:a16="http://schemas.microsoft.com/office/drawing/2014/main" id="{74A0E818-95F3-454F-B574-CDDE41135C6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197" name="グラフィックス 196">
              <a:extLst>
                <a:ext uri="{FF2B5EF4-FFF2-40B4-BE49-F238E27FC236}">
                  <a16:creationId xmlns:a16="http://schemas.microsoft.com/office/drawing/2014/main" id="{5610ED84-9E04-4544-A9D9-1F1068930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198" name="グラフィックス 197">
              <a:extLst>
                <a:ext uri="{FF2B5EF4-FFF2-40B4-BE49-F238E27FC236}">
                  <a16:creationId xmlns:a16="http://schemas.microsoft.com/office/drawing/2014/main" id="{BA849A05-ECDC-406A-987E-7DDCE9F21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199" name="グラフィックス 198">
              <a:extLst>
                <a:ext uri="{FF2B5EF4-FFF2-40B4-BE49-F238E27FC236}">
                  <a16:creationId xmlns:a16="http://schemas.microsoft.com/office/drawing/2014/main" id="{5A2413C9-1F7C-4727-AF37-FBB116D96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200" name="グラフィックス 199">
              <a:extLst>
                <a:ext uri="{FF2B5EF4-FFF2-40B4-BE49-F238E27FC236}">
                  <a16:creationId xmlns:a16="http://schemas.microsoft.com/office/drawing/2014/main" id="{CC18694B-759B-4912-A79E-CA69A7E0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D35FC90-24C1-4959-BA3A-424ACE3681E6}"/>
              </a:ext>
            </a:extLst>
          </p:cNvPr>
          <p:cNvGrpSpPr/>
          <p:nvPr/>
        </p:nvGrpSpPr>
        <p:grpSpPr>
          <a:xfrm>
            <a:off x="2836349" y="1555564"/>
            <a:ext cx="3455186" cy="1812869"/>
            <a:chOff x="2836349" y="1555564"/>
            <a:chExt cx="3455186" cy="1812869"/>
          </a:xfrm>
        </p:grpSpPr>
        <p:pic>
          <p:nvPicPr>
            <p:cNvPr id="101" name="グラフィックス 100">
              <a:extLst>
                <a:ext uri="{FF2B5EF4-FFF2-40B4-BE49-F238E27FC236}">
                  <a16:creationId xmlns:a16="http://schemas.microsoft.com/office/drawing/2014/main" id="{D06EBE61-AD2B-4EE6-9A18-22F0B4450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2691130" y="3006662"/>
              <a:ext cx="503424" cy="212986"/>
            </a:xfrm>
            <a:prstGeom prst="rect">
              <a:avLst/>
            </a:prstGeom>
          </p:spPr>
        </p:pic>
        <p:pic>
          <p:nvPicPr>
            <p:cNvPr id="107" name="グラフィックス 106">
              <a:extLst>
                <a:ext uri="{FF2B5EF4-FFF2-40B4-BE49-F238E27FC236}">
                  <a16:creationId xmlns:a16="http://schemas.microsoft.com/office/drawing/2014/main" id="{A00C6FC6-6E58-4B06-A787-908B35A6C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2988073" y="3009040"/>
              <a:ext cx="503424" cy="212986"/>
            </a:xfrm>
            <a:prstGeom prst="rect">
              <a:avLst/>
            </a:prstGeom>
          </p:spPr>
        </p:pic>
        <p:pic>
          <p:nvPicPr>
            <p:cNvPr id="128" name="グラフィックス 127">
              <a:extLst>
                <a:ext uri="{FF2B5EF4-FFF2-40B4-BE49-F238E27FC236}">
                  <a16:creationId xmlns:a16="http://schemas.microsoft.com/office/drawing/2014/main" id="{DD6B38C6-C53F-4AA2-A647-1494D45E9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277357" y="3007850"/>
              <a:ext cx="503424" cy="212986"/>
            </a:xfrm>
            <a:prstGeom prst="rect">
              <a:avLst/>
            </a:prstGeom>
          </p:spPr>
        </p:pic>
        <p:pic>
          <p:nvPicPr>
            <p:cNvPr id="129" name="グラフィックス 128">
              <a:extLst>
                <a:ext uri="{FF2B5EF4-FFF2-40B4-BE49-F238E27FC236}">
                  <a16:creationId xmlns:a16="http://schemas.microsoft.com/office/drawing/2014/main" id="{3853A70D-9ED3-4B4C-AEAA-8F7E8644F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574300" y="3010228"/>
              <a:ext cx="503424" cy="212986"/>
            </a:xfrm>
            <a:prstGeom prst="rect">
              <a:avLst/>
            </a:prstGeom>
          </p:spPr>
        </p:pic>
        <p:pic>
          <p:nvPicPr>
            <p:cNvPr id="130" name="グラフィックス 129">
              <a:extLst>
                <a:ext uri="{FF2B5EF4-FFF2-40B4-BE49-F238E27FC236}">
                  <a16:creationId xmlns:a16="http://schemas.microsoft.com/office/drawing/2014/main" id="{0A4C22A4-2E9C-4A4E-BF12-47EAF00F3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2691130" y="2354725"/>
              <a:ext cx="503424" cy="212986"/>
            </a:xfrm>
            <a:prstGeom prst="rect">
              <a:avLst/>
            </a:prstGeom>
          </p:spPr>
        </p:pic>
        <p:pic>
          <p:nvPicPr>
            <p:cNvPr id="131" name="グラフィックス 130">
              <a:extLst>
                <a:ext uri="{FF2B5EF4-FFF2-40B4-BE49-F238E27FC236}">
                  <a16:creationId xmlns:a16="http://schemas.microsoft.com/office/drawing/2014/main" id="{92315670-47BC-4C2F-B8BE-410F5BBD49F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2988073" y="2357103"/>
              <a:ext cx="503424" cy="212986"/>
            </a:xfrm>
            <a:prstGeom prst="rect">
              <a:avLst/>
            </a:prstGeom>
          </p:spPr>
        </p:pic>
        <p:pic>
          <p:nvPicPr>
            <p:cNvPr id="132" name="グラフィックス 131">
              <a:extLst>
                <a:ext uri="{FF2B5EF4-FFF2-40B4-BE49-F238E27FC236}">
                  <a16:creationId xmlns:a16="http://schemas.microsoft.com/office/drawing/2014/main" id="{0DE97C22-1802-4690-8A22-38F25E28D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277357" y="2355913"/>
              <a:ext cx="503424" cy="212986"/>
            </a:xfrm>
            <a:prstGeom prst="rect">
              <a:avLst/>
            </a:prstGeom>
          </p:spPr>
        </p:pic>
        <p:pic>
          <p:nvPicPr>
            <p:cNvPr id="133" name="グラフィックス 132">
              <a:extLst>
                <a:ext uri="{FF2B5EF4-FFF2-40B4-BE49-F238E27FC236}">
                  <a16:creationId xmlns:a16="http://schemas.microsoft.com/office/drawing/2014/main" id="{D6A6E44D-32EF-4547-A026-0CA01FCCC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574300" y="2358291"/>
              <a:ext cx="503424" cy="212986"/>
            </a:xfrm>
            <a:prstGeom prst="rect">
              <a:avLst/>
            </a:prstGeom>
          </p:spPr>
        </p:pic>
        <p:pic>
          <p:nvPicPr>
            <p:cNvPr id="136" name="グラフィックス 135">
              <a:extLst>
                <a:ext uri="{FF2B5EF4-FFF2-40B4-BE49-F238E27FC236}">
                  <a16:creationId xmlns:a16="http://schemas.microsoft.com/office/drawing/2014/main" id="{4E042291-A9DB-486C-811C-37B5B07E7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2691131" y="1703162"/>
              <a:ext cx="503424" cy="212986"/>
            </a:xfrm>
            <a:prstGeom prst="rect">
              <a:avLst/>
            </a:prstGeom>
          </p:spPr>
        </p:pic>
        <p:pic>
          <p:nvPicPr>
            <p:cNvPr id="137" name="グラフィックス 136">
              <a:extLst>
                <a:ext uri="{FF2B5EF4-FFF2-40B4-BE49-F238E27FC236}">
                  <a16:creationId xmlns:a16="http://schemas.microsoft.com/office/drawing/2014/main" id="{485EE682-F571-4D33-9DA1-F63D36B68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2988074" y="1705540"/>
              <a:ext cx="503424" cy="212986"/>
            </a:xfrm>
            <a:prstGeom prst="rect">
              <a:avLst/>
            </a:prstGeom>
          </p:spPr>
        </p:pic>
        <p:pic>
          <p:nvPicPr>
            <p:cNvPr id="140" name="グラフィックス 139">
              <a:extLst>
                <a:ext uri="{FF2B5EF4-FFF2-40B4-BE49-F238E27FC236}">
                  <a16:creationId xmlns:a16="http://schemas.microsoft.com/office/drawing/2014/main" id="{85BE804B-FC10-4580-9908-0CB9A7AEC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277358" y="1704350"/>
              <a:ext cx="503424" cy="212986"/>
            </a:xfrm>
            <a:prstGeom prst="rect">
              <a:avLst/>
            </a:prstGeom>
          </p:spPr>
        </p:pic>
        <p:pic>
          <p:nvPicPr>
            <p:cNvPr id="141" name="グラフィックス 140">
              <a:extLst>
                <a:ext uri="{FF2B5EF4-FFF2-40B4-BE49-F238E27FC236}">
                  <a16:creationId xmlns:a16="http://schemas.microsoft.com/office/drawing/2014/main" id="{8FE6C2B5-EB65-4447-8008-E1FFE4C27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574301" y="1706728"/>
              <a:ext cx="503424" cy="212986"/>
            </a:xfrm>
            <a:prstGeom prst="rect">
              <a:avLst/>
            </a:prstGeom>
          </p:spPr>
        </p:pic>
        <p:pic>
          <p:nvPicPr>
            <p:cNvPr id="144" name="グラフィックス 143">
              <a:extLst>
                <a:ext uri="{FF2B5EF4-FFF2-40B4-BE49-F238E27FC236}">
                  <a16:creationId xmlns:a16="http://schemas.microsoft.com/office/drawing/2014/main" id="{AC1F4086-9EB3-4475-90DE-CBD834DCB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865919" y="3006662"/>
              <a:ext cx="503424" cy="212986"/>
            </a:xfrm>
            <a:prstGeom prst="rect">
              <a:avLst/>
            </a:prstGeom>
          </p:spPr>
        </p:pic>
        <p:pic>
          <p:nvPicPr>
            <p:cNvPr id="145" name="グラフィックス 144">
              <a:extLst>
                <a:ext uri="{FF2B5EF4-FFF2-40B4-BE49-F238E27FC236}">
                  <a16:creationId xmlns:a16="http://schemas.microsoft.com/office/drawing/2014/main" id="{227A56B6-2D94-4437-A95D-331E4B1A5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162862" y="3009040"/>
              <a:ext cx="503424" cy="212986"/>
            </a:xfrm>
            <a:prstGeom prst="rect">
              <a:avLst/>
            </a:prstGeom>
          </p:spPr>
        </p:pic>
        <p:pic>
          <p:nvPicPr>
            <p:cNvPr id="150" name="グラフィックス 149">
              <a:extLst>
                <a:ext uri="{FF2B5EF4-FFF2-40B4-BE49-F238E27FC236}">
                  <a16:creationId xmlns:a16="http://schemas.microsoft.com/office/drawing/2014/main" id="{4351D8FA-081D-4283-B631-29E5C7762FF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452146" y="3007850"/>
              <a:ext cx="503424" cy="212986"/>
            </a:xfrm>
            <a:prstGeom prst="rect">
              <a:avLst/>
            </a:prstGeom>
          </p:spPr>
        </p:pic>
        <p:pic>
          <p:nvPicPr>
            <p:cNvPr id="151" name="グラフィックス 150">
              <a:extLst>
                <a:ext uri="{FF2B5EF4-FFF2-40B4-BE49-F238E27FC236}">
                  <a16:creationId xmlns:a16="http://schemas.microsoft.com/office/drawing/2014/main" id="{BE401E95-3DB0-4D36-8FE6-8831203BE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749089" y="3010228"/>
              <a:ext cx="503424" cy="212986"/>
            </a:xfrm>
            <a:prstGeom prst="rect">
              <a:avLst/>
            </a:prstGeom>
          </p:spPr>
        </p:pic>
        <p:pic>
          <p:nvPicPr>
            <p:cNvPr id="152" name="グラフィックス 151">
              <a:extLst>
                <a:ext uri="{FF2B5EF4-FFF2-40B4-BE49-F238E27FC236}">
                  <a16:creationId xmlns:a16="http://schemas.microsoft.com/office/drawing/2014/main" id="{100FA57F-DD5E-4A49-8492-B6F733431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865919" y="2354725"/>
              <a:ext cx="503424" cy="212986"/>
            </a:xfrm>
            <a:prstGeom prst="rect">
              <a:avLst/>
            </a:prstGeom>
          </p:spPr>
        </p:pic>
        <p:pic>
          <p:nvPicPr>
            <p:cNvPr id="153" name="グラフィックス 152">
              <a:extLst>
                <a:ext uri="{FF2B5EF4-FFF2-40B4-BE49-F238E27FC236}">
                  <a16:creationId xmlns:a16="http://schemas.microsoft.com/office/drawing/2014/main" id="{29F9C2AE-AD8B-4D88-9988-5B19E8474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162862" y="2357103"/>
              <a:ext cx="503424" cy="212986"/>
            </a:xfrm>
            <a:prstGeom prst="rect">
              <a:avLst/>
            </a:prstGeom>
          </p:spPr>
        </p:pic>
        <p:pic>
          <p:nvPicPr>
            <p:cNvPr id="154" name="グラフィックス 153">
              <a:extLst>
                <a:ext uri="{FF2B5EF4-FFF2-40B4-BE49-F238E27FC236}">
                  <a16:creationId xmlns:a16="http://schemas.microsoft.com/office/drawing/2014/main" id="{C0BD3437-E4F8-4D4D-8892-94978D981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452146" y="2355913"/>
              <a:ext cx="503424" cy="212986"/>
            </a:xfrm>
            <a:prstGeom prst="rect">
              <a:avLst/>
            </a:prstGeom>
          </p:spPr>
        </p:pic>
        <p:pic>
          <p:nvPicPr>
            <p:cNvPr id="155" name="グラフィックス 154">
              <a:extLst>
                <a:ext uri="{FF2B5EF4-FFF2-40B4-BE49-F238E27FC236}">
                  <a16:creationId xmlns:a16="http://schemas.microsoft.com/office/drawing/2014/main" id="{C27A2806-3117-4010-B0D3-E4D147134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749089" y="2358291"/>
              <a:ext cx="503424" cy="212986"/>
            </a:xfrm>
            <a:prstGeom prst="rect">
              <a:avLst/>
            </a:prstGeom>
          </p:spPr>
        </p:pic>
        <p:pic>
          <p:nvPicPr>
            <p:cNvPr id="156" name="グラフィックス 155">
              <a:extLst>
                <a:ext uri="{FF2B5EF4-FFF2-40B4-BE49-F238E27FC236}">
                  <a16:creationId xmlns:a16="http://schemas.microsoft.com/office/drawing/2014/main" id="{E358D26E-87F2-4EA1-8EB8-1EA013C498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3865920" y="1703162"/>
              <a:ext cx="503424" cy="212986"/>
            </a:xfrm>
            <a:prstGeom prst="rect">
              <a:avLst/>
            </a:prstGeom>
          </p:spPr>
        </p:pic>
        <p:pic>
          <p:nvPicPr>
            <p:cNvPr id="157" name="グラフィックス 156">
              <a:extLst>
                <a:ext uri="{FF2B5EF4-FFF2-40B4-BE49-F238E27FC236}">
                  <a16:creationId xmlns:a16="http://schemas.microsoft.com/office/drawing/2014/main" id="{6E2D5D87-85CA-461C-A870-E6AABEEA8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162863" y="1705540"/>
              <a:ext cx="503424" cy="212986"/>
            </a:xfrm>
            <a:prstGeom prst="rect">
              <a:avLst/>
            </a:prstGeom>
          </p:spPr>
        </p:pic>
        <p:pic>
          <p:nvPicPr>
            <p:cNvPr id="158" name="グラフィックス 157">
              <a:extLst>
                <a:ext uri="{FF2B5EF4-FFF2-40B4-BE49-F238E27FC236}">
                  <a16:creationId xmlns:a16="http://schemas.microsoft.com/office/drawing/2014/main" id="{5F7F6B74-6861-4085-8C54-B6125927A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452147" y="1704350"/>
              <a:ext cx="503424" cy="212986"/>
            </a:xfrm>
            <a:prstGeom prst="rect">
              <a:avLst/>
            </a:prstGeom>
          </p:spPr>
        </p:pic>
        <p:pic>
          <p:nvPicPr>
            <p:cNvPr id="159" name="グラフィックス 158">
              <a:extLst>
                <a:ext uri="{FF2B5EF4-FFF2-40B4-BE49-F238E27FC236}">
                  <a16:creationId xmlns:a16="http://schemas.microsoft.com/office/drawing/2014/main" id="{E6FCB409-B60A-429A-9032-C0E90E59A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749090" y="1706728"/>
              <a:ext cx="503424" cy="212986"/>
            </a:xfrm>
            <a:prstGeom prst="rect">
              <a:avLst/>
            </a:prstGeom>
          </p:spPr>
        </p:pic>
        <p:pic>
          <p:nvPicPr>
            <p:cNvPr id="160" name="グラフィックス 159">
              <a:extLst>
                <a:ext uri="{FF2B5EF4-FFF2-40B4-BE49-F238E27FC236}">
                  <a16:creationId xmlns:a16="http://schemas.microsoft.com/office/drawing/2014/main" id="{4A80CC1D-1FFC-4259-A62D-7C5BCEAE59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050159" y="3006662"/>
              <a:ext cx="503424" cy="212986"/>
            </a:xfrm>
            <a:prstGeom prst="rect">
              <a:avLst/>
            </a:prstGeom>
          </p:spPr>
        </p:pic>
        <p:pic>
          <p:nvPicPr>
            <p:cNvPr id="161" name="グラフィックス 160">
              <a:extLst>
                <a:ext uri="{FF2B5EF4-FFF2-40B4-BE49-F238E27FC236}">
                  <a16:creationId xmlns:a16="http://schemas.microsoft.com/office/drawing/2014/main" id="{C797F46A-8834-4DE0-A606-3752D7033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347102" y="3009040"/>
              <a:ext cx="503424" cy="212986"/>
            </a:xfrm>
            <a:prstGeom prst="rect">
              <a:avLst/>
            </a:prstGeom>
          </p:spPr>
        </p:pic>
        <p:pic>
          <p:nvPicPr>
            <p:cNvPr id="162" name="グラフィックス 161">
              <a:extLst>
                <a:ext uri="{FF2B5EF4-FFF2-40B4-BE49-F238E27FC236}">
                  <a16:creationId xmlns:a16="http://schemas.microsoft.com/office/drawing/2014/main" id="{8044B7C2-2433-4FDD-855C-BBA18FA3E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050159" y="2354725"/>
              <a:ext cx="503424" cy="212986"/>
            </a:xfrm>
            <a:prstGeom prst="rect">
              <a:avLst/>
            </a:prstGeom>
          </p:spPr>
        </p:pic>
        <p:pic>
          <p:nvPicPr>
            <p:cNvPr id="163" name="グラフィックス 162">
              <a:extLst>
                <a:ext uri="{FF2B5EF4-FFF2-40B4-BE49-F238E27FC236}">
                  <a16:creationId xmlns:a16="http://schemas.microsoft.com/office/drawing/2014/main" id="{57ED6D77-93BA-4F46-A0F5-FF0B45CE0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347102" y="2357103"/>
              <a:ext cx="503424" cy="212986"/>
            </a:xfrm>
            <a:prstGeom prst="rect">
              <a:avLst/>
            </a:prstGeom>
          </p:spPr>
        </p:pic>
        <p:pic>
          <p:nvPicPr>
            <p:cNvPr id="164" name="グラフィックス 163">
              <a:extLst>
                <a:ext uri="{FF2B5EF4-FFF2-40B4-BE49-F238E27FC236}">
                  <a16:creationId xmlns:a16="http://schemas.microsoft.com/office/drawing/2014/main" id="{3A4A7CC6-F1C9-4B62-B0F6-B22B2253D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050160" y="1703162"/>
              <a:ext cx="503424" cy="212986"/>
            </a:xfrm>
            <a:prstGeom prst="rect">
              <a:avLst/>
            </a:prstGeom>
          </p:spPr>
        </p:pic>
        <p:pic>
          <p:nvPicPr>
            <p:cNvPr id="165" name="グラフィックス 164">
              <a:extLst>
                <a:ext uri="{FF2B5EF4-FFF2-40B4-BE49-F238E27FC236}">
                  <a16:creationId xmlns:a16="http://schemas.microsoft.com/office/drawing/2014/main" id="{1D033422-6BC6-4BA0-ABC4-34A802C37E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347103" y="1705540"/>
              <a:ext cx="503424" cy="212986"/>
            </a:xfrm>
            <a:prstGeom prst="rect">
              <a:avLst/>
            </a:prstGeom>
          </p:spPr>
        </p:pic>
        <p:pic>
          <p:nvPicPr>
            <p:cNvPr id="204" name="グラフィックス 203">
              <a:extLst>
                <a:ext uri="{FF2B5EF4-FFF2-40B4-BE49-F238E27FC236}">
                  <a16:creationId xmlns:a16="http://schemas.microsoft.com/office/drawing/2014/main" id="{017B95A6-0F85-421E-A9FE-881F7A3F8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636386" y="3004283"/>
              <a:ext cx="503424" cy="212986"/>
            </a:xfrm>
            <a:prstGeom prst="rect">
              <a:avLst/>
            </a:prstGeom>
          </p:spPr>
        </p:pic>
        <p:pic>
          <p:nvPicPr>
            <p:cNvPr id="205" name="グラフィックス 204">
              <a:extLst>
                <a:ext uri="{FF2B5EF4-FFF2-40B4-BE49-F238E27FC236}">
                  <a16:creationId xmlns:a16="http://schemas.microsoft.com/office/drawing/2014/main" id="{AD1FA94C-7B35-4C3B-A1A3-C728B39FB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933329" y="3006661"/>
              <a:ext cx="503424" cy="212986"/>
            </a:xfrm>
            <a:prstGeom prst="rect">
              <a:avLst/>
            </a:prstGeom>
          </p:spPr>
        </p:pic>
        <p:pic>
          <p:nvPicPr>
            <p:cNvPr id="206" name="グラフィックス 205">
              <a:extLst>
                <a:ext uri="{FF2B5EF4-FFF2-40B4-BE49-F238E27FC236}">
                  <a16:creationId xmlns:a16="http://schemas.microsoft.com/office/drawing/2014/main" id="{0D8B4A94-7995-45F3-84AD-C69F6032F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636386" y="2352346"/>
              <a:ext cx="503424" cy="212986"/>
            </a:xfrm>
            <a:prstGeom prst="rect">
              <a:avLst/>
            </a:prstGeom>
          </p:spPr>
        </p:pic>
        <p:pic>
          <p:nvPicPr>
            <p:cNvPr id="207" name="グラフィックス 206">
              <a:extLst>
                <a:ext uri="{FF2B5EF4-FFF2-40B4-BE49-F238E27FC236}">
                  <a16:creationId xmlns:a16="http://schemas.microsoft.com/office/drawing/2014/main" id="{D920F646-82CB-49C1-9DB0-207B8C036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933329" y="2354724"/>
              <a:ext cx="503424" cy="212986"/>
            </a:xfrm>
            <a:prstGeom prst="rect">
              <a:avLst/>
            </a:prstGeom>
          </p:spPr>
        </p:pic>
        <p:pic>
          <p:nvPicPr>
            <p:cNvPr id="208" name="グラフィックス 207">
              <a:extLst>
                <a:ext uri="{FF2B5EF4-FFF2-40B4-BE49-F238E27FC236}">
                  <a16:creationId xmlns:a16="http://schemas.microsoft.com/office/drawing/2014/main" id="{5A9AB791-76B7-44CC-AD9B-68EEE4B89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636387" y="1700783"/>
              <a:ext cx="503424" cy="212986"/>
            </a:xfrm>
            <a:prstGeom prst="rect">
              <a:avLst/>
            </a:prstGeom>
          </p:spPr>
        </p:pic>
        <p:pic>
          <p:nvPicPr>
            <p:cNvPr id="209" name="グラフィックス 208">
              <a:extLst>
                <a:ext uri="{FF2B5EF4-FFF2-40B4-BE49-F238E27FC236}">
                  <a16:creationId xmlns:a16="http://schemas.microsoft.com/office/drawing/2014/main" id="{4EA82632-AFBE-47B4-AF57-686655F16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5933330" y="1703161"/>
              <a:ext cx="503424" cy="212986"/>
            </a:xfrm>
            <a:prstGeom prst="rect">
              <a:avLst/>
            </a:prstGeom>
          </p:spPr>
        </p:pic>
      </p:grp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10EEB7AA-E753-283F-E629-4DA4B41AC9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20761" y="580557"/>
            <a:ext cx="783874" cy="24754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621785B-AC5B-9A7C-F045-29415F79030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035" y="903513"/>
            <a:ext cx="95692" cy="72809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888E9839-6692-8F5C-95A8-245F6A808AA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99988" y="526391"/>
            <a:ext cx="503425" cy="212988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85D8425C-C48D-1ECA-6BDF-07F5F157FB1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183706" y="931794"/>
            <a:ext cx="503424" cy="212987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B318D285-FF62-CAB1-A77E-5C9EFF5D9E4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>
            <a:off x="7970187" y="556230"/>
            <a:ext cx="543383" cy="125397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FE89BAB7-1B07-751E-20F4-328AE836674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9537" y="1172780"/>
            <a:ext cx="143538" cy="143538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50B6824F-A984-9A24-9122-5548370451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70762" y="1490003"/>
            <a:ext cx="179942" cy="139955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4794E47D-E37E-C658-157F-09741B0085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V="1">
            <a:off x="8855461" y="1034836"/>
            <a:ext cx="533329" cy="158023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4BD855D9-243C-53DC-9681-1DF71DBD7A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90561" y="1374083"/>
            <a:ext cx="503424" cy="212986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C183545E-6412-D25E-976F-E52D8831F45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400000">
            <a:off x="1903323" y="2315075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1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</Words>
  <Application>Microsoft Office PowerPoint</Application>
  <PresentationFormat>A4 210 x 297 mm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18</cp:revision>
  <dcterms:created xsi:type="dcterms:W3CDTF">2017-02-16T14:19:57Z</dcterms:created>
  <dcterms:modified xsi:type="dcterms:W3CDTF">2024-12-05T05:27:40Z</dcterms:modified>
</cp:coreProperties>
</file>