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 varScale="1">
        <p:scale>
          <a:sx n="79" d="100"/>
          <a:sy n="79" d="100"/>
        </p:scale>
        <p:origin x="152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82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4612C15C-42B1-0D9B-0E99-AA7B7D0AD1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2566" r="31939"/>
          <a:stretch/>
        </p:blipFill>
        <p:spPr>
          <a:xfrm>
            <a:off x="2060783" y="0"/>
            <a:ext cx="7860756" cy="6848272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1"/>
            <a:ext cx="1162651" cy="10269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64997" y="132616"/>
            <a:ext cx="10743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500" dirty="0">
                <a:solidFill>
                  <a:schemeClr val="bg1"/>
                </a:solidFill>
              </a:rPr>
              <a:t>13 </a:t>
            </a:r>
            <a:r>
              <a:rPr kumimoji="1" lang="en-US" altLang="ja-JP" sz="3000" dirty="0">
                <a:solidFill>
                  <a:schemeClr val="bg1"/>
                </a:solidFill>
              </a:rPr>
              <a:t>F</a:t>
            </a:r>
            <a:endParaRPr kumimoji="1" lang="ja-JP" altLang="en-US" sz="3000" dirty="0">
              <a:solidFill>
                <a:schemeClr val="bg1"/>
              </a:solidFill>
            </a:endParaRPr>
          </a:p>
        </p:txBody>
      </p:sp>
      <p:pic>
        <p:nvPicPr>
          <p:cNvPr id="4" name="図 3" descr="テキスト&#10;&#10;自動的に生成された説明">
            <a:extLst>
              <a:ext uri="{FF2B5EF4-FFF2-40B4-BE49-F238E27FC236}">
                <a16:creationId xmlns:a16="http://schemas.microsoft.com/office/drawing/2014/main" id="{E2866E0C-0081-F583-4A59-D1BA4705218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073" y="5997702"/>
            <a:ext cx="2981110" cy="668456"/>
          </a:xfrm>
          <a:prstGeom prst="rect">
            <a:avLst/>
          </a:prstGeom>
        </p:spPr>
      </p:pic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6046B747-D90C-144C-AD2D-69C0BAE9AB33}"/>
              </a:ext>
            </a:extLst>
          </p:cNvPr>
          <p:cNvSpPr/>
          <p:nvPr userDrawn="1"/>
        </p:nvSpPr>
        <p:spPr>
          <a:xfrm>
            <a:off x="1883125" y="3041623"/>
            <a:ext cx="1007127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dirty="0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00B2406C-1455-5530-50DA-07AE4C739412}"/>
              </a:ext>
            </a:extLst>
          </p:cNvPr>
          <p:cNvSpPr/>
          <p:nvPr userDrawn="1"/>
        </p:nvSpPr>
        <p:spPr>
          <a:xfrm>
            <a:off x="1670490" y="4954048"/>
            <a:ext cx="707305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5AD92A-4101-8B18-CC25-4778C9EA3564}"/>
              </a:ext>
            </a:extLst>
          </p:cNvPr>
          <p:cNvSpPr txBox="1"/>
          <p:nvPr userDrawn="1"/>
        </p:nvSpPr>
        <p:spPr>
          <a:xfrm>
            <a:off x="1648705" y="4962652"/>
            <a:ext cx="74251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1301A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9" name="フリーフォーム: 図形 18">
            <a:extLst>
              <a:ext uri="{FF2B5EF4-FFF2-40B4-BE49-F238E27FC236}">
                <a16:creationId xmlns:a16="http://schemas.microsoft.com/office/drawing/2014/main" id="{D094DB98-C3AC-033E-C9E1-60AE211878C4}"/>
              </a:ext>
            </a:extLst>
          </p:cNvPr>
          <p:cNvSpPr/>
          <p:nvPr userDrawn="1"/>
        </p:nvSpPr>
        <p:spPr>
          <a:xfrm>
            <a:off x="1633595" y="1693457"/>
            <a:ext cx="744200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5C5EF4-DC3F-ECE5-14CE-9BAEEB8EA2C0}"/>
              </a:ext>
            </a:extLst>
          </p:cNvPr>
          <p:cNvSpPr txBox="1"/>
          <p:nvPr userDrawn="1"/>
        </p:nvSpPr>
        <p:spPr>
          <a:xfrm>
            <a:off x="1635284" y="1693457"/>
            <a:ext cx="7425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1301B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1" name="フリーフォーム: 図形 20">
            <a:extLst>
              <a:ext uri="{FF2B5EF4-FFF2-40B4-BE49-F238E27FC236}">
                <a16:creationId xmlns:a16="http://schemas.microsoft.com/office/drawing/2014/main" id="{00453863-F73A-4A47-5486-6388C4B8BA84}"/>
              </a:ext>
            </a:extLst>
          </p:cNvPr>
          <p:cNvSpPr/>
          <p:nvPr userDrawn="1"/>
        </p:nvSpPr>
        <p:spPr>
          <a:xfrm>
            <a:off x="7922160" y="294129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6356A0-6971-5385-767C-127DFEB5A796}"/>
              </a:ext>
            </a:extLst>
          </p:cNvPr>
          <p:cNvSpPr txBox="1"/>
          <p:nvPr userDrawn="1"/>
        </p:nvSpPr>
        <p:spPr>
          <a:xfrm>
            <a:off x="7993184" y="293664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1302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1A32E23F-44B6-8676-A0BC-3EACBECE69E3}"/>
              </a:ext>
            </a:extLst>
          </p:cNvPr>
          <p:cNvSpPr/>
          <p:nvPr userDrawn="1"/>
        </p:nvSpPr>
        <p:spPr>
          <a:xfrm>
            <a:off x="5099277" y="4365679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861D4D-1A45-7754-6DCC-DABDABD002FB}"/>
              </a:ext>
            </a:extLst>
          </p:cNvPr>
          <p:cNvSpPr txBox="1"/>
          <p:nvPr userDrawn="1"/>
        </p:nvSpPr>
        <p:spPr>
          <a:xfrm>
            <a:off x="5170301" y="4365214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1303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5CF4AA2B-6D0C-65F0-78D2-A53AEC1D7D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87" y="5820630"/>
            <a:ext cx="22113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ホームページにてご確認ください。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83E72D8-473E-3EC5-47A0-646680E4A0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119" y="3270331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F4C4114D-1CFB-3F82-EA39-535F3EA5BF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4318" y="2682792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B6EDB22-43BB-40A9-034A-1C939070AA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664" y="525693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28EF5C1C-6F6E-2870-7E09-074D7C021A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14295" y="3265953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2B7006B-B9B2-05B4-A13F-7FD5C90E7A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664" y="459106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9310E4-7C2C-031F-3A7E-0A920A12E3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820" y="3880023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BBE48FE2-F10C-1319-E236-366FE760B6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453672" y="3264998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F551D565-C501-6AAB-D450-43A8196EAB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7544" y="4570880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0C97BA27-D3EA-BC66-8E22-76A893DE32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6664" y="3866832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38483152-BE25-2F4F-93B6-021FECC33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9869" y="2676870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" name="グラフィックス 42">
            <a:extLst>
              <a:ext uri="{FF2B5EF4-FFF2-40B4-BE49-F238E27FC236}">
                <a16:creationId xmlns:a16="http://schemas.microsoft.com/office/drawing/2014/main" id="{541BFB79-C15F-3C2A-837E-A62E7B21160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47354" y="2837181"/>
            <a:ext cx="171544" cy="145153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3FA333-A3D7-9BC4-31CE-552804DB5F4E}"/>
              </a:ext>
            </a:extLst>
          </p:cNvPr>
          <p:cNvSpPr txBox="1"/>
          <p:nvPr userDrawn="1"/>
        </p:nvSpPr>
        <p:spPr>
          <a:xfrm>
            <a:off x="1889619" y="3044870"/>
            <a:ext cx="98296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1301A+B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29" name="グラフィックス 42">
            <a:extLst>
              <a:ext uri="{FF2B5EF4-FFF2-40B4-BE49-F238E27FC236}">
                <a16:creationId xmlns:a16="http://schemas.microsoft.com/office/drawing/2014/main" id="{3D7AB67F-5CC5-8122-B5E6-F30CB096170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388623" y="262946"/>
            <a:ext cx="129600" cy="109662"/>
          </a:xfrm>
          <a:prstGeom prst="rect">
            <a:avLst/>
          </a:prstGeom>
        </p:spPr>
      </p:pic>
      <p:pic>
        <p:nvPicPr>
          <p:cNvPr id="30" name="グラフィックス 42">
            <a:extLst>
              <a:ext uri="{FF2B5EF4-FFF2-40B4-BE49-F238E27FC236}">
                <a16:creationId xmlns:a16="http://schemas.microsoft.com/office/drawing/2014/main" id="{8CFE92E5-2D55-1428-7AC9-6D1E2300D8E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263863" y="5335702"/>
            <a:ext cx="145954" cy="123500"/>
          </a:xfrm>
          <a:prstGeom prst="rect">
            <a:avLst/>
          </a:prstGeom>
        </p:spPr>
      </p:pic>
      <p:pic>
        <p:nvPicPr>
          <p:cNvPr id="31" name="グラフィックス 42">
            <a:extLst>
              <a:ext uri="{FF2B5EF4-FFF2-40B4-BE49-F238E27FC236}">
                <a16:creationId xmlns:a16="http://schemas.microsoft.com/office/drawing/2014/main" id="{1E156E18-658F-A64F-672B-E66251CBBF1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60955" y="221087"/>
            <a:ext cx="121782" cy="103047"/>
          </a:xfrm>
          <a:prstGeom prst="rect">
            <a:avLst/>
          </a:prstGeom>
        </p:spPr>
      </p:pic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6132A191-00A4-48EF-745E-A375F17CBA72}"/>
              </a:ext>
            </a:extLst>
          </p:cNvPr>
          <p:cNvSpPr/>
          <p:nvPr userDrawn="1"/>
        </p:nvSpPr>
        <p:spPr>
          <a:xfrm>
            <a:off x="48525" y="2491969"/>
            <a:ext cx="1787496" cy="326121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D9A414D-610D-AB92-EE7F-4C3F6E619318}"/>
              </a:ext>
            </a:extLst>
          </p:cNvPr>
          <p:cNvSpPr txBox="1"/>
          <p:nvPr userDrawn="1"/>
        </p:nvSpPr>
        <p:spPr>
          <a:xfrm>
            <a:off x="574154" y="2348463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A33BDD4-F8A7-A3F7-B651-DCBE67A958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4494" y="5483014"/>
            <a:ext cx="348086" cy="10628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D6E4096-9F2D-B68F-48A4-FF200D06AC0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90" y="3483216"/>
            <a:ext cx="78989" cy="6849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C16DAFE-7AC4-1E56-D101-5595FE62072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714" y="3486388"/>
            <a:ext cx="139921" cy="11742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E28EB25-81D6-D3E6-735C-E6AA6698F1E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726" y="4794770"/>
            <a:ext cx="324748" cy="13897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4AFDCE7-F9C4-11CD-660E-B63DDECAF3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42" y="2849103"/>
            <a:ext cx="415442" cy="11891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1712B02-5F7E-ED81-6847-A8E1577E2B7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148" y="3486388"/>
            <a:ext cx="86922" cy="8956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1050591-7926-C8AD-9B77-B342289A056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94" y="4083214"/>
            <a:ext cx="323150" cy="1422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D5617E22-1904-91B2-8A6D-39DD3659E5F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674" y="4083214"/>
            <a:ext cx="328935" cy="8404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ABADD2A-0FA1-2662-4E84-6896F22258A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42" y="4821120"/>
            <a:ext cx="326936" cy="133761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798FD333-8990-0E7D-DCD4-79615E9620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43537" y="6291252"/>
            <a:ext cx="348086" cy="106281"/>
          </a:xfrm>
          <a:prstGeom prst="rect">
            <a:avLst/>
          </a:prstGeom>
        </p:spPr>
      </p:pic>
      <p:pic>
        <p:nvPicPr>
          <p:cNvPr id="576" name="図 575">
            <a:extLst>
              <a:ext uri="{FF2B5EF4-FFF2-40B4-BE49-F238E27FC236}">
                <a16:creationId xmlns:a16="http://schemas.microsoft.com/office/drawing/2014/main" id="{7260E324-E49C-03EF-6620-8A42278753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36866" y="1837978"/>
            <a:ext cx="348086" cy="106281"/>
          </a:xfrm>
          <a:prstGeom prst="rect">
            <a:avLst/>
          </a:prstGeom>
        </p:spPr>
      </p:pic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497D09B7-FFE4-B490-B7D6-0DB03CDD4DA5}"/>
              </a:ext>
            </a:extLst>
          </p:cNvPr>
          <p:cNvGrpSpPr/>
          <p:nvPr/>
        </p:nvGrpSpPr>
        <p:grpSpPr>
          <a:xfrm>
            <a:off x="2786406" y="454806"/>
            <a:ext cx="1700655" cy="2870314"/>
            <a:chOff x="2786406" y="454806"/>
            <a:chExt cx="1700655" cy="2870314"/>
          </a:xfrm>
        </p:grpSpPr>
        <p:pic>
          <p:nvPicPr>
            <p:cNvPr id="269" name="図 268">
              <a:extLst>
                <a:ext uri="{FF2B5EF4-FFF2-40B4-BE49-F238E27FC236}">
                  <a16:creationId xmlns:a16="http://schemas.microsoft.com/office/drawing/2014/main" id="{18BFF3DE-F989-CF6E-130C-D54339330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3022" y="2677734"/>
              <a:ext cx="327775" cy="133879"/>
            </a:xfrm>
            <a:prstGeom prst="rect">
              <a:avLst/>
            </a:prstGeom>
          </p:spPr>
        </p:pic>
        <p:pic>
          <p:nvPicPr>
            <p:cNvPr id="270" name="図 269">
              <a:extLst>
                <a:ext uri="{FF2B5EF4-FFF2-40B4-BE49-F238E27FC236}">
                  <a16:creationId xmlns:a16="http://schemas.microsoft.com/office/drawing/2014/main" id="{789616B6-5630-D0AE-B0E9-E2DFC28CE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8282" y="2677734"/>
              <a:ext cx="327775" cy="133879"/>
            </a:xfrm>
            <a:prstGeom prst="rect">
              <a:avLst/>
            </a:prstGeom>
          </p:spPr>
        </p:pic>
        <p:pic>
          <p:nvPicPr>
            <p:cNvPr id="271" name="図 270">
              <a:extLst>
                <a:ext uri="{FF2B5EF4-FFF2-40B4-BE49-F238E27FC236}">
                  <a16:creationId xmlns:a16="http://schemas.microsoft.com/office/drawing/2014/main" id="{74C046A0-AA01-B429-82C6-3733A3817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5922" y="2677734"/>
              <a:ext cx="327775" cy="133879"/>
            </a:xfrm>
            <a:prstGeom prst="rect">
              <a:avLst/>
            </a:prstGeom>
          </p:spPr>
        </p:pic>
        <p:pic>
          <p:nvPicPr>
            <p:cNvPr id="272" name="図 271">
              <a:extLst>
                <a:ext uri="{FF2B5EF4-FFF2-40B4-BE49-F238E27FC236}">
                  <a16:creationId xmlns:a16="http://schemas.microsoft.com/office/drawing/2014/main" id="{F20CB114-5C6B-704E-47E9-D06BCEC7CC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1182" y="2677734"/>
              <a:ext cx="327775" cy="133879"/>
            </a:xfrm>
            <a:prstGeom prst="rect">
              <a:avLst/>
            </a:prstGeom>
          </p:spPr>
        </p:pic>
        <p:pic>
          <p:nvPicPr>
            <p:cNvPr id="273" name="図 272">
              <a:extLst>
                <a:ext uri="{FF2B5EF4-FFF2-40B4-BE49-F238E27FC236}">
                  <a16:creationId xmlns:a16="http://schemas.microsoft.com/office/drawing/2014/main" id="{D1B83B66-2BBC-934A-7408-7C3C5B2FB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6442" y="2677734"/>
              <a:ext cx="327775" cy="133879"/>
            </a:xfrm>
            <a:prstGeom prst="rect">
              <a:avLst/>
            </a:prstGeom>
          </p:spPr>
        </p:pic>
        <p:pic>
          <p:nvPicPr>
            <p:cNvPr id="274" name="図 273">
              <a:extLst>
                <a:ext uri="{FF2B5EF4-FFF2-40B4-BE49-F238E27FC236}">
                  <a16:creationId xmlns:a16="http://schemas.microsoft.com/office/drawing/2014/main" id="{816612B0-184C-A1FA-DBA7-BF14A4B2E0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1702" y="2677734"/>
              <a:ext cx="327775" cy="133879"/>
            </a:xfrm>
            <a:prstGeom prst="rect">
              <a:avLst/>
            </a:prstGeom>
          </p:spPr>
        </p:pic>
        <p:pic>
          <p:nvPicPr>
            <p:cNvPr id="275" name="図 274">
              <a:extLst>
                <a:ext uri="{FF2B5EF4-FFF2-40B4-BE49-F238E27FC236}">
                  <a16:creationId xmlns:a16="http://schemas.microsoft.com/office/drawing/2014/main" id="{2C92282C-4959-5499-95BB-E45EBC4B3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9342" y="2677734"/>
              <a:ext cx="327775" cy="133879"/>
            </a:xfrm>
            <a:prstGeom prst="rect">
              <a:avLst/>
            </a:prstGeom>
          </p:spPr>
        </p:pic>
        <p:pic>
          <p:nvPicPr>
            <p:cNvPr id="276" name="図 275">
              <a:extLst>
                <a:ext uri="{FF2B5EF4-FFF2-40B4-BE49-F238E27FC236}">
                  <a16:creationId xmlns:a16="http://schemas.microsoft.com/office/drawing/2014/main" id="{B166EB18-3775-80C8-7B9B-91ABA2709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4602" y="2677734"/>
              <a:ext cx="327775" cy="133879"/>
            </a:xfrm>
            <a:prstGeom prst="rect">
              <a:avLst/>
            </a:prstGeom>
          </p:spPr>
        </p:pic>
        <p:pic>
          <p:nvPicPr>
            <p:cNvPr id="277" name="図 276">
              <a:extLst>
                <a:ext uri="{FF2B5EF4-FFF2-40B4-BE49-F238E27FC236}">
                  <a16:creationId xmlns:a16="http://schemas.microsoft.com/office/drawing/2014/main" id="{879A1AFA-6097-789B-B385-893F6933F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0974" y="2677734"/>
              <a:ext cx="327775" cy="133879"/>
            </a:xfrm>
            <a:prstGeom prst="rect">
              <a:avLst/>
            </a:prstGeom>
          </p:spPr>
        </p:pic>
        <p:pic>
          <p:nvPicPr>
            <p:cNvPr id="278" name="図 277">
              <a:extLst>
                <a:ext uri="{FF2B5EF4-FFF2-40B4-BE49-F238E27FC236}">
                  <a16:creationId xmlns:a16="http://schemas.microsoft.com/office/drawing/2014/main" id="{81F416AC-E7B6-5725-E246-DDDA333F4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6234" y="2677734"/>
              <a:ext cx="327775" cy="13387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7AF37577-7C12-CAF1-02CA-7EC8605375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0177" y="2253554"/>
              <a:ext cx="327775" cy="13387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6C7E0CC0-D056-F21A-1EAE-C0756861C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5437" y="2253554"/>
              <a:ext cx="327775" cy="13387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4ABF3E19-04DA-273A-29C2-83C59BFC4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3077" y="2253554"/>
              <a:ext cx="327775" cy="13387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DE75146-5F69-8A4A-234D-53A305D0C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08337" y="2253554"/>
              <a:ext cx="327775" cy="13387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24502C40-FD32-7AC1-9CBA-A47290231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3597" y="2253554"/>
              <a:ext cx="327775" cy="13387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205A9788-C0BB-F8AF-4B8E-C2195B467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58857" y="2253554"/>
              <a:ext cx="327775" cy="13387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2FAF123B-398C-3982-87E3-224BADBA9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6497" y="2253554"/>
              <a:ext cx="327775" cy="13387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01AE999E-F867-1DF3-43EB-43E44FF2F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1757" y="2253554"/>
              <a:ext cx="327775" cy="13387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44588754-4478-C5C0-FC93-ED8929974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8129" y="2253554"/>
              <a:ext cx="327775" cy="13387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3970B1D9-96B1-B7E4-B3EC-D8C97DD7C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3389" y="2253554"/>
              <a:ext cx="327775" cy="13387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2DF6022F-40F7-B776-4EDC-0F69F3B3A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3022" y="1826834"/>
              <a:ext cx="327775" cy="13387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BF1C01B0-D159-5591-EE2D-7DF8E8583D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8282" y="1826834"/>
              <a:ext cx="327775" cy="13387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62983219-06FB-F944-3B9D-DC1FF1C68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5922" y="1826834"/>
              <a:ext cx="327775" cy="13387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FC2C7E3C-4510-C14D-B8F2-2FD7FD491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1182" y="1826834"/>
              <a:ext cx="327775" cy="13387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28E9393E-7AF8-9C48-5DDB-87F77734E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6442" y="1826834"/>
              <a:ext cx="327775" cy="13387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2C2744C7-3F7A-2826-20B8-47F6D6198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1702" y="1826834"/>
              <a:ext cx="327775" cy="13387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79FE9DDA-C23A-8326-ECF5-C2221A479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9342" y="1826834"/>
              <a:ext cx="327775" cy="13387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0E456FD1-C297-193A-3927-6A28E751A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4602" y="1826834"/>
              <a:ext cx="327775" cy="13387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B13860D7-4E87-377F-AC44-88220C4B8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0974" y="1826834"/>
              <a:ext cx="327775" cy="133879"/>
            </a:xfrm>
            <a:prstGeom prst="rect">
              <a:avLst/>
            </a:prstGeom>
          </p:spPr>
        </p:pic>
        <p:pic>
          <p:nvPicPr>
            <p:cNvPr id="381" name="図 380">
              <a:extLst>
                <a:ext uri="{FF2B5EF4-FFF2-40B4-BE49-F238E27FC236}">
                  <a16:creationId xmlns:a16="http://schemas.microsoft.com/office/drawing/2014/main" id="{2185B820-CA7D-410B-F764-B77AFBB53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6234" y="1826834"/>
              <a:ext cx="327775" cy="133879"/>
            </a:xfrm>
            <a:prstGeom prst="rect">
              <a:avLst/>
            </a:prstGeom>
          </p:spPr>
        </p:pic>
        <p:pic>
          <p:nvPicPr>
            <p:cNvPr id="386" name="図 385">
              <a:extLst>
                <a:ext uri="{FF2B5EF4-FFF2-40B4-BE49-F238E27FC236}">
                  <a16:creationId xmlns:a16="http://schemas.microsoft.com/office/drawing/2014/main" id="{1136CF6D-8739-A77C-A989-1C763A13C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0177" y="1402654"/>
              <a:ext cx="327775" cy="133879"/>
            </a:xfrm>
            <a:prstGeom prst="rect">
              <a:avLst/>
            </a:prstGeom>
          </p:spPr>
        </p:pic>
        <p:pic>
          <p:nvPicPr>
            <p:cNvPr id="387" name="図 386">
              <a:extLst>
                <a:ext uri="{FF2B5EF4-FFF2-40B4-BE49-F238E27FC236}">
                  <a16:creationId xmlns:a16="http://schemas.microsoft.com/office/drawing/2014/main" id="{682531D5-E423-8308-9CB9-A5D61261F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5437" y="1402654"/>
              <a:ext cx="327775" cy="133879"/>
            </a:xfrm>
            <a:prstGeom prst="rect">
              <a:avLst/>
            </a:prstGeom>
          </p:spPr>
        </p:pic>
        <p:pic>
          <p:nvPicPr>
            <p:cNvPr id="388" name="図 387">
              <a:extLst>
                <a:ext uri="{FF2B5EF4-FFF2-40B4-BE49-F238E27FC236}">
                  <a16:creationId xmlns:a16="http://schemas.microsoft.com/office/drawing/2014/main" id="{25DC49C5-59EF-FA7B-73B7-5EF0CAC40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3077" y="1402654"/>
              <a:ext cx="327775" cy="133879"/>
            </a:xfrm>
            <a:prstGeom prst="rect">
              <a:avLst/>
            </a:prstGeom>
          </p:spPr>
        </p:pic>
        <p:pic>
          <p:nvPicPr>
            <p:cNvPr id="389" name="図 388">
              <a:extLst>
                <a:ext uri="{FF2B5EF4-FFF2-40B4-BE49-F238E27FC236}">
                  <a16:creationId xmlns:a16="http://schemas.microsoft.com/office/drawing/2014/main" id="{0B8BEE8A-A066-5613-037F-F2E88F398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08337" y="1402654"/>
              <a:ext cx="327775" cy="133879"/>
            </a:xfrm>
            <a:prstGeom prst="rect">
              <a:avLst/>
            </a:prstGeom>
          </p:spPr>
        </p:pic>
        <p:pic>
          <p:nvPicPr>
            <p:cNvPr id="391" name="図 390">
              <a:extLst>
                <a:ext uri="{FF2B5EF4-FFF2-40B4-BE49-F238E27FC236}">
                  <a16:creationId xmlns:a16="http://schemas.microsoft.com/office/drawing/2014/main" id="{C0580CE0-F7FA-FD8A-757B-221587C69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3597" y="1402654"/>
              <a:ext cx="327775" cy="133879"/>
            </a:xfrm>
            <a:prstGeom prst="rect">
              <a:avLst/>
            </a:prstGeom>
          </p:spPr>
        </p:pic>
        <p:pic>
          <p:nvPicPr>
            <p:cNvPr id="392" name="図 391">
              <a:extLst>
                <a:ext uri="{FF2B5EF4-FFF2-40B4-BE49-F238E27FC236}">
                  <a16:creationId xmlns:a16="http://schemas.microsoft.com/office/drawing/2014/main" id="{D1F9B1E1-F8DE-9181-CA62-67CECFF97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58857" y="1402654"/>
              <a:ext cx="327775" cy="133879"/>
            </a:xfrm>
            <a:prstGeom prst="rect">
              <a:avLst/>
            </a:prstGeom>
          </p:spPr>
        </p:pic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7DF0E82A-64DC-4BF8-EF42-37942C18C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6497" y="1402654"/>
              <a:ext cx="327775" cy="133879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6AB429DC-5FA4-43C3-BE25-A3C2D239D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1757" y="1402654"/>
              <a:ext cx="327775" cy="133879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CEB30CCA-09B9-FC75-7A3A-4709CC025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8129" y="1402654"/>
              <a:ext cx="327775" cy="133879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5004B6BD-B980-7082-0D05-0F2EC0BCC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3389" y="1402654"/>
              <a:ext cx="327775" cy="133879"/>
            </a:xfrm>
            <a:prstGeom prst="rect">
              <a:avLst/>
            </a:prstGeom>
          </p:spPr>
        </p:pic>
        <p:pic>
          <p:nvPicPr>
            <p:cNvPr id="402" name="図 401">
              <a:extLst>
                <a:ext uri="{FF2B5EF4-FFF2-40B4-BE49-F238E27FC236}">
                  <a16:creationId xmlns:a16="http://schemas.microsoft.com/office/drawing/2014/main" id="{410B7B8C-64CE-4816-E742-911132784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3022" y="975934"/>
              <a:ext cx="327775" cy="133879"/>
            </a:xfrm>
            <a:prstGeom prst="rect">
              <a:avLst/>
            </a:prstGeom>
          </p:spPr>
        </p:pic>
        <p:pic>
          <p:nvPicPr>
            <p:cNvPr id="403" name="図 402">
              <a:extLst>
                <a:ext uri="{FF2B5EF4-FFF2-40B4-BE49-F238E27FC236}">
                  <a16:creationId xmlns:a16="http://schemas.microsoft.com/office/drawing/2014/main" id="{51A667A6-5679-0DB6-83E6-2000A7912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8282" y="975934"/>
              <a:ext cx="327775" cy="133879"/>
            </a:xfrm>
            <a:prstGeom prst="rect">
              <a:avLst/>
            </a:prstGeom>
          </p:spPr>
        </p:pic>
        <p:pic>
          <p:nvPicPr>
            <p:cNvPr id="404" name="図 403">
              <a:extLst>
                <a:ext uri="{FF2B5EF4-FFF2-40B4-BE49-F238E27FC236}">
                  <a16:creationId xmlns:a16="http://schemas.microsoft.com/office/drawing/2014/main" id="{AF15C73B-EC6A-4462-8146-75A64A47D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5922" y="975934"/>
              <a:ext cx="327775" cy="133879"/>
            </a:xfrm>
            <a:prstGeom prst="rect">
              <a:avLst/>
            </a:prstGeom>
          </p:spPr>
        </p:pic>
        <p:pic>
          <p:nvPicPr>
            <p:cNvPr id="405" name="図 404">
              <a:extLst>
                <a:ext uri="{FF2B5EF4-FFF2-40B4-BE49-F238E27FC236}">
                  <a16:creationId xmlns:a16="http://schemas.microsoft.com/office/drawing/2014/main" id="{231D3566-6ACE-E89F-21B9-37FEB6A89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1182" y="975934"/>
              <a:ext cx="327775" cy="133879"/>
            </a:xfrm>
            <a:prstGeom prst="rect">
              <a:avLst/>
            </a:prstGeom>
          </p:spPr>
        </p:pic>
        <p:pic>
          <p:nvPicPr>
            <p:cNvPr id="406" name="図 405">
              <a:extLst>
                <a:ext uri="{FF2B5EF4-FFF2-40B4-BE49-F238E27FC236}">
                  <a16:creationId xmlns:a16="http://schemas.microsoft.com/office/drawing/2014/main" id="{02FD7451-6588-F9E0-E49F-61D206DBF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6442" y="975934"/>
              <a:ext cx="327775" cy="133879"/>
            </a:xfrm>
            <a:prstGeom prst="rect">
              <a:avLst/>
            </a:prstGeom>
          </p:spPr>
        </p:pic>
        <p:pic>
          <p:nvPicPr>
            <p:cNvPr id="407" name="図 406">
              <a:extLst>
                <a:ext uri="{FF2B5EF4-FFF2-40B4-BE49-F238E27FC236}">
                  <a16:creationId xmlns:a16="http://schemas.microsoft.com/office/drawing/2014/main" id="{822E93DA-E44D-83A9-803F-35C5898A2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1702" y="975934"/>
              <a:ext cx="327775" cy="133879"/>
            </a:xfrm>
            <a:prstGeom prst="rect">
              <a:avLst/>
            </a:prstGeom>
          </p:spPr>
        </p:pic>
        <p:pic>
          <p:nvPicPr>
            <p:cNvPr id="408" name="図 407">
              <a:extLst>
                <a:ext uri="{FF2B5EF4-FFF2-40B4-BE49-F238E27FC236}">
                  <a16:creationId xmlns:a16="http://schemas.microsoft.com/office/drawing/2014/main" id="{F3A69A4F-5544-F33F-7B97-1E869E6CA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9342" y="975934"/>
              <a:ext cx="327775" cy="133879"/>
            </a:xfrm>
            <a:prstGeom prst="rect">
              <a:avLst/>
            </a:prstGeom>
          </p:spPr>
        </p:pic>
        <p:pic>
          <p:nvPicPr>
            <p:cNvPr id="409" name="図 408">
              <a:extLst>
                <a:ext uri="{FF2B5EF4-FFF2-40B4-BE49-F238E27FC236}">
                  <a16:creationId xmlns:a16="http://schemas.microsoft.com/office/drawing/2014/main" id="{5E9EDEE9-DE12-D0F4-46D9-C4DD84DB4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4602" y="975934"/>
              <a:ext cx="327775" cy="133879"/>
            </a:xfrm>
            <a:prstGeom prst="rect">
              <a:avLst/>
            </a:prstGeom>
          </p:spPr>
        </p:pic>
        <p:pic>
          <p:nvPicPr>
            <p:cNvPr id="410" name="図 409">
              <a:extLst>
                <a:ext uri="{FF2B5EF4-FFF2-40B4-BE49-F238E27FC236}">
                  <a16:creationId xmlns:a16="http://schemas.microsoft.com/office/drawing/2014/main" id="{32DEFAA0-9664-9E06-298F-0D358BDF9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0974" y="975934"/>
              <a:ext cx="327775" cy="133879"/>
            </a:xfrm>
            <a:prstGeom prst="rect">
              <a:avLst/>
            </a:prstGeom>
          </p:spPr>
        </p:pic>
        <p:pic>
          <p:nvPicPr>
            <p:cNvPr id="411" name="図 410">
              <a:extLst>
                <a:ext uri="{FF2B5EF4-FFF2-40B4-BE49-F238E27FC236}">
                  <a16:creationId xmlns:a16="http://schemas.microsoft.com/office/drawing/2014/main" id="{32D2B819-2352-A527-9A06-E695D2C25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6234" y="975934"/>
              <a:ext cx="327775" cy="133879"/>
            </a:xfrm>
            <a:prstGeom prst="rect">
              <a:avLst/>
            </a:prstGeom>
          </p:spPr>
        </p:pic>
        <p:pic>
          <p:nvPicPr>
            <p:cNvPr id="416" name="図 415">
              <a:extLst>
                <a:ext uri="{FF2B5EF4-FFF2-40B4-BE49-F238E27FC236}">
                  <a16:creationId xmlns:a16="http://schemas.microsoft.com/office/drawing/2014/main" id="{BB9185C5-CEE9-BC8D-CE98-0F92E12B7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90177" y="551754"/>
              <a:ext cx="327775" cy="133879"/>
            </a:xfrm>
            <a:prstGeom prst="rect">
              <a:avLst/>
            </a:prstGeom>
          </p:spPr>
        </p:pic>
        <p:pic>
          <p:nvPicPr>
            <p:cNvPr id="417" name="図 416">
              <a:extLst>
                <a:ext uri="{FF2B5EF4-FFF2-40B4-BE49-F238E27FC236}">
                  <a16:creationId xmlns:a16="http://schemas.microsoft.com/office/drawing/2014/main" id="{7DDE9835-AC5D-A5D4-B5EA-46853FC5B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5437" y="551754"/>
              <a:ext cx="327775" cy="133879"/>
            </a:xfrm>
            <a:prstGeom prst="rect">
              <a:avLst/>
            </a:prstGeom>
          </p:spPr>
        </p:pic>
        <p:pic>
          <p:nvPicPr>
            <p:cNvPr id="418" name="図 417">
              <a:extLst>
                <a:ext uri="{FF2B5EF4-FFF2-40B4-BE49-F238E27FC236}">
                  <a16:creationId xmlns:a16="http://schemas.microsoft.com/office/drawing/2014/main" id="{38F5F942-1B91-7A8B-317D-763A6616D65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3077" y="551754"/>
              <a:ext cx="327775" cy="133879"/>
            </a:xfrm>
            <a:prstGeom prst="rect">
              <a:avLst/>
            </a:prstGeom>
          </p:spPr>
        </p:pic>
        <p:pic>
          <p:nvPicPr>
            <p:cNvPr id="419" name="図 418">
              <a:extLst>
                <a:ext uri="{FF2B5EF4-FFF2-40B4-BE49-F238E27FC236}">
                  <a16:creationId xmlns:a16="http://schemas.microsoft.com/office/drawing/2014/main" id="{04E1A730-431F-7F94-D253-5B913F5C8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08337" y="551754"/>
              <a:ext cx="327775" cy="133879"/>
            </a:xfrm>
            <a:prstGeom prst="rect">
              <a:avLst/>
            </a:prstGeom>
          </p:spPr>
        </p:pic>
        <p:pic>
          <p:nvPicPr>
            <p:cNvPr id="420" name="図 419">
              <a:extLst>
                <a:ext uri="{FF2B5EF4-FFF2-40B4-BE49-F238E27FC236}">
                  <a16:creationId xmlns:a16="http://schemas.microsoft.com/office/drawing/2014/main" id="{486E9AF1-8A93-BDC5-79AB-544B8E63F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3597" y="551754"/>
              <a:ext cx="327775" cy="133879"/>
            </a:xfrm>
            <a:prstGeom prst="rect">
              <a:avLst/>
            </a:prstGeom>
          </p:spPr>
        </p:pic>
        <p:pic>
          <p:nvPicPr>
            <p:cNvPr id="421" name="図 420">
              <a:extLst>
                <a:ext uri="{FF2B5EF4-FFF2-40B4-BE49-F238E27FC236}">
                  <a16:creationId xmlns:a16="http://schemas.microsoft.com/office/drawing/2014/main" id="{BD400FCC-C31B-F398-B617-097AFCED8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58857" y="551754"/>
              <a:ext cx="327775" cy="133879"/>
            </a:xfrm>
            <a:prstGeom prst="rect">
              <a:avLst/>
            </a:prstGeom>
          </p:spPr>
        </p:pic>
        <p:pic>
          <p:nvPicPr>
            <p:cNvPr id="422" name="図 421">
              <a:extLst>
                <a:ext uri="{FF2B5EF4-FFF2-40B4-BE49-F238E27FC236}">
                  <a16:creationId xmlns:a16="http://schemas.microsoft.com/office/drawing/2014/main" id="{0CAF1935-90C3-20E9-13B3-9B23D461A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6497" y="551754"/>
              <a:ext cx="327775" cy="133879"/>
            </a:xfrm>
            <a:prstGeom prst="rect">
              <a:avLst/>
            </a:prstGeom>
          </p:spPr>
        </p:pic>
        <p:pic>
          <p:nvPicPr>
            <p:cNvPr id="423" name="図 422">
              <a:extLst>
                <a:ext uri="{FF2B5EF4-FFF2-40B4-BE49-F238E27FC236}">
                  <a16:creationId xmlns:a16="http://schemas.microsoft.com/office/drawing/2014/main" id="{B0BDB431-209F-3F15-AC8F-046498747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1757" y="551754"/>
              <a:ext cx="327775" cy="133879"/>
            </a:xfrm>
            <a:prstGeom prst="rect">
              <a:avLst/>
            </a:prstGeom>
          </p:spPr>
        </p:pic>
        <p:pic>
          <p:nvPicPr>
            <p:cNvPr id="424" name="図 423">
              <a:extLst>
                <a:ext uri="{FF2B5EF4-FFF2-40B4-BE49-F238E27FC236}">
                  <a16:creationId xmlns:a16="http://schemas.microsoft.com/office/drawing/2014/main" id="{144CEEEE-557F-635F-831A-035E4E403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8129" y="551754"/>
              <a:ext cx="327775" cy="133879"/>
            </a:xfrm>
            <a:prstGeom prst="rect">
              <a:avLst/>
            </a:prstGeom>
          </p:spPr>
        </p:pic>
        <p:pic>
          <p:nvPicPr>
            <p:cNvPr id="425" name="図 424">
              <a:extLst>
                <a:ext uri="{FF2B5EF4-FFF2-40B4-BE49-F238E27FC236}">
                  <a16:creationId xmlns:a16="http://schemas.microsoft.com/office/drawing/2014/main" id="{A99D926C-681C-660B-DB9E-DE8913AFB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3389" y="551754"/>
              <a:ext cx="327775" cy="133879"/>
            </a:xfrm>
            <a:prstGeom prst="rect">
              <a:avLst/>
            </a:prstGeom>
          </p:spPr>
        </p:pic>
        <p:pic>
          <p:nvPicPr>
            <p:cNvPr id="663" name="図 662">
              <a:extLst>
                <a:ext uri="{FF2B5EF4-FFF2-40B4-BE49-F238E27FC236}">
                  <a16:creationId xmlns:a16="http://schemas.microsoft.com/office/drawing/2014/main" id="{9765F223-52AA-B5EF-ED68-AB5605A9F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89458" y="3094293"/>
              <a:ext cx="327775" cy="133879"/>
            </a:xfrm>
            <a:prstGeom prst="rect">
              <a:avLst/>
            </a:prstGeom>
          </p:spPr>
        </p:pic>
        <p:pic>
          <p:nvPicPr>
            <p:cNvPr id="664" name="図 663">
              <a:extLst>
                <a:ext uri="{FF2B5EF4-FFF2-40B4-BE49-F238E27FC236}">
                  <a16:creationId xmlns:a16="http://schemas.microsoft.com/office/drawing/2014/main" id="{0A16B498-9A9F-D665-BD40-F698A98EB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64718" y="3094293"/>
              <a:ext cx="327775" cy="133879"/>
            </a:xfrm>
            <a:prstGeom prst="rect">
              <a:avLst/>
            </a:prstGeom>
          </p:spPr>
        </p:pic>
        <p:pic>
          <p:nvPicPr>
            <p:cNvPr id="665" name="図 664">
              <a:extLst>
                <a:ext uri="{FF2B5EF4-FFF2-40B4-BE49-F238E27FC236}">
                  <a16:creationId xmlns:a16="http://schemas.microsoft.com/office/drawing/2014/main" id="{E284B9F4-1BF5-000A-1837-3CD0E7C8C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32358" y="3094293"/>
              <a:ext cx="327775" cy="133879"/>
            </a:xfrm>
            <a:prstGeom prst="rect">
              <a:avLst/>
            </a:prstGeom>
          </p:spPr>
        </p:pic>
        <p:pic>
          <p:nvPicPr>
            <p:cNvPr id="666" name="図 665">
              <a:extLst>
                <a:ext uri="{FF2B5EF4-FFF2-40B4-BE49-F238E27FC236}">
                  <a16:creationId xmlns:a16="http://schemas.microsoft.com/office/drawing/2014/main" id="{A7A34C29-8081-4CCA-3316-69C514E8F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07618" y="3094293"/>
              <a:ext cx="327775" cy="133879"/>
            </a:xfrm>
            <a:prstGeom prst="rect">
              <a:avLst/>
            </a:prstGeom>
          </p:spPr>
        </p:pic>
        <p:pic>
          <p:nvPicPr>
            <p:cNvPr id="667" name="図 666">
              <a:extLst>
                <a:ext uri="{FF2B5EF4-FFF2-40B4-BE49-F238E27FC236}">
                  <a16:creationId xmlns:a16="http://schemas.microsoft.com/office/drawing/2014/main" id="{1FFF5EE2-BC95-40B4-4A9A-DBBC4420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82878" y="3094293"/>
              <a:ext cx="327775" cy="133879"/>
            </a:xfrm>
            <a:prstGeom prst="rect">
              <a:avLst/>
            </a:prstGeom>
          </p:spPr>
        </p:pic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4855BD89-72E2-C27C-68E6-901D8A3AB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58138" y="3094293"/>
              <a:ext cx="327775" cy="133879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1A848B0E-7045-76A0-91B2-5A0DF1091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25778" y="3094293"/>
              <a:ext cx="327775" cy="133879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1EFA3D31-CE54-72FB-CEEE-0D6F5A2A8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01038" y="3094293"/>
              <a:ext cx="327775" cy="133879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49D1D37B-577D-2788-7393-CF1233057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77410" y="3094293"/>
              <a:ext cx="327775" cy="133879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A757C470-DCB5-F3BA-EA19-18C1EAF88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52670" y="3094293"/>
              <a:ext cx="327775" cy="133879"/>
            </a:xfrm>
            <a:prstGeom prst="rect">
              <a:avLst/>
            </a:prstGeom>
          </p:spPr>
        </p:pic>
      </p:grpSp>
      <p:grpSp>
        <p:nvGrpSpPr>
          <p:cNvPr id="507" name="グループ化 506">
            <a:extLst>
              <a:ext uri="{FF2B5EF4-FFF2-40B4-BE49-F238E27FC236}">
                <a16:creationId xmlns:a16="http://schemas.microsoft.com/office/drawing/2014/main" id="{D29D9D25-AB04-B2E1-3CE2-FD89E65121D3}"/>
              </a:ext>
            </a:extLst>
          </p:cNvPr>
          <p:cNvGrpSpPr/>
          <p:nvPr/>
        </p:nvGrpSpPr>
        <p:grpSpPr>
          <a:xfrm>
            <a:off x="2797225" y="3464898"/>
            <a:ext cx="1700655" cy="2019414"/>
            <a:chOff x="2797225" y="3464898"/>
            <a:chExt cx="1700655" cy="2019414"/>
          </a:xfrm>
        </p:grpSpPr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81536CFB-9427-66FE-B81B-1EA432F28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3841" y="4836926"/>
              <a:ext cx="327775" cy="133879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9B44C2F1-5B1A-B6B3-B631-83940E2276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9101" y="4836926"/>
              <a:ext cx="327775" cy="133879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15DFD46D-5BBA-7FA3-9DBE-CB1E74FE7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6741" y="4836926"/>
              <a:ext cx="327775" cy="133879"/>
            </a:xfrm>
            <a:prstGeom prst="rect">
              <a:avLst/>
            </a:prstGeom>
          </p:spPr>
        </p:pic>
        <p:pic>
          <p:nvPicPr>
            <p:cNvPr id="676" name="図 675">
              <a:extLst>
                <a:ext uri="{FF2B5EF4-FFF2-40B4-BE49-F238E27FC236}">
                  <a16:creationId xmlns:a16="http://schemas.microsoft.com/office/drawing/2014/main" id="{CA7E6103-B40D-3E66-AFEB-FBF1BAFF1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2001" y="4836926"/>
              <a:ext cx="327775" cy="133879"/>
            </a:xfrm>
            <a:prstGeom prst="rect">
              <a:avLst/>
            </a:prstGeom>
          </p:spPr>
        </p:pic>
        <p:pic>
          <p:nvPicPr>
            <p:cNvPr id="677" name="図 676">
              <a:extLst>
                <a:ext uri="{FF2B5EF4-FFF2-40B4-BE49-F238E27FC236}">
                  <a16:creationId xmlns:a16="http://schemas.microsoft.com/office/drawing/2014/main" id="{C3281CFC-6A86-D5A5-8552-078914D8F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7261" y="4836926"/>
              <a:ext cx="327775" cy="133879"/>
            </a:xfrm>
            <a:prstGeom prst="rect">
              <a:avLst/>
            </a:prstGeom>
          </p:spPr>
        </p:pic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305E2115-EFB1-19E1-89DF-AE66E38526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72521" y="4836926"/>
              <a:ext cx="327775" cy="133879"/>
            </a:xfrm>
            <a:prstGeom prst="rect">
              <a:avLst/>
            </a:prstGeom>
          </p:spPr>
        </p:pic>
        <p:pic>
          <p:nvPicPr>
            <p:cNvPr id="679" name="図 678">
              <a:extLst>
                <a:ext uri="{FF2B5EF4-FFF2-40B4-BE49-F238E27FC236}">
                  <a16:creationId xmlns:a16="http://schemas.microsoft.com/office/drawing/2014/main" id="{E92326AD-F9C3-ABD6-3579-C9C3DD873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0161" y="4836926"/>
              <a:ext cx="327775" cy="133879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08C8A463-4A76-7BEB-8CBC-C4C950B62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5421" y="4836926"/>
              <a:ext cx="327775" cy="133879"/>
            </a:xfrm>
            <a:prstGeom prst="rect">
              <a:avLst/>
            </a:prstGeom>
          </p:spPr>
        </p:pic>
        <p:pic>
          <p:nvPicPr>
            <p:cNvPr id="681" name="図 680">
              <a:extLst>
                <a:ext uri="{FF2B5EF4-FFF2-40B4-BE49-F238E27FC236}">
                  <a16:creationId xmlns:a16="http://schemas.microsoft.com/office/drawing/2014/main" id="{D67E9CFA-4B43-F00F-4FEF-46085A2A9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1793" y="4836926"/>
              <a:ext cx="327775" cy="133879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ECF903A2-8ED4-4170-0828-F7D60F79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67053" y="4836926"/>
              <a:ext cx="327775" cy="133879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04777A6F-3F06-1C82-22EB-DDD79A292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0996" y="4412746"/>
              <a:ext cx="327775" cy="133879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156F5009-3916-7E2D-7EBA-AE90F437F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6256" y="4412746"/>
              <a:ext cx="327775" cy="133879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61E5D5FB-B3A6-C6EF-48D3-176A14583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3896" y="4412746"/>
              <a:ext cx="327775" cy="133879"/>
            </a:xfrm>
            <a:prstGeom prst="rect">
              <a:avLst/>
            </a:prstGeom>
          </p:spPr>
        </p:pic>
        <p:pic>
          <p:nvPicPr>
            <p:cNvPr id="686" name="図 685">
              <a:extLst>
                <a:ext uri="{FF2B5EF4-FFF2-40B4-BE49-F238E27FC236}">
                  <a16:creationId xmlns:a16="http://schemas.microsoft.com/office/drawing/2014/main" id="{D4D5DB60-ED55-E104-47C7-6ED697C53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9156" y="4412746"/>
              <a:ext cx="327775" cy="133879"/>
            </a:xfrm>
            <a:prstGeom prst="rect">
              <a:avLst/>
            </a:prstGeom>
          </p:spPr>
        </p:pic>
        <p:pic>
          <p:nvPicPr>
            <p:cNvPr id="687" name="図 686">
              <a:extLst>
                <a:ext uri="{FF2B5EF4-FFF2-40B4-BE49-F238E27FC236}">
                  <a16:creationId xmlns:a16="http://schemas.microsoft.com/office/drawing/2014/main" id="{8534D53E-6A9C-34A8-ADA8-84E374938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4416" y="4412746"/>
              <a:ext cx="327775" cy="133879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B5D9EAFF-2B1F-33B8-6228-E4FBF4770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9676" y="4412746"/>
              <a:ext cx="327775" cy="133879"/>
            </a:xfrm>
            <a:prstGeom prst="rect">
              <a:avLst/>
            </a:prstGeom>
          </p:spPr>
        </p:pic>
        <p:pic>
          <p:nvPicPr>
            <p:cNvPr id="689" name="図 688">
              <a:extLst>
                <a:ext uri="{FF2B5EF4-FFF2-40B4-BE49-F238E27FC236}">
                  <a16:creationId xmlns:a16="http://schemas.microsoft.com/office/drawing/2014/main" id="{81397274-67B7-C853-FDFF-A5B3779D3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37316" y="4412746"/>
              <a:ext cx="327775" cy="133879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1F194CEC-DC97-66A0-31F7-C4DF4CB75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2576" y="4412746"/>
              <a:ext cx="327775" cy="133879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1E7061DB-4087-06E1-0031-BE9395F65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8948" y="4412746"/>
              <a:ext cx="327775" cy="133879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CB10C9DB-EF6C-4A0C-45CF-EF8153FE1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64208" y="4412746"/>
              <a:ext cx="327775" cy="133879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24B0C74B-C267-54FA-356B-46972DB27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3841" y="3986026"/>
              <a:ext cx="327775" cy="133879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713ACD36-B22B-4EFE-50C6-F7EFCF6C51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9101" y="3986026"/>
              <a:ext cx="327775" cy="133879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18423B00-671E-21AC-BD95-9483D576C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6741" y="3986026"/>
              <a:ext cx="327775" cy="133879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BD18BADF-185B-7B84-502F-C44F700BA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2001" y="3986026"/>
              <a:ext cx="327775" cy="133879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62589A10-4A0A-01C5-CD0B-F5E4557CC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7261" y="3986026"/>
              <a:ext cx="327775" cy="133879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506A2C6F-21A9-C3A9-B49F-1AD308355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72521" y="3986026"/>
              <a:ext cx="327775" cy="133879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A251641D-8CE4-39BA-0EB5-3FECC5B0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0161" y="3986026"/>
              <a:ext cx="327775" cy="133879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5C9589D2-F32F-81F9-D89D-B07FECFB3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5421" y="3986026"/>
              <a:ext cx="327775" cy="133879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0890E218-F73E-2221-AF12-EBB1985A2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1793" y="3986026"/>
              <a:ext cx="327775" cy="133879"/>
            </a:xfrm>
            <a:prstGeom prst="rect">
              <a:avLst/>
            </a:prstGeom>
          </p:spPr>
        </p:pic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42146287-0146-1A1B-4CB8-1C9451683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67053" y="3986026"/>
              <a:ext cx="327775" cy="133879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8BA66963-24BB-F7FF-A9A4-ABA112374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0996" y="3561846"/>
              <a:ext cx="327775" cy="133879"/>
            </a:xfrm>
            <a:prstGeom prst="rect">
              <a:avLst/>
            </a:prstGeom>
          </p:spPr>
        </p:pic>
        <p:pic>
          <p:nvPicPr>
            <p:cNvPr id="704" name="図 703">
              <a:extLst>
                <a:ext uri="{FF2B5EF4-FFF2-40B4-BE49-F238E27FC236}">
                  <a16:creationId xmlns:a16="http://schemas.microsoft.com/office/drawing/2014/main" id="{82F9FDA4-C0BA-70BC-F670-ED7ECD87A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6256" y="3561846"/>
              <a:ext cx="327775" cy="133879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4323BBA4-E037-1464-3D88-05E1BB21C2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3896" y="3561846"/>
              <a:ext cx="327775" cy="133879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1410EDCE-BB90-D07A-F071-5D3FA5007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9156" y="3561846"/>
              <a:ext cx="327775" cy="133879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EE28B605-7B45-B7B8-D5B7-52B9B0B33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4416" y="3561846"/>
              <a:ext cx="327775" cy="133879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FAC6A02B-58D2-843C-7297-1682E482C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9676" y="3561846"/>
              <a:ext cx="327775" cy="133879"/>
            </a:xfrm>
            <a:prstGeom prst="rect">
              <a:avLst/>
            </a:prstGeom>
          </p:spPr>
        </p:pic>
        <p:pic>
          <p:nvPicPr>
            <p:cNvPr id="709" name="図 708">
              <a:extLst>
                <a:ext uri="{FF2B5EF4-FFF2-40B4-BE49-F238E27FC236}">
                  <a16:creationId xmlns:a16="http://schemas.microsoft.com/office/drawing/2014/main" id="{BF016015-C464-CD53-0C39-6F0523642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37316" y="3561846"/>
              <a:ext cx="327775" cy="133879"/>
            </a:xfrm>
            <a:prstGeom prst="rect">
              <a:avLst/>
            </a:prstGeom>
          </p:spPr>
        </p:pic>
        <p:pic>
          <p:nvPicPr>
            <p:cNvPr id="710" name="図 709">
              <a:extLst>
                <a:ext uri="{FF2B5EF4-FFF2-40B4-BE49-F238E27FC236}">
                  <a16:creationId xmlns:a16="http://schemas.microsoft.com/office/drawing/2014/main" id="{A230D826-A834-4858-F4D6-898E00757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2576" y="3561846"/>
              <a:ext cx="327775" cy="133879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A8DF1C05-1B84-311F-BE93-AAC48E25E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8948" y="3561846"/>
              <a:ext cx="327775" cy="133879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A279102E-2868-052C-45EA-CBD5445A5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64208" y="3561846"/>
              <a:ext cx="327775" cy="133879"/>
            </a:xfrm>
            <a:prstGeom prst="rect">
              <a:avLst/>
            </a:prstGeom>
          </p:spPr>
        </p:pic>
        <p:pic>
          <p:nvPicPr>
            <p:cNvPr id="713" name="図 712">
              <a:extLst>
                <a:ext uri="{FF2B5EF4-FFF2-40B4-BE49-F238E27FC236}">
                  <a16:creationId xmlns:a16="http://schemas.microsoft.com/office/drawing/2014/main" id="{2489A653-0A4D-E1AC-07C3-784C6AA1E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0277" y="5253485"/>
              <a:ext cx="327775" cy="133879"/>
            </a:xfrm>
            <a:prstGeom prst="rect">
              <a:avLst/>
            </a:prstGeom>
          </p:spPr>
        </p:pic>
        <p:pic>
          <p:nvPicPr>
            <p:cNvPr id="714" name="図 713">
              <a:extLst>
                <a:ext uri="{FF2B5EF4-FFF2-40B4-BE49-F238E27FC236}">
                  <a16:creationId xmlns:a16="http://schemas.microsoft.com/office/drawing/2014/main" id="{8B48192F-D4D3-CB70-1EEC-59F1508AC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5537" y="5253485"/>
              <a:ext cx="327775" cy="133879"/>
            </a:xfrm>
            <a:prstGeom prst="rect">
              <a:avLst/>
            </a:prstGeom>
          </p:spPr>
        </p:pic>
        <p:pic>
          <p:nvPicPr>
            <p:cNvPr id="715" name="図 714">
              <a:extLst>
                <a:ext uri="{FF2B5EF4-FFF2-40B4-BE49-F238E27FC236}">
                  <a16:creationId xmlns:a16="http://schemas.microsoft.com/office/drawing/2014/main" id="{BB29B97B-33BD-522E-B222-2C1C4DCC1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3177" y="5253485"/>
              <a:ext cx="327775" cy="133879"/>
            </a:xfrm>
            <a:prstGeom prst="rect">
              <a:avLst/>
            </a:prstGeom>
          </p:spPr>
        </p:pic>
        <p:pic>
          <p:nvPicPr>
            <p:cNvPr id="716" name="図 715">
              <a:extLst>
                <a:ext uri="{FF2B5EF4-FFF2-40B4-BE49-F238E27FC236}">
                  <a16:creationId xmlns:a16="http://schemas.microsoft.com/office/drawing/2014/main" id="{3A111E31-88CA-3447-59CF-A3A7E0E28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18437" y="5253485"/>
              <a:ext cx="327775" cy="133879"/>
            </a:xfrm>
            <a:prstGeom prst="rect">
              <a:avLst/>
            </a:prstGeom>
          </p:spPr>
        </p:pic>
        <p:pic>
          <p:nvPicPr>
            <p:cNvPr id="717" name="図 716">
              <a:extLst>
                <a:ext uri="{FF2B5EF4-FFF2-40B4-BE49-F238E27FC236}">
                  <a16:creationId xmlns:a16="http://schemas.microsoft.com/office/drawing/2014/main" id="{EFF0DAA9-F075-98BD-A998-155DF63EE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3697" y="5253485"/>
              <a:ext cx="327775" cy="133879"/>
            </a:xfrm>
            <a:prstGeom prst="rect">
              <a:avLst/>
            </a:prstGeom>
          </p:spPr>
        </p:pic>
        <p:pic>
          <p:nvPicPr>
            <p:cNvPr id="718" name="図 717">
              <a:extLst>
                <a:ext uri="{FF2B5EF4-FFF2-40B4-BE49-F238E27FC236}">
                  <a16:creationId xmlns:a16="http://schemas.microsoft.com/office/drawing/2014/main" id="{C04B512A-929E-C475-46F2-DE9B4A05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8957" y="5253485"/>
              <a:ext cx="327775" cy="133879"/>
            </a:xfrm>
            <a:prstGeom prst="rect">
              <a:avLst/>
            </a:prstGeom>
          </p:spPr>
        </p:pic>
        <p:pic>
          <p:nvPicPr>
            <p:cNvPr id="719" name="図 718">
              <a:extLst>
                <a:ext uri="{FF2B5EF4-FFF2-40B4-BE49-F238E27FC236}">
                  <a16:creationId xmlns:a16="http://schemas.microsoft.com/office/drawing/2014/main" id="{23CD3520-E886-5213-56D7-3EA1E261A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36597" y="5253485"/>
              <a:ext cx="327775" cy="133879"/>
            </a:xfrm>
            <a:prstGeom prst="rect">
              <a:avLst/>
            </a:prstGeom>
          </p:spPr>
        </p:pic>
        <p:pic>
          <p:nvPicPr>
            <p:cNvPr id="720" name="図 719">
              <a:extLst>
                <a:ext uri="{FF2B5EF4-FFF2-40B4-BE49-F238E27FC236}">
                  <a16:creationId xmlns:a16="http://schemas.microsoft.com/office/drawing/2014/main" id="{B023F8CB-5E0E-D7D9-1134-79BA9F230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1857" y="5253485"/>
              <a:ext cx="327775" cy="133879"/>
            </a:xfrm>
            <a:prstGeom prst="rect">
              <a:avLst/>
            </a:prstGeom>
          </p:spPr>
        </p:pic>
        <p:pic>
          <p:nvPicPr>
            <p:cNvPr id="721" name="図 720">
              <a:extLst>
                <a:ext uri="{FF2B5EF4-FFF2-40B4-BE49-F238E27FC236}">
                  <a16:creationId xmlns:a16="http://schemas.microsoft.com/office/drawing/2014/main" id="{46EF201E-C562-3A88-33E3-353B6D8C9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88229" y="5253485"/>
              <a:ext cx="327775" cy="133879"/>
            </a:xfrm>
            <a:prstGeom prst="rect">
              <a:avLst/>
            </a:prstGeom>
          </p:spPr>
        </p:pic>
        <p:pic>
          <p:nvPicPr>
            <p:cNvPr id="722" name="図 721">
              <a:extLst>
                <a:ext uri="{FF2B5EF4-FFF2-40B4-BE49-F238E27FC236}">
                  <a16:creationId xmlns:a16="http://schemas.microsoft.com/office/drawing/2014/main" id="{7A358CA7-7A60-552D-88B3-49859A7A6A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63489" y="5253485"/>
              <a:ext cx="327775" cy="133879"/>
            </a:xfrm>
            <a:prstGeom prst="rect">
              <a:avLst/>
            </a:prstGeom>
          </p:spPr>
        </p:pic>
      </p:grpSp>
      <p:pic>
        <p:nvPicPr>
          <p:cNvPr id="723" name="図 722">
            <a:extLst>
              <a:ext uri="{FF2B5EF4-FFF2-40B4-BE49-F238E27FC236}">
                <a16:creationId xmlns:a16="http://schemas.microsoft.com/office/drawing/2014/main" id="{A8DA4908-ADA0-772C-556B-6609F8BC09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26162" y="4448578"/>
            <a:ext cx="348086" cy="106281"/>
          </a:xfrm>
          <a:prstGeom prst="rect">
            <a:avLst/>
          </a:prstGeom>
        </p:spPr>
      </p:pic>
      <p:cxnSp>
        <p:nvCxnSpPr>
          <p:cNvPr id="727" name="直線コネクタ 726">
            <a:extLst>
              <a:ext uri="{FF2B5EF4-FFF2-40B4-BE49-F238E27FC236}">
                <a16:creationId xmlns:a16="http://schemas.microsoft.com/office/drawing/2014/main" id="{B80293A4-AAF1-7D38-501C-0069E63EC74F}"/>
              </a:ext>
            </a:extLst>
          </p:cNvPr>
          <p:cNvCxnSpPr>
            <a:cxnSpLocks/>
          </p:cNvCxnSpPr>
          <p:nvPr/>
        </p:nvCxnSpPr>
        <p:spPr>
          <a:xfrm flipH="1">
            <a:off x="2361719" y="3398289"/>
            <a:ext cx="2307218" cy="0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3022B07E-40F7-38E6-C3CF-4EC5190EEFF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5213" y="1106961"/>
            <a:ext cx="415442" cy="11891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F1F882B-C27D-7714-3A27-A9B30A2FCE9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66989" y="2482517"/>
            <a:ext cx="415442" cy="11891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2149B76-0929-A96B-CC11-4AD5EA4D524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15243" y="520944"/>
            <a:ext cx="139921" cy="11742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F498ABE-D3AB-77B9-6025-48AE7903518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82177" y="4874287"/>
            <a:ext cx="415442" cy="11891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C8B4543-E5F2-247E-DB6B-58206278FF7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66989" y="4002699"/>
            <a:ext cx="415442" cy="1189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E805C9B-8479-9392-805C-A9B73648667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35996" y="5184999"/>
            <a:ext cx="139921" cy="117427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CBDC2F5-AF76-3115-9001-410F8A8A058F}"/>
              </a:ext>
            </a:extLst>
          </p:cNvPr>
          <p:cNvGrpSpPr/>
          <p:nvPr/>
        </p:nvGrpSpPr>
        <p:grpSpPr>
          <a:xfrm>
            <a:off x="5632245" y="370398"/>
            <a:ext cx="1872324" cy="3303673"/>
            <a:chOff x="5715327" y="392879"/>
            <a:chExt cx="1872324" cy="3303673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CA069A72-CB7C-1C18-2F65-9A8B3E48C9B2}"/>
                </a:ext>
              </a:extLst>
            </p:cNvPr>
            <p:cNvGrpSpPr/>
            <p:nvPr/>
          </p:nvGrpSpPr>
          <p:grpSpPr>
            <a:xfrm rot="5400000">
              <a:off x="6488553" y="-375599"/>
              <a:ext cx="327775" cy="1864731"/>
              <a:chOff x="5368047" y="914669"/>
              <a:chExt cx="327775" cy="1864731"/>
            </a:xfrm>
          </p:grpSpPr>
          <p:pic>
            <p:nvPicPr>
              <p:cNvPr id="490" name="図 489">
                <a:extLst>
                  <a:ext uri="{FF2B5EF4-FFF2-40B4-BE49-F238E27FC236}">
                    <a16:creationId xmlns:a16="http://schemas.microsoft.com/office/drawing/2014/main" id="{E2FE9112-F188-D9AC-6528-DCB6F58B78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1" name="図 490">
                <a:extLst>
                  <a:ext uri="{FF2B5EF4-FFF2-40B4-BE49-F238E27FC236}">
                    <a16:creationId xmlns:a16="http://schemas.microsoft.com/office/drawing/2014/main" id="{DA6BCE36-3EA9-C0E9-2914-E20836B87E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2" name="図 491">
                <a:extLst>
                  <a:ext uri="{FF2B5EF4-FFF2-40B4-BE49-F238E27FC236}">
                    <a16:creationId xmlns:a16="http://schemas.microsoft.com/office/drawing/2014/main" id="{8A571DEB-3429-5E27-1374-DDCC701CCF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3" name="図 492">
                <a:extLst>
                  <a:ext uri="{FF2B5EF4-FFF2-40B4-BE49-F238E27FC236}">
                    <a16:creationId xmlns:a16="http://schemas.microsoft.com/office/drawing/2014/main" id="{E71F6BCE-DFC3-15AA-DBF5-97DE63D580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4" name="図 493">
                <a:extLst>
                  <a:ext uri="{FF2B5EF4-FFF2-40B4-BE49-F238E27FC236}">
                    <a16:creationId xmlns:a16="http://schemas.microsoft.com/office/drawing/2014/main" id="{6B51FAC9-B2AA-C601-09F6-BB156FD0A4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5" name="図 494">
                <a:extLst>
                  <a:ext uri="{FF2B5EF4-FFF2-40B4-BE49-F238E27FC236}">
                    <a16:creationId xmlns:a16="http://schemas.microsoft.com/office/drawing/2014/main" id="{9227FE06-A1D7-F469-1C33-6234AEF455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6" name="図 495">
                <a:extLst>
                  <a:ext uri="{FF2B5EF4-FFF2-40B4-BE49-F238E27FC236}">
                    <a16:creationId xmlns:a16="http://schemas.microsoft.com/office/drawing/2014/main" id="{80D2C662-3373-9FEC-676F-230F76EF4D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7" name="図 496">
                <a:extLst>
                  <a:ext uri="{FF2B5EF4-FFF2-40B4-BE49-F238E27FC236}">
                    <a16:creationId xmlns:a16="http://schemas.microsoft.com/office/drawing/2014/main" id="{9B311554-60A3-A63E-E983-AE9B1737C6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8" name="図 497">
                <a:extLst>
                  <a:ext uri="{FF2B5EF4-FFF2-40B4-BE49-F238E27FC236}">
                    <a16:creationId xmlns:a16="http://schemas.microsoft.com/office/drawing/2014/main" id="{3AD09E10-0FBB-9DEF-2D97-2936C2634E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9" name="図 498">
                <a:extLst>
                  <a:ext uri="{FF2B5EF4-FFF2-40B4-BE49-F238E27FC236}">
                    <a16:creationId xmlns:a16="http://schemas.microsoft.com/office/drawing/2014/main" id="{282B2755-26EB-6293-34AB-3735A05A8B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00" name="図 499">
                <a:extLst>
                  <a:ext uri="{FF2B5EF4-FFF2-40B4-BE49-F238E27FC236}">
                    <a16:creationId xmlns:a16="http://schemas.microsoft.com/office/drawing/2014/main" id="{E3188442-6DB5-22D2-C7C0-C83EAF22A3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29F85D78-C699-FF51-E5A5-1236378E0D54}"/>
                </a:ext>
              </a:extLst>
            </p:cNvPr>
            <p:cNvGrpSpPr/>
            <p:nvPr/>
          </p:nvGrpSpPr>
          <p:grpSpPr>
            <a:xfrm>
              <a:off x="5722920" y="829252"/>
              <a:ext cx="1864731" cy="327775"/>
              <a:chOff x="5722920" y="817060"/>
              <a:chExt cx="1864731" cy="327775"/>
            </a:xfrm>
          </p:grpSpPr>
          <p:pic>
            <p:nvPicPr>
              <p:cNvPr id="479" name="図 478">
                <a:extLst>
                  <a:ext uri="{FF2B5EF4-FFF2-40B4-BE49-F238E27FC236}">
                    <a16:creationId xmlns:a16="http://schemas.microsoft.com/office/drawing/2014/main" id="{E23B847F-7653-F252-E3EA-7054528437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0" name="図 479">
                <a:extLst>
                  <a:ext uri="{FF2B5EF4-FFF2-40B4-BE49-F238E27FC236}">
                    <a16:creationId xmlns:a16="http://schemas.microsoft.com/office/drawing/2014/main" id="{EE9DC7C0-3726-7A39-EBBF-81DD390105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1" name="図 480">
                <a:extLst>
                  <a:ext uri="{FF2B5EF4-FFF2-40B4-BE49-F238E27FC236}">
                    <a16:creationId xmlns:a16="http://schemas.microsoft.com/office/drawing/2014/main" id="{FFA4AB64-A9BD-A627-61D0-98E7928BB5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2" name="図 481">
                <a:extLst>
                  <a:ext uri="{FF2B5EF4-FFF2-40B4-BE49-F238E27FC236}">
                    <a16:creationId xmlns:a16="http://schemas.microsoft.com/office/drawing/2014/main" id="{E53FE70D-4F1F-FA09-EABF-CC66B3F820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3" name="図 482">
                <a:extLst>
                  <a:ext uri="{FF2B5EF4-FFF2-40B4-BE49-F238E27FC236}">
                    <a16:creationId xmlns:a16="http://schemas.microsoft.com/office/drawing/2014/main" id="{34F56D89-37DC-0287-64B6-7B5280E938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4" name="図 483">
                <a:extLst>
                  <a:ext uri="{FF2B5EF4-FFF2-40B4-BE49-F238E27FC236}">
                    <a16:creationId xmlns:a16="http://schemas.microsoft.com/office/drawing/2014/main" id="{DE0D28A0-0AED-6ADD-03F1-78714BE80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5" name="図 484">
                <a:extLst>
                  <a:ext uri="{FF2B5EF4-FFF2-40B4-BE49-F238E27FC236}">
                    <a16:creationId xmlns:a16="http://schemas.microsoft.com/office/drawing/2014/main" id="{A44E84CB-9EC6-7789-B363-E252910E0D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6" name="図 485">
                <a:extLst>
                  <a:ext uri="{FF2B5EF4-FFF2-40B4-BE49-F238E27FC236}">
                    <a16:creationId xmlns:a16="http://schemas.microsoft.com/office/drawing/2014/main" id="{8F0E7951-B220-33C2-CDBF-9A726C8742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7" name="図 486">
                <a:extLst>
                  <a:ext uri="{FF2B5EF4-FFF2-40B4-BE49-F238E27FC236}">
                    <a16:creationId xmlns:a16="http://schemas.microsoft.com/office/drawing/2014/main" id="{B2BFC796-4CB4-D49A-390D-F320DDFC02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8" name="図 487">
                <a:extLst>
                  <a:ext uri="{FF2B5EF4-FFF2-40B4-BE49-F238E27FC236}">
                    <a16:creationId xmlns:a16="http://schemas.microsoft.com/office/drawing/2014/main" id="{784FB26B-8408-C718-DE8F-71915EDE7E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9" name="図 488">
                <a:extLst>
                  <a:ext uri="{FF2B5EF4-FFF2-40B4-BE49-F238E27FC236}">
                    <a16:creationId xmlns:a16="http://schemas.microsoft.com/office/drawing/2014/main" id="{18DA6EBC-1102-2A6A-89DA-17386A7A6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9140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5704B790-3DDA-DDAC-8778-5088E8B745B6}"/>
                </a:ext>
              </a:extLst>
            </p:cNvPr>
            <p:cNvGrpSpPr/>
            <p:nvPr/>
          </p:nvGrpSpPr>
          <p:grpSpPr>
            <a:xfrm>
              <a:off x="5720075" y="1255972"/>
              <a:ext cx="1864731" cy="327775"/>
              <a:chOff x="5720075" y="1243780"/>
              <a:chExt cx="1864731" cy="327775"/>
            </a:xfrm>
          </p:grpSpPr>
          <p:pic>
            <p:nvPicPr>
              <p:cNvPr id="468" name="図 467">
                <a:extLst>
                  <a:ext uri="{FF2B5EF4-FFF2-40B4-BE49-F238E27FC236}">
                    <a16:creationId xmlns:a16="http://schemas.microsoft.com/office/drawing/2014/main" id="{E858ADBE-094E-0662-0007-60689A19BF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397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9" name="図 468">
                <a:extLst>
                  <a:ext uri="{FF2B5EF4-FFF2-40B4-BE49-F238E27FC236}">
                    <a16:creationId xmlns:a16="http://schemas.microsoft.com/office/drawing/2014/main" id="{E9C98F40-E059-1E94-7424-7F68791477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7871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0" name="図 469">
                <a:extLst>
                  <a:ext uri="{FF2B5EF4-FFF2-40B4-BE49-F238E27FC236}">
                    <a16:creationId xmlns:a16="http://schemas.microsoft.com/office/drawing/2014/main" id="{F24B91F3-6E95-5602-680F-AF9C6686CF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107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1" name="図 470">
                <a:extLst>
                  <a:ext uri="{FF2B5EF4-FFF2-40B4-BE49-F238E27FC236}">
                    <a16:creationId xmlns:a16="http://schemas.microsoft.com/office/drawing/2014/main" id="{6DB1BECE-E709-1FAF-4EAF-FFACC22A5F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581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2" name="図 471">
                <a:extLst>
                  <a:ext uri="{FF2B5EF4-FFF2-40B4-BE49-F238E27FC236}">
                    <a16:creationId xmlns:a16="http://schemas.microsoft.com/office/drawing/2014/main" id="{D7660744-37F5-60A0-E9E9-E646DE3E62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055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3" name="図 472">
                <a:extLst>
                  <a:ext uri="{FF2B5EF4-FFF2-40B4-BE49-F238E27FC236}">
                    <a16:creationId xmlns:a16="http://schemas.microsoft.com/office/drawing/2014/main" id="{9E0D55AF-0CD1-BE31-88E5-484166A3F7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529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4" name="図 473">
                <a:extLst>
                  <a:ext uri="{FF2B5EF4-FFF2-40B4-BE49-F238E27FC236}">
                    <a16:creationId xmlns:a16="http://schemas.microsoft.com/office/drawing/2014/main" id="{398049CF-2496-A344-3A58-E299BA7E54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1765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5" name="図 474">
                <a:extLst>
                  <a:ext uri="{FF2B5EF4-FFF2-40B4-BE49-F238E27FC236}">
                    <a16:creationId xmlns:a16="http://schemas.microsoft.com/office/drawing/2014/main" id="{B77F622E-2140-EC8F-AE71-CB4532ED69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239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6" name="図 475">
                <a:extLst>
                  <a:ext uri="{FF2B5EF4-FFF2-40B4-BE49-F238E27FC236}">
                    <a16:creationId xmlns:a16="http://schemas.microsoft.com/office/drawing/2014/main" id="{D5F75E5F-F10E-6E93-2510-D5E742676B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6027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7" name="図 476">
                <a:extLst>
                  <a:ext uri="{FF2B5EF4-FFF2-40B4-BE49-F238E27FC236}">
                    <a16:creationId xmlns:a16="http://schemas.microsoft.com/office/drawing/2014/main" id="{092777C1-0305-9CD7-99DF-62A28EA8DF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0767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8" name="図 477">
                <a:extLst>
                  <a:ext uri="{FF2B5EF4-FFF2-40B4-BE49-F238E27FC236}">
                    <a16:creationId xmlns:a16="http://schemas.microsoft.com/office/drawing/2014/main" id="{D2E71492-344C-99E5-8FC4-81D9B0919D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3127" y="134072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B69BE507-9F12-F53F-AD69-972DD2F0F135}"/>
                </a:ext>
              </a:extLst>
            </p:cNvPr>
            <p:cNvGrpSpPr/>
            <p:nvPr/>
          </p:nvGrpSpPr>
          <p:grpSpPr>
            <a:xfrm>
              <a:off x="5722920" y="1680152"/>
              <a:ext cx="1864731" cy="327775"/>
              <a:chOff x="5722920" y="1667960"/>
              <a:chExt cx="1864731" cy="327775"/>
            </a:xfrm>
          </p:grpSpPr>
          <p:pic>
            <p:nvPicPr>
              <p:cNvPr id="457" name="図 456">
                <a:extLst>
                  <a:ext uri="{FF2B5EF4-FFF2-40B4-BE49-F238E27FC236}">
                    <a16:creationId xmlns:a16="http://schemas.microsoft.com/office/drawing/2014/main" id="{841B689E-630A-3BFE-A38D-1885C8AB72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8" name="図 457">
                <a:extLst>
                  <a:ext uri="{FF2B5EF4-FFF2-40B4-BE49-F238E27FC236}">
                    <a16:creationId xmlns:a16="http://schemas.microsoft.com/office/drawing/2014/main" id="{6C87D81D-CC78-32F5-E7AC-25FEF08F9B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9" name="図 458">
                <a:extLst>
                  <a:ext uri="{FF2B5EF4-FFF2-40B4-BE49-F238E27FC236}">
                    <a16:creationId xmlns:a16="http://schemas.microsoft.com/office/drawing/2014/main" id="{7C5A8812-FBDF-163D-BF1D-B55570D9A8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0" name="図 459">
                <a:extLst>
                  <a:ext uri="{FF2B5EF4-FFF2-40B4-BE49-F238E27FC236}">
                    <a16:creationId xmlns:a16="http://schemas.microsoft.com/office/drawing/2014/main" id="{9EE4A126-7ECA-868A-437C-A90A8E01DF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1" name="図 460">
                <a:extLst>
                  <a:ext uri="{FF2B5EF4-FFF2-40B4-BE49-F238E27FC236}">
                    <a16:creationId xmlns:a16="http://schemas.microsoft.com/office/drawing/2014/main" id="{B7F8971A-BCB2-6252-0F79-A4F4AF052B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2" name="図 461">
                <a:extLst>
                  <a:ext uri="{FF2B5EF4-FFF2-40B4-BE49-F238E27FC236}">
                    <a16:creationId xmlns:a16="http://schemas.microsoft.com/office/drawing/2014/main" id="{C74FB783-54AB-3118-704A-0DC8EE8464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3" name="図 462">
                <a:extLst>
                  <a:ext uri="{FF2B5EF4-FFF2-40B4-BE49-F238E27FC236}">
                    <a16:creationId xmlns:a16="http://schemas.microsoft.com/office/drawing/2014/main" id="{40AF2905-D3F3-54EA-4AB1-E03690A644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4" name="図 463">
                <a:extLst>
                  <a:ext uri="{FF2B5EF4-FFF2-40B4-BE49-F238E27FC236}">
                    <a16:creationId xmlns:a16="http://schemas.microsoft.com/office/drawing/2014/main" id="{EE7BF5A4-A010-D691-330B-0E0DFF08D8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5" name="図 464">
                <a:extLst>
                  <a:ext uri="{FF2B5EF4-FFF2-40B4-BE49-F238E27FC236}">
                    <a16:creationId xmlns:a16="http://schemas.microsoft.com/office/drawing/2014/main" id="{6F84BC7C-B838-6B89-ABD3-3419407051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6" name="図 465">
                <a:extLst>
                  <a:ext uri="{FF2B5EF4-FFF2-40B4-BE49-F238E27FC236}">
                    <a16:creationId xmlns:a16="http://schemas.microsoft.com/office/drawing/2014/main" id="{C1C4F630-F627-B8A9-BB81-BAF2F9609F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7" name="図 466">
                <a:extLst>
                  <a:ext uri="{FF2B5EF4-FFF2-40B4-BE49-F238E27FC236}">
                    <a16:creationId xmlns:a16="http://schemas.microsoft.com/office/drawing/2014/main" id="{D232D832-5FF9-E7DF-C759-41F4EB9782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17649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8529BEEC-9E8A-E55C-6B3C-6890AB4B3563}"/>
                </a:ext>
              </a:extLst>
            </p:cNvPr>
            <p:cNvGrpSpPr/>
            <p:nvPr/>
          </p:nvGrpSpPr>
          <p:grpSpPr>
            <a:xfrm>
              <a:off x="5720075" y="2106872"/>
              <a:ext cx="1864731" cy="327775"/>
              <a:chOff x="5720075" y="2094680"/>
              <a:chExt cx="1864731" cy="327775"/>
            </a:xfrm>
          </p:grpSpPr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3E7A9BAC-70AE-E685-7C26-58D8A717B2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397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84210E2D-D6BD-73E1-7D96-FE5E473E7E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7871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48" name="図 447">
                <a:extLst>
                  <a:ext uri="{FF2B5EF4-FFF2-40B4-BE49-F238E27FC236}">
                    <a16:creationId xmlns:a16="http://schemas.microsoft.com/office/drawing/2014/main" id="{587D2157-FBB4-643C-1D2B-BE5499E39C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107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49" name="図 448">
                <a:extLst>
                  <a:ext uri="{FF2B5EF4-FFF2-40B4-BE49-F238E27FC236}">
                    <a16:creationId xmlns:a16="http://schemas.microsoft.com/office/drawing/2014/main" id="{1C311C26-A28B-4F91-A096-F12ADC444F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581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0" name="図 449">
                <a:extLst>
                  <a:ext uri="{FF2B5EF4-FFF2-40B4-BE49-F238E27FC236}">
                    <a16:creationId xmlns:a16="http://schemas.microsoft.com/office/drawing/2014/main" id="{476C4EEA-5660-D4E1-E185-AB4F63C3C7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055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1" name="図 450">
                <a:extLst>
                  <a:ext uri="{FF2B5EF4-FFF2-40B4-BE49-F238E27FC236}">
                    <a16:creationId xmlns:a16="http://schemas.microsoft.com/office/drawing/2014/main" id="{5833642B-F278-E296-82A2-B37D520CAA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529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2" name="図 451">
                <a:extLst>
                  <a:ext uri="{FF2B5EF4-FFF2-40B4-BE49-F238E27FC236}">
                    <a16:creationId xmlns:a16="http://schemas.microsoft.com/office/drawing/2014/main" id="{7F40D631-599B-2949-E0F2-4187BD2E2F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1765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3" name="図 452">
                <a:extLst>
                  <a:ext uri="{FF2B5EF4-FFF2-40B4-BE49-F238E27FC236}">
                    <a16:creationId xmlns:a16="http://schemas.microsoft.com/office/drawing/2014/main" id="{E8C5474D-2755-BDA1-749A-0F3361C69E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239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4" name="図 453">
                <a:extLst>
                  <a:ext uri="{FF2B5EF4-FFF2-40B4-BE49-F238E27FC236}">
                    <a16:creationId xmlns:a16="http://schemas.microsoft.com/office/drawing/2014/main" id="{5F7B6189-DAC3-467E-4C9F-64D20C65FE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6027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5" name="図 454">
                <a:extLst>
                  <a:ext uri="{FF2B5EF4-FFF2-40B4-BE49-F238E27FC236}">
                    <a16:creationId xmlns:a16="http://schemas.microsoft.com/office/drawing/2014/main" id="{AEA321D1-C5E5-3C54-3080-A74E008C4A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0767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6" name="図 455">
                <a:extLst>
                  <a:ext uri="{FF2B5EF4-FFF2-40B4-BE49-F238E27FC236}">
                    <a16:creationId xmlns:a16="http://schemas.microsoft.com/office/drawing/2014/main" id="{951DB53D-7C8B-49E3-A39B-AF94D9A45B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3127" y="219162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0981A0F2-D80B-B33E-9333-F36CC5B8C518}"/>
                </a:ext>
              </a:extLst>
            </p:cNvPr>
            <p:cNvGrpSpPr/>
            <p:nvPr/>
          </p:nvGrpSpPr>
          <p:grpSpPr>
            <a:xfrm>
              <a:off x="5722920" y="2537148"/>
              <a:ext cx="1864731" cy="327775"/>
              <a:chOff x="5722920" y="2518860"/>
              <a:chExt cx="1864731" cy="327775"/>
            </a:xfrm>
          </p:grpSpPr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3DA3CC38-7A0B-FB47-D0D5-5C058B9EF2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EFE70AA8-F221-09AB-4C74-91C72F1F53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2BB34E5C-67BC-F508-DD59-A1EB0D1CBA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0693F4FF-A5C7-58C0-F21B-6BF26CD02DB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73076C60-41FE-626D-3465-DBB560FD32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EEFF3FAD-5378-2952-F26D-30CB4CC29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4401528D-D707-9BC6-385C-54E0554969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51CAD5C0-CA7D-BA47-A395-B944580D00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CEC87FB8-E222-0F87-40D1-288055A642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981E5407-DC17-3478-57EF-B7E0CD0917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B30E8977-3CF0-2E26-BA6E-67AA3405B7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26158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2DD4B8AF-E5D6-3909-9230-D7E01598AB55}"/>
                </a:ext>
              </a:extLst>
            </p:cNvPr>
            <p:cNvGrpSpPr/>
            <p:nvPr/>
          </p:nvGrpSpPr>
          <p:grpSpPr>
            <a:xfrm rot="5400000">
              <a:off x="6483805" y="2197963"/>
              <a:ext cx="327775" cy="1864731"/>
              <a:chOff x="5368047" y="914669"/>
              <a:chExt cx="327775" cy="1864731"/>
            </a:xfrm>
          </p:grpSpPr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88D06CA2-1F16-BE5C-27AE-635779ED40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1418BB16-9BBF-1C3F-BE16-B923AD7630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2B5CEF03-CF6E-90F7-2439-27C8B48976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3FF18CA1-A594-5EDE-B73C-66295497BD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144FC24C-8AE1-7C99-CE61-B1C2C91832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0689ABED-FA9C-D29D-9C17-15B61E556C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6580BA01-B812-7126-28B7-4747B612C2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48D85C4B-5B20-9293-B29F-9B4FCAC49D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FBA3E867-52AF-B461-50F0-34D4A10842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1D0768E1-D66E-3E9A-12A7-D45B13F5A5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F7E455B3-A446-F29F-1D12-B6BFBDBA3A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08381B32-E6D8-723B-58CC-97054F364D93}"/>
                </a:ext>
              </a:extLst>
            </p:cNvPr>
            <p:cNvGrpSpPr/>
            <p:nvPr/>
          </p:nvGrpSpPr>
          <p:grpSpPr>
            <a:xfrm rot="5400000">
              <a:off x="6489901" y="2600299"/>
              <a:ext cx="327775" cy="1864731"/>
              <a:chOff x="5368047" y="914669"/>
              <a:chExt cx="327775" cy="1864731"/>
            </a:xfrm>
          </p:grpSpPr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729C74AC-3962-1840-3173-D0F69E745B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F006C136-DB2C-3A5A-1F1F-C981912BB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5B848DB1-841B-3A78-2BCB-CA079945D7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55F75DEA-96EF-9D26-3DE9-0C2C1B4F26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E70C934E-4856-3EA1-6FAC-22172C9C66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3414B859-3C1E-C757-C458-3FAB275E14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6C9615D1-F132-33BA-2B26-7E2D1BC611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C5F949F9-3A2B-CB50-694C-9B86C67F44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4DCEEEB5-6EBC-8ADC-F17C-D3EEB0746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C5295631-5CDE-C42A-B568-E5EC86E824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1E48169C-E0E9-9921-3223-A710D10BB0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0BDDBD7C-473A-2718-26D3-70D36761F541}"/>
              </a:ext>
            </a:extLst>
          </p:cNvPr>
          <p:cNvGrpSpPr/>
          <p:nvPr/>
        </p:nvGrpSpPr>
        <p:grpSpPr>
          <a:xfrm rot="5400000">
            <a:off x="7013967" y="1789409"/>
            <a:ext cx="1684702" cy="134858"/>
            <a:chOff x="5416137" y="383976"/>
            <a:chExt cx="1684702" cy="134858"/>
          </a:xfrm>
        </p:grpSpPr>
        <p:pic>
          <p:nvPicPr>
            <p:cNvPr id="502" name="図 501">
              <a:extLst>
                <a:ext uri="{FF2B5EF4-FFF2-40B4-BE49-F238E27FC236}">
                  <a16:creationId xmlns:a16="http://schemas.microsoft.com/office/drawing/2014/main" id="{35CC5F61-DA7D-BB9C-B6C2-2F47DA614D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18774" y="408582"/>
              <a:ext cx="348086" cy="106281"/>
            </a:xfrm>
            <a:prstGeom prst="rect">
              <a:avLst/>
            </a:prstGeom>
          </p:spPr>
        </p:pic>
        <p:pic>
          <p:nvPicPr>
            <p:cNvPr id="503" name="図 502">
              <a:extLst>
                <a:ext uri="{FF2B5EF4-FFF2-40B4-BE49-F238E27FC236}">
                  <a16:creationId xmlns:a16="http://schemas.microsoft.com/office/drawing/2014/main" id="{2F49B251-30A7-7D8C-4B92-D6A5BD99DF4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6137" y="383976"/>
              <a:ext cx="415442" cy="118916"/>
            </a:xfrm>
            <a:prstGeom prst="rect">
              <a:avLst/>
            </a:prstGeom>
          </p:spPr>
        </p:pic>
        <p:pic>
          <p:nvPicPr>
            <p:cNvPr id="505" name="図 504">
              <a:extLst>
                <a:ext uri="{FF2B5EF4-FFF2-40B4-BE49-F238E27FC236}">
                  <a16:creationId xmlns:a16="http://schemas.microsoft.com/office/drawing/2014/main" id="{2F347E00-2849-BCF6-46FE-D85FA4C49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397" y="396390"/>
              <a:ext cx="415442" cy="118916"/>
            </a:xfrm>
            <a:prstGeom prst="rect">
              <a:avLst/>
            </a:prstGeom>
          </p:spPr>
        </p:pic>
        <p:pic>
          <p:nvPicPr>
            <p:cNvPr id="506" name="図 505">
              <a:extLst>
                <a:ext uri="{FF2B5EF4-FFF2-40B4-BE49-F238E27FC236}">
                  <a16:creationId xmlns:a16="http://schemas.microsoft.com/office/drawing/2014/main" id="{ECEC1E96-B178-EB3B-52BC-A5FD1F9DDF48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15271" y="401407"/>
              <a:ext cx="139921" cy="117427"/>
            </a:xfrm>
            <a:prstGeom prst="rect">
              <a:avLst/>
            </a:prstGeom>
          </p:spPr>
        </p:pic>
      </p:grpSp>
      <p:grpSp>
        <p:nvGrpSpPr>
          <p:cNvPr id="622" name="グループ化 621">
            <a:extLst>
              <a:ext uri="{FF2B5EF4-FFF2-40B4-BE49-F238E27FC236}">
                <a16:creationId xmlns:a16="http://schemas.microsoft.com/office/drawing/2014/main" id="{755148ED-A113-E0B5-4B4C-903D64377536}"/>
              </a:ext>
            </a:extLst>
          </p:cNvPr>
          <p:cNvGrpSpPr/>
          <p:nvPr/>
        </p:nvGrpSpPr>
        <p:grpSpPr>
          <a:xfrm>
            <a:off x="5943537" y="4757589"/>
            <a:ext cx="327775" cy="1345459"/>
            <a:chOff x="5943537" y="4757589"/>
            <a:chExt cx="327775" cy="1345459"/>
          </a:xfrm>
        </p:grpSpPr>
        <p:pic>
          <p:nvPicPr>
            <p:cNvPr id="602" name="図 601">
              <a:extLst>
                <a:ext uri="{FF2B5EF4-FFF2-40B4-BE49-F238E27FC236}">
                  <a16:creationId xmlns:a16="http://schemas.microsoft.com/office/drawing/2014/main" id="{A1AF43CB-EB99-5472-C994-F96FDF036FD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969169"/>
              <a:ext cx="327775" cy="133879"/>
            </a:xfrm>
            <a:prstGeom prst="rect">
              <a:avLst/>
            </a:prstGeom>
          </p:spPr>
        </p:pic>
        <p:pic>
          <p:nvPicPr>
            <p:cNvPr id="603" name="図 602">
              <a:extLst>
                <a:ext uri="{FF2B5EF4-FFF2-40B4-BE49-F238E27FC236}">
                  <a16:creationId xmlns:a16="http://schemas.microsoft.com/office/drawing/2014/main" id="{9F1FCAD8-1647-DBAC-D627-716AC5935D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793909"/>
              <a:ext cx="327775" cy="133879"/>
            </a:xfrm>
            <a:prstGeom prst="rect">
              <a:avLst/>
            </a:prstGeom>
          </p:spPr>
        </p:pic>
        <p:pic>
          <p:nvPicPr>
            <p:cNvPr id="604" name="図 603">
              <a:extLst>
                <a:ext uri="{FF2B5EF4-FFF2-40B4-BE49-F238E27FC236}">
                  <a16:creationId xmlns:a16="http://schemas.microsoft.com/office/drawing/2014/main" id="{2BE6EE79-A98F-61C8-D0DD-C63546C08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626269"/>
              <a:ext cx="327775" cy="133879"/>
            </a:xfrm>
            <a:prstGeom prst="rect">
              <a:avLst/>
            </a:prstGeom>
          </p:spPr>
        </p:pic>
        <p:pic>
          <p:nvPicPr>
            <p:cNvPr id="605" name="図 604">
              <a:extLst>
                <a:ext uri="{FF2B5EF4-FFF2-40B4-BE49-F238E27FC236}">
                  <a16:creationId xmlns:a16="http://schemas.microsoft.com/office/drawing/2014/main" id="{AB3691DF-456B-F71D-F467-E97BE6226BB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451009"/>
              <a:ext cx="327775" cy="133879"/>
            </a:xfrm>
            <a:prstGeom prst="rect">
              <a:avLst/>
            </a:prstGeom>
          </p:spPr>
        </p:pic>
        <p:pic>
          <p:nvPicPr>
            <p:cNvPr id="606" name="図 605">
              <a:extLst>
                <a:ext uri="{FF2B5EF4-FFF2-40B4-BE49-F238E27FC236}">
                  <a16:creationId xmlns:a16="http://schemas.microsoft.com/office/drawing/2014/main" id="{6576612C-03E9-D3C8-3221-5D7BC6856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275749"/>
              <a:ext cx="327775" cy="133879"/>
            </a:xfrm>
            <a:prstGeom prst="rect">
              <a:avLst/>
            </a:prstGeom>
          </p:spPr>
        </p:pic>
        <p:pic>
          <p:nvPicPr>
            <p:cNvPr id="607" name="図 606">
              <a:extLst>
                <a:ext uri="{FF2B5EF4-FFF2-40B4-BE49-F238E27FC236}">
                  <a16:creationId xmlns:a16="http://schemas.microsoft.com/office/drawing/2014/main" id="{10290137-0ADD-964A-DA33-879CB0840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5100489"/>
              <a:ext cx="327775" cy="133879"/>
            </a:xfrm>
            <a:prstGeom prst="rect">
              <a:avLst/>
            </a:prstGeom>
          </p:spPr>
        </p:pic>
        <p:pic>
          <p:nvPicPr>
            <p:cNvPr id="608" name="図 607">
              <a:extLst>
                <a:ext uri="{FF2B5EF4-FFF2-40B4-BE49-F238E27FC236}">
                  <a16:creationId xmlns:a16="http://schemas.microsoft.com/office/drawing/2014/main" id="{2A380895-658A-9E82-5AD5-1FE53312E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4932849"/>
              <a:ext cx="327775" cy="133879"/>
            </a:xfrm>
            <a:prstGeom prst="rect">
              <a:avLst/>
            </a:prstGeom>
          </p:spPr>
        </p:pic>
        <p:pic>
          <p:nvPicPr>
            <p:cNvPr id="609" name="図 608">
              <a:extLst>
                <a:ext uri="{FF2B5EF4-FFF2-40B4-BE49-F238E27FC236}">
                  <a16:creationId xmlns:a16="http://schemas.microsoft.com/office/drawing/2014/main" id="{E0CA4E36-B478-3BFB-70E7-34C37977D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43537" y="4757589"/>
              <a:ext cx="327775" cy="133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126</cp:revision>
  <cp:lastPrinted>2021-06-02T08:17:20Z</cp:lastPrinted>
  <dcterms:created xsi:type="dcterms:W3CDTF">2017-02-16T14:19:57Z</dcterms:created>
  <dcterms:modified xsi:type="dcterms:W3CDTF">2025-03-24T07:45:04Z</dcterms:modified>
</cp:coreProperties>
</file>