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0" r:id="rId2"/>
  </p:sldMasterIdLst>
  <p:notesMasterIdLst>
    <p:notesMasterId r:id="rId5"/>
  </p:notesMasterIdLst>
  <p:sldIdLst>
    <p:sldId id="258" r:id="rId3"/>
    <p:sldId id="256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47" autoAdjust="0"/>
    <p:restoredTop sz="94376" autoAdjust="0"/>
  </p:normalViewPr>
  <p:slideViewPr>
    <p:cSldViewPr snapToGrid="0">
      <p:cViewPr varScale="1">
        <p:scale>
          <a:sx n="79" d="100"/>
          <a:sy n="79" d="100"/>
        </p:scale>
        <p:origin x="1522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5.sv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グラフィックス 33">
            <a:extLst>
              <a:ext uri="{FF2B5EF4-FFF2-40B4-BE49-F238E27FC236}">
                <a16:creationId xmlns:a16="http://schemas.microsoft.com/office/drawing/2014/main" id="{27456F66-BF1E-A054-CB9A-0398A2B3C8E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l="43537" t="12134" b="390"/>
          <a:stretch/>
        </p:blipFill>
        <p:spPr>
          <a:xfrm>
            <a:off x="0" y="0"/>
            <a:ext cx="7920123" cy="6858000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8C14EB-7D47-C925-B908-0C72D01B0031}"/>
              </a:ext>
            </a:extLst>
          </p:cNvPr>
          <p:cNvSpPr/>
          <p:nvPr userDrawn="1"/>
        </p:nvSpPr>
        <p:spPr>
          <a:xfrm>
            <a:off x="8950131" y="656806"/>
            <a:ext cx="952178" cy="26295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138CE20-E705-6D63-144F-B331E8920C80}"/>
              </a:ext>
            </a:extLst>
          </p:cNvPr>
          <p:cNvSpPr/>
          <p:nvPr userDrawn="1"/>
        </p:nvSpPr>
        <p:spPr>
          <a:xfrm>
            <a:off x="8739658" y="0"/>
            <a:ext cx="1162651" cy="82797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1" name="図 10" descr="テキスト&#10;&#10;自動的に生成された説明">
            <a:extLst>
              <a:ext uri="{FF2B5EF4-FFF2-40B4-BE49-F238E27FC236}">
                <a16:creationId xmlns:a16="http://schemas.microsoft.com/office/drawing/2014/main" id="{0A9B157A-B2DF-D278-92FA-3F64E1E3050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548" y="5881694"/>
            <a:ext cx="2981110" cy="668456"/>
          </a:xfrm>
          <a:prstGeom prst="rect">
            <a:avLst/>
          </a:prstGeom>
        </p:spPr>
      </p:pic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4576BA90-0439-CCE9-72B7-A8B567764E51}"/>
              </a:ext>
            </a:extLst>
          </p:cNvPr>
          <p:cNvSpPr/>
          <p:nvPr userDrawn="1"/>
        </p:nvSpPr>
        <p:spPr>
          <a:xfrm>
            <a:off x="7715778" y="2706937"/>
            <a:ext cx="753211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D2FE19E-A0A4-4526-A5BA-53FCC5E98D66}"/>
              </a:ext>
            </a:extLst>
          </p:cNvPr>
          <p:cNvSpPr txBox="1"/>
          <p:nvPr userDrawn="1"/>
        </p:nvSpPr>
        <p:spPr>
          <a:xfrm>
            <a:off x="7786802" y="2706472"/>
            <a:ext cx="614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1201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B54F6919-AEDA-B021-A700-29FCA8277883}"/>
              </a:ext>
            </a:extLst>
          </p:cNvPr>
          <p:cNvSpPr/>
          <p:nvPr userDrawn="1"/>
        </p:nvSpPr>
        <p:spPr>
          <a:xfrm>
            <a:off x="2438361" y="4180530"/>
            <a:ext cx="753211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09CAAF4-8495-F623-C130-F2142E677A34}"/>
              </a:ext>
            </a:extLst>
          </p:cNvPr>
          <p:cNvSpPr txBox="1"/>
          <p:nvPr userDrawn="1"/>
        </p:nvSpPr>
        <p:spPr>
          <a:xfrm>
            <a:off x="2509385" y="4180065"/>
            <a:ext cx="614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1204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4CB25FE-050D-292B-0E9B-35BD034AF3D3}"/>
              </a:ext>
            </a:extLst>
          </p:cNvPr>
          <p:cNvSpPr txBox="1"/>
          <p:nvPr userDrawn="1"/>
        </p:nvSpPr>
        <p:spPr>
          <a:xfrm>
            <a:off x="8980557" y="2081451"/>
            <a:ext cx="8963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500" b="1" spc="0" baseline="0" dirty="0">
                <a:ln/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sym typeface="Arial"/>
                <a:rtl val="0"/>
              </a:rPr>
              <a:t>1203</a:t>
            </a:r>
            <a:endParaRPr lang="ja-JP" altLang="en-US" sz="2500" b="1" spc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57E1484-615F-721E-4F85-2D44F9EDA401}"/>
              </a:ext>
            </a:extLst>
          </p:cNvPr>
          <p:cNvSpPr txBox="1"/>
          <p:nvPr userDrawn="1"/>
        </p:nvSpPr>
        <p:spPr>
          <a:xfrm>
            <a:off x="8980557" y="881307"/>
            <a:ext cx="8963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500" b="1" spc="0" baseline="0" dirty="0">
                <a:ln/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sym typeface="Arial"/>
                <a:rtl val="0"/>
              </a:rPr>
              <a:t>1201</a:t>
            </a:r>
            <a:endParaRPr lang="ja-JP" altLang="en-US" sz="2500" b="1" spc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1E971A7-BB74-4CC9-73F5-97095A2BA6F3}"/>
              </a:ext>
            </a:extLst>
          </p:cNvPr>
          <p:cNvSpPr txBox="1"/>
          <p:nvPr userDrawn="1"/>
        </p:nvSpPr>
        <p:spPr>
          <a:xfrm>
            <a:off x="8980557" y="1481379"/>
            <a:ext cx="8963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500" b="1" spc="0" baseline="0" dirty="0">
                <a:ln/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sym typeface="Arial"/>
                <a:rtl val="0"/>
              </a:rPr>
              <a:t>1202</a:t>
            </a:r>
            <a:endParaRPr lang="ja-JP" altLang="en-US" sz="2500" b="1" spc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AF8C7D-C33F-2D89-62E6-1D5E0FAFE102}"/>
              </a:ext>
            </a:extLst>
          </p:cNvPr>
          <p:cNvSpPr txBox="1"/>
          <p:nvPr userDrawn="1"/>
        </p:nvSpPr>
        <p:spPr>
          <a:xfrm>
            <a:off x="8980557" y="2681523"/>
            <a:ext cx="8963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500" b="1" spc="0" baseline="0" dirty="0">
                <a:ln/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sym typeface="Arial"/>
                <a:rtl val="0"/>
              </a:rPr>
              <a:t>1204</a:t>
            </a:r>
            <a:endParaRPr lang="ja-JP" altLang="en-US" sz="2500" b="1" spc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2CE398F1-3B51-D17E-F4C1-8739B0F7E0F7}"/>
              </a:ext>
            </a:extLst>
          </p:cNvPr>
          <p:cNvSpPr txBox="1"/>
          <p:nvPr userDrawn="1"/>
        </p:nvSpPr>
        <p:spPr>
          <a:xfrm>
            <a:off x="8821056" y="1771"/>
            <a:ext cx="107433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500" dirty="0">
                <a:solidFill>
                  <a:schemeClr val="bg1"/>
                </a:solidFill>
                <a:latin typeface="Calibri 本文"/>
              </a:rPr>
              <a:t>12 </a:t>
            </a:r>
            <a:r>
              <a:rPr kumimoji="1" lang="en-US" altLang="ja-JP" sz="3000" dirty="0">
                <a:solidFill>
                  <a:schemeClr val="bg1"/>
                </a:solidFill>
                <a:latin typeface="Calibri 本文"/>
              </a:rPr>
              <a:t>F</a:t>
            </a:r>
            <a:endParaRPr kumimoji="1" lang="ja-JP" altLang="en-US" sz="3000" dirty="0">
              <a:solidFill>
                <a:schemeClr val="bg1"/>
              </a:solidFill>
              <a:latin typeface="Calibri 本文"/>
            </a:endParaRPr>
          </a:p>
        </p:txBody>
      </p:sp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B123E6C8-7F4E-98E2-412A-44C017D2A5B9}"/>
              </a:ext>
            </a:extLst>
          </p:cNvPr>
          <p:cNvSpPr/>
          <p:nvPr userDrawn="1"/>
        </p:nvSpPr>
        <p:spPr>
          <a:xfrm>
            <a:off x="1361653" y="2943420"/>
            <a:ext cx="753211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D3C0397-6975-F7C0-B438-B08D2F698C87}"/>
              </a:ext>
            </a:extLst>
          </p:cNvPr>
          <p:cNvSpPr txBox="1"/>
          <p:nvPr userDrawn="1"/>
        </p:nvSpPr>
        <p:spPr>
          <a:xfrm>
            <a:off x="1432677" y="2942955"/>
            <a:ext cx="614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1203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37" name="フリーフォーム: 図形 36">
            <a:extLst>
              <a:ext uri="{FF2B5EF4-FFF2-40B4-BE49-F238E27FC236}">
                <a16:creationId xmlns:a16="http://schemas.microsoft.com/office/drawing/2014/main" id="{A9C12D08-63CB-1C6A-740E-33D502A837A3}"/>
              </a:ext>
            </a:extLst>
          </p:cNvPr>
          <p:cNvSpPr/>
          <p:nvPr userDrawn="1"/>
        </p:nvSpPr>
        <p:spPr>
          <a:xfrm>
            <a:off x="1342769" y="1152699"/>
            <a:ext cx="753211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539E3432-1FD6-19DD-8999-B33BA5743927}"/>
              </a:ext>
            </a:extLst>
          </p:cNvPr>
          <p:cNvSpPr txBox="1"/>
          <p:nvPr userDrawn="1"/>
        </p:nvSpPr>
        <p:spPr>
          <a:xfrm>
            <a:off x="1413793" y="1152234"/>
            <a:ext cx="614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1202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" name="Rectangle 12">
            <a:extLst>
              <a:ext uri="{FF2B5EF4-FFF2-40B4-BE49-F238E27FC236}">
                <a16:creationId xmlns:a16="http://schemas.microsoft.com/office/drawing/2014/main" id="{8A5529EC-E04F-FD99-1FDA-300DB83E25A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40401" y="4234879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1F6AA21-1523-A166-F6AD-06A1CB8A3F0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75600" y="3647340"/>
            <a:ext cx="531571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CDCE5A7-E9AE-CEF5-76FE-E287C6140A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40401" y="5827167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7B3C4DFA-453A-0AA3-6B89-D0322D4E848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75577" y="4230501"/>
            <a:ext cx="2126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92C7264-EF2D-BAD0-ACBE-C1AB6BCFA4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57946" y="5345767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42468E33-9285-3AD8-5205-1F3E42514F0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999102" y="4757110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69D19945-D3D4-0B8F-209F-6745667E84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414954" y="4229546"/>
            <a:ext cx="28469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83F7847-CAC2-B729-5421-4F28F69629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08824" y="5343115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1E4CD1B0-A63E-F999-E66C-DA758F895C4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57946" y="4743919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66E2DE0F-16C0-767D-8808-8C123DDDAB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141151" y="3641418"/>
            <a:ext cx="74420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1" name="グラフィックス 42">
            <a:extLst>
              <a:ext uri="{FF2B5EF4-FFF2-40B4-BE49-F238E27FC236}">
                <a16:creationId xmlns:a16="http://schemas.microsoft.com/office/drawing/2014/main" id="{D8A8B007-C8BB-3085-8B62-5073FA7C0C6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08636" y="3801729"/>
            <a:ext cx="171544" cy="145153"/>
          </a:xfrm>
          <a:prstGeom prst="rect">
            <a:avLst/>
          </a:prstGeom>
        </p:spPr>
      </p:pic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0410D7F5-98DC-E41B-38BA-237F01589E1F}"/>
              </a:ext>
            </a:extLst>
          </p:cNvPr>
          <p:cNvSpPr/>
          <p:nvPr userDrawn="1"/>
        </p:nvSpPr>
        <p:spPr>
          <a:xfrm>
            <a:off x="8009807" y="3456517"/>
            <a:ext cx="1787496" cy="280140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4A316CD-8401-164C-FC03-62C5150A1388}"/>
              </a:ext>
            </a:extLst>
          </p:cNvPr>
          <p:cNvSpPr txBox="1"/>
          <p:nvPr userDrawn="1"/>
        </p:nvSpPr>
        <p:spPr>
          <a:xfrm>
            <a:off x="8535436" y="3313011"/>
            <a:ext cx="747760" cy="2870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2B7292A5-B973-64D4-F816-1ADC3AD585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64649" y="6319207"/>
            <a:ext cx="208835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1" name="グラフィックス 42">
            <a:extLst>
              <a:ext uri="{FF2B5EF4-FFF2-40B4-BE49-F238E27FC236}">
                <a16:creationId xmlns:a16="http://schemas.microsoft.com/office/drawing/2014/main" id="{56145B42-B6B4-0B4C-74D1-44F306DA997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>
            <a:off x="7689878" y="5230621"/>
            <a:ext cx="138923" cy="117550"/>
          </a:xfrm>
          <a:prstGeom prst="rect">
            <a:avLst/>
          </a:prstGeom>
        </p:spPr>
      </p:pic>
      <p:pic>
        <p:nvPicPr>
          <p:cNvPr id="32" name="グラフィックス 42">
            <a:extLst>
              <a:ext uri="{FF2B5EF4-FFF2-40B4-BE49-F238E27FC236}">
                <a16:creationId xmlns:a16="http://schemas.microsoft.com/office/drawing/2014/main" id="{EB35E398-C9AD-7DA0-9697-7BE3F44E269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2063862" y="221223"/>
            <a:ext cx="138923" cy="11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グラフィックス 7">
            <a:extLst>
              <a:ext uri="{FF2B5EF4-FFF2-40B4-BE49-F238E27FC236}">
                <a16:creationId xmlns:a16="http://schemas.microsoft.com/office/drawing/2014/main" id="{B93A212B-4562-CC4C-A4C1-1E0066689EE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t="12028" r="43968"/>
          <a:stretch/>
        </p:blipFill>
        <p:spPr>
          <a:xfrm>
            <a:off x="2101934" y="0"/>
            <a:ext cx="7804066" cy="6858000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37015CA-FD8F-5827-5B45-16D56DC8A27F}"/>
              </a:ext>
            </a:extLst>
          </p:cNvPr>
          <p:cNvSpPr/>
          <p:nvPr userDrawn="1"/>
        </p:nvSpPr>
        <p:spPr>
          <a:xfrm>
            <a:off x="0" y="751636"/>
            <a:ext cx="952178" cy="259769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1"/>
            <a:ext cx="1162651" cy="7639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" name="図 3" descr="テキスト&#10;&#10;自動的に生成された説明">
            <a:extLst>
              <a:ext uri="{FF2B5EF4-FFF2-40B4-BE49-F238E27FC236}">
                <a16:creationId xmlns:a16="http://schemas.microsoft.com/office/drawing/2014/main" id="{E2866E0C-0081-F583-4A59-D1BA4705218D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361" y="5881694"/>
            <a:ext cx="2981110" cy="668456"/>
          </a:xfrm>
          <a:prstGeom prst="rect">
            <a:avLst/>
          </a:prstGeom>
        </p:spPr>
      </p:pic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00B2406C-1455-5530-50DA-07AE4C739412}"/>
              </a:ext>
            </a:extLst>
          </p:cNvPr>
          <p:cNvSpPr/>
          <p:nvPr userDrawn="1"/>
        </p:nvSpPr>
        <p:spPr>
          <a:xfrm>
            <a:off x="1923510" y="4801790"/>
            <a:ext cx="857282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E5AD92A-4101-8B18-CC25-4778C9EA3564}"/>
              </a:ext>
            </a:extLst>
          </p:cNvPr>
          <p:cNvSpPr txBox="1"/>
          <p:nvPr userDrawn="1"/>
        </p:nvSpPr>
        <p:spPr>
          <a:xfrm>
            <a:off x="2025774" y="4801790"/>
            <a:ext cx="614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1207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1" name="フリーフォーム: 図形 20">
            <a:extLst>
              <a:ext uri="{FF2B5EF4-FFF2-40B4-BE49-F238E27FC236}">
                <a16:creationId xmlns:a16="http://schemas.microsoft.com/office/drawing/2014/main" id="{00453863-F73A-4A47-5486-6388C4B8BA84}"/>
              </a:ext>
            </a:extLst>
          </p:cNvPr>
          <p:cNvSpPr/>
          <p:nvPr userDrawn="1"/>
        </p:nvSpPr>
        <p:spPr>
          <a:xfrm>
            <a:off x="7813811" y="294129"/>
            <a:ext cx="753211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96356A0-6971-5385-767C-127DFEB5A796}"/>
              </a:ext>
            </a:extLst>
          </p:cNvPr>
          <p:cNvSpPr txBox="1"/>
          <p:nvPr userDrawn="1"/>
        </p:nvSpPr>
        <p:spPr>
          <a:xfrm>
            <a:off x="7884835" y="293664"/>
            <a:ext cx="614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1205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1A32E23F-44B6-8676-A0BC-3EACBECE69E3}"/>
              </a:ext>
            </a:extLst>
          </p:cNvPr>
          <p:cNvSpPr/>
          <p:nvPr userDrawn="1"/>
        </p:nvSpPr>
        <p:spPr>
          <a:xfrm>
            <a:off x="5099277" y="4365679"/>
            <a:ext cx="753211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2861D4D-1A45-7754-6DCC-DABDABD002FB}"/>
              </a:ext>
            </a:extLst>
          </p:cNvPr>
          <p:cNvSpPr txBox="1"/>
          <p:nvPr userDrawn="1"/>
        </p:nvSpPr>
        <p:spPr>
          <a:xfrm>
            <a:off x="5170301" y="4365214"/>
            <a:ext cx="614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1206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CF84FC40-5DDC-5A74-3EB1-9B7DC38A5296}"/>
              </a:ext>
            </a:extLst>
          </p:cNvPr>
          <p:cNvSpPr/>
          <p:nvPr userDrawn="1"/>
        </p:nvSpPr>
        <p:spPr>
          <a:xfrm>
            <a:off x="1374589" y="2486848"/>
            <a:ext cx="857282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058452D-4D12-2796-015D-5E8F02808855}"/>
              </a:ext>
            </a:extLst>
          </p:cNvPr>
          <p:cNvSpPr txBox="1"/>
          <p:nvPr userDrawn="1"/>
        </p:nvSpPr>
        <p:spPr>
          <a:xfrm>
            <a:off x="1476853" y="2486848"/>
            <a:ext cx="614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1208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0" name="フリーフォーム: 図形 9">
            <a:extLst>
              <a:ext uri="{FF2B5EF4-FFF2-40B4-BE49-F238E27FC236}">
                <a16:creationId xmlns:a16="http://schemas.microsoft.com/office/drawing/2014/main" id="{ADB73A41-4FE0-43C6-B559-A9131D8CA2E3}"/>
              </a:ext>
            </a:extLst>
          </p:cNvPr>
          <p:cNvSpPr/>
          <p:nvPr userDrawn="1"/>
        </p:nvSpPr>
        <p:spPr>
          <a:xfrm>
            <a:off x="1388843" y="1161199"/>
            <a:ext cx="857282" cy="323165"/>
          </a:xfrm>
          <a:custGeom>
            <a:avLst/>
            <a:gdLst>
              <a:gd name="connsiteX0" fmla="*/ 722286 w 815645"/>
              <a:gd name="connsiteY0" fmla="*/ 0 h 370498"/>
              <a:gd name="connsiteX1" fmla="*/ 815646 w 815645"/>
              <a:gd name="connsiteY1" fmla="*/ 93360 h 370498"/>
              <a:gd name="connsiteX2" fmla="*/ 815646 w 815645"/>
              <a:gd name="connsiteY2" fmla="*/ 277139 h 370498"/>
              <a:gd name="connsiteX3" fmla="*/ 722286 w 815645"/>
              <a:gd name="connsiteY3" fmla="*/ 370499 h 370498"/>
              <a:gd name="connsiteX4" fmla="*/ 93360 w 815645"/>
              <a:gd name="connsiteY4" fmla="*/ 370499 h 370498"/>
              <a:gd name="connsiteX5" fmla="*/ 0 w 815645"/>
              <a:gd name="connsiteY5" fmla="*/ 277139 h 370498"/>
              <a:gd name="connsiteX6" fmla="*/ 0 w 815645"/>
              <a:gd name="connsiteY6" fmla="*/ 93360 h 370498"/>
              <a:gd name="connsiteX7" fmla="*/ 93360 w 815645"/>
              <a:gd name="connsiteY7" fmla="*/ 0 h 37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5645" h="370498">
                <a:moveTo>
                  <a:pt x="722286" y="0"/>
                </a:moveTo>
                <a:cubicBezTo>
                  <a:pt x="773847" y="0"/>
                  <a:pt x="815646" y="41799"/>
                  <a:pt x="815646" y="93360"/>
                </a:cubicBezTo>
                <a:lnTo>
                  <a:pt x="815646" y="277139"/>
                </a:lnTo>
                <a:cubicBezTo>
                  <a:pt x="815646" y="328700"/>
                  <a:pt x="773847" y="370499"/>
                  <a:pt x="722286" y="370499"/>
                </a:cubicBezTo>
                <a:lnTo>
                  <a:pt x="93360" y="370499"/>
                </a:lnTo>
                <a:cubicBezTo>
                  <a:pt x="41799" y="370499"/>
                  <a:pt x="0" y="328700"/>
                  <a:pt x="0" y="277139"/>
                </a:cubicBezTo>
                <a:lnTo>
                  <a:pt x="0" y="93360"/>
                </a:lnTo>
                <a:cubicBezTo>
                  <a:pt x="0" y="41799"/>
                  <a:pt x="41799" y="0"/>
                  <a:pt x="93360" y="0"/>
                </a:cubicBezTo>
                <a:close/>
              </a:path>
            </a:pathLst>
          </a:custGeom>
          <a:solidFill>
            <a:srgbClr val="666666">
              <a:alpha val="60000"/>
            </a:srgbClr>
          </a:solidFill>
          <a:ln w="8016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3EE09FA-DFB4-5644-5B90-6A605A9F60AE}"/>
              </a:ext>
            </a:extLst>
          </p:cNvPr>
          <p:cNvSpPr txBox="1"/>
          <p:nvPr userDrawn="1"/>
        </p:nvSpPr>
        <p:spPr>
          <a:xfrm>
            <a:off x="1491107" y="1161199"/>
            <a:ext cx="6142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1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1209</a:t>
            </a:r>
            <a:endParaRPr lang="ja-JP" altLang="en-US" sz="1500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56E6A05-3BC6-69FB-0922-1320F88C7067}"/>
              </a:ext>
            </a:extLst>
          </p:cNvPr>
          <p:cNvSpPr txBox="1"/>
          <p:nvPr userDrawn="1"/>
        </p:nvSpPr>
        <p:spPr>
          <a:xfrm>
            <a:off x="27889" y="1812460"/>
            <a:ext cx="8963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500" b="1" spc="0" baseline="0" dirty="0">
                <a:ln/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sym typeface="Arial"/>
                <a:rtl val="0"/>
              </a:rPr>
              <a:t>1207</a:t>
            </a:r>
            <a:endParaRPr lang="ja-JP" altLang="en-US" sz="2500" b="1" spc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6A0D3AC-8182-428E-DEB8-75AEDA352D20}"/>
              </a:ext>
            </a:extLst>
          </p:cNvPr>
          <p:cNvSpPr txBox="1"/>
          <p:nvPr userDrawn="1"/>
        </p:nvSpPr>
        <p:spPr>
          <a:xfrm>
            <a:off x="20515" y="727634"/>
            <a:ext cx="8963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500" b="1" spc="0" baseline="0" dirty="0">
                <a:ln/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sym typeface="Arial"/>
                <a:rtl val="0"/>
              </a:rPr>
              <a:t>1205</a:t>
            </a:r>
            <a:endParaRPr lang="ja-JP" altLang="en-US" sz="2500" b="1" spc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7AC90FC-1492-ED62-3536-E220A526E928}"/>
              </a:ext>
            </a:extLst>
          </p:cNvPr>
          <p:cNvSpPr txBox="1"/>
          <p:nvPr userDrawn="1"/>
        </p:nvSpPr>
        <p:spPr>
          <a:xfrm>
            <a:off x="20515" y="1208440"/>
            <a:ext cx="8963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500" b="1" spc="0" baseline="0" dirty="0">
                <a:ln/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sym typeface="Arial"/>
                <a:rtl val="0"/>
              </a:rPr>
              <a:t>1206</a:t>
            </a:r>
            <a:endParaRPr lang="ja-JP" altLang="en-US" sz="2500" b="1" spc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19EFE01-82CE-91A4-BF8B-5BDF8BBFD228}"/>
              </a:ext>
            </a:extLst>
          </p:cNvPr>
          <p:cNvSpPr txBox="1"/>
          <p:nvPr userDrawn="1"/>
        </p:nvSpPr>
        <p:spPr>
          <a:xfrm>
            <a:off x="20515" y="2384732"/>
            <a:ext cx="8963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500" b="1" spc="0" baseline="0" dirty="0">
                <a:ln/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sym typeface="Arial"/>
                <a:rtl val="0"/>
              </a:rPr>
              <a:t>1208</a:t>
            </a:r>
            <a:endParaRPr lang="ja-JP" altLang="en-US" sz="2500" b="1" spc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E6D91B8-92EC-C440-C763-532E5F7B970A}"/>
              </a:ext>
            </a:extLst>
          </p:cNvPr>
          <p:cNvSpPr txBox="1"/>
          <p:nvPr userDrawn="1"/>
        </p:nvSpPr>
        <p:spPr>
          <a:xfrm>
            <a:off x="20515" y="2929147"/>
            <a:ext cx="896399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500" b="1" spc="0" baseline="0" dirty="0">
                <a:ln/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sym typeface="Arial"/>
                <a:rtl val="0"/>
              </a:rPr>
              <a:t>1209</a:t>
            </a:r>
            <a:endParaRPr lang="ja-JP" altLang="en-US" sz="2500" b="1" spc="0" baseline="0" dirty="0">
              <a:ln/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4322FF5-A0A2-3A9A-B095-200E698B07A1}"/>
              </a:ext>
            </a:extLst>
          </p:cNvPr>
          <p:cNvSpPr txBox="1"/>
          <p:nvPr userDrawn="1"/>
        </p:nvSpPr>
        <p:spPr>
          <a:xfrm>
            <a:off x="70698" y="-33195"/>
            <a:ext cx="107433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500" dirty="0">
                <a:solidFill>
                  <a:schemeClr val="bg1"/>
                </a:solidFill>
              </a:rPr>
              <a:t>12 </a:t>
            </a:r>
            <a:r>
              <a:rPr kumimoji="1" lang="en-US" altLang="ja-JP" sz="3000" dirty="0">
                <a:solidFill>
                  <a:schemeClr val="bg1"/>
                </a:solidFill>
              </a:rPr>
              <a:t>F</a:t>
            </a:r>
            <a:endParaRPr kumimoji="1" lang="ja-JP" altLang="en-US" sz="3000" dirty="0">
              <a:solidFill>
                <a:schemeClr val="bg1"/>
              </a:solidFill>
            </a:endParaRPr>
          </a:p>
        </p:txBody>
      </p:sp>
      <p:sp>
        <p:nvSpPr>
          <p:cNvPr id="2" name="Rectangle 12">
            <a:extLst>
              <a:ext uri="{FF2B5EF4-FFF2-40B4-BE49-F238E27FC236}">
                <a16:creationId xmlns:a16="http://schemas.microsoft.com/office/drawing/2014/main" id="{2A799A06-5CEF-694E-1FD0-82B2EA03F9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0923" y="4203952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3C446FFE-D506-9F3D-97CC-3C114CCE441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76122" y="3695923"/>
            <a:ext cx="531571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840A5915-C11A-10CC-54A6-F5546896154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468" y="5935640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DF9F1505-AEFE-C35E-C6EB-4DB56E9E29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6099" y="4199574"/>
            <a:ext cx="2126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CAC5F0B3-D9D5-F5D3-0952-A9FAE4B3C4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468" y="5325903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B0B48AC7-3351-9EBB-976D-11FE864388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9624" y="4757987"/>
            <a:ext cx="74420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939988D6-C13A-FAAE-F051-C9EC107461F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15476" y="4198619"/>
            <a:ext cx="28469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2">
            <a:extLst>
              <a:ext uri="{FF2B5EF4-FFF2-40B4-BE49-F238E27FC236}">
                <a16:creationId xmlns:a16="http://schemas.microsoft.com/office/drawing/2014/main" id="{9CDF8602-4A02-176D-4E87-134EB863148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9348" y="5305723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12">
            <a:extLst>
              <a:ext uri="{FF2B5EF4-FFF2-40B4-BE49-F238E27FC236}">
                <a16:creationId xmlns:a16="http://schemas.microsoft.com/office/drawing/2014/main" id="{A37CE488-BCB9-EF03-CC35-00AD3C9D96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468" y="4744796"/>
            <a:ext cx="69879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12">
            <a:extLst>
              <a:ext uri="{FF2B5EF4-FFF2-40B4-BE49-F238E27FC236}">
                <a16:creationId xmlns:a16="http://schemas.microsoft.com/office/drawing/2014/main" id="{AEAF7956-1A4C-0F69-817C-DE3062ACCCA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41673" y="3690001"/>
            <a:ext cx="744200" cy="130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5" name="グラフィックス 42">
            <a:extLst>
              <a:ext uri="{FF2B5EF4-FFF2-40B4-BE49-F238E27FC236}">
                <a16:creationId xmlns:a16="http://schemas.microsoft.com/office/drawing/2014/main" id="{376C4CFB-77EA-6F42-FB91-BBEFA4F7F8F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09158" y="3850312"/>
            <a:ext cx="171544" cy="145153"/>
          </a:xfrm>
          <a:prstGeom prst="rect">
            <a:avLst/>
          </a:prstGeom>
        </p:spPr>
      </p:pic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266CB1C-F7CD-337F-AE84-1A31C904B437}"/>
              </a:ext>
            </a:extLst>
          </p:cNvPr>
          <p:cNvSpPr/>
          <p:nvPr userDrawn="1"/>
        </p:nvSpPr>
        <p:spPr>
          <a:xfrm>
            <a:off x="110329" y="3505100"/>
            <a:ext cx="1787496" cy="2824966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9FCDCD63-D0D8-5489-7364-378256E4F5EB}"/>
              </a:ext>
            </a:extLst>
          </p:cNvPr>
          <p:cNvSpPr txBox="1"/>
          <p:nvPr userDrawn="1"/>
        </p:nvSpPr>
        <p:spPr>
          <a:xfrm>
            <a:off x="635958" y="3361594"/>
            <a:ext cx="747760" cy="28701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38" name="Rectangle 12">
            <a:extLst>
              <a:ext uri="{FF2B5EF4-FFF2-40B4-BE49-F238E27FC236}">
                <a16:creationId xmlns:a16="http://schemas.microsoft.com/office/drawing/2014/main" id="{94D05F84-F98E-0B5B-6D1F-31FBD20D8D9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4466" y="6416047"/>
            <a:ext cx="206740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9" name="グラフィックス 42">
            <a:extLst>
              <a:ext uri="{FF2B5EF4-FFF2-40B4-BE49-F238E27FC236}">
                <a16:creationId xmlns:a16="http://schemas.microsoft.com/office/drawing/2014/main" id="{96509A7F-C002-E036-E61D-D6D5C9C94B8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2370211" y="284059"/>
            <a:ext cx="137944" cy="116722"/>
          </a:xfrm>
          <a:prstGeom prst="rect">
            <a:avLst/>
          </a:prstGeom>
        </p:spPr>
      </p:pic>
      <p:pic>
        <p:nvPicPr>
          <p:cNvPr id="43" name="グラフィックス 42">
            <a:extLst>
              <a:ext uri="{FF2B5EF4-FFF2-40B4-BE49-F238E27FC236}">
                <a16:creationId xmlns:a16="http://schemas.microsoft.com/office/drawing/2014/main" id="{861093BD-6D9F-222D-902A-0977F0AAF7F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2356378" y="1876298"/>
            <a:ext cx="137944" cy="116722"/>
          </a:xfrm>
          <a:prstGeom prst="rect">
            <a:avLst/>
          </a:prstGeom>
        </p:spPr>
      </p:pic>
      <p:pic>
        <p:nvPicPr>
          <p:cNvPr id="45" name="グラフィックス 44">
            <a:extLst>
              <a:ext uri="{FF2B5EF4-FFF2-40B4-BE49-F238E27FC236}">
                <a16:creationId xmlns:a16="http://schemas.microsoft.com/office/drawing/2014/main" id="{FF70AE62-2C61-DD2F-0F1E-F4293157F26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6200000">
            <a:off x="2356378" y="5467593"/>
            <a:ext cx="137944" cy="116722"/>
          </a:xfrm>
          <a:prstGeom prst="rect">
            <a:avLst/>
          </a:prstGeom>
        </p:spPr>
      </p:pic>
      <p:pic>
        <p:nvPicPr>
          <p:cNvPr id="46" name="グラフィックス 42">
            <a:extLst>
              <a:ext uri="{FF2B5EF4-FFF2-40B4-BE49-F238E27FC236}">
                <a16:creationId xmlns:a16="http://schemas.microsoft.com/office/drawing/2014/main" id="{042587E0-BCD3-72CB-A5BF-860E3BDA8FF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69465" y="250569"/>
            <a:ext cx="137944" cy="116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9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90CD6F38-289E-440C-954E-0C810C095B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143932" y="6243516"/>
            <a:ext cx="348086" cy="106281"/>
          </a:xfrm>
          <a:prstGeom prst="rect">
            <a:avLst/>
          </a:prstGeom>
        </p:spPr>
      </p:pic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2252F9B7-5626-932E-3D9A-03EC9AF7A1F6}"/>
              </a:ext>
            </a:extLst>
          </p:cNvPr>
          <p:cNvGrpSpPr/>
          <p:nvPr/>
        </p:nvGrpSpPr>
        <p:grpSpPr>
          <a:xfrm>
            <a:off x="2626003" y="382555"/>
            <a:ext cx="1699936" cy="2453755"/>
            <a:chOff x="2626003" y="372827"/>
            <a:chExt cx="1699936" cy="2453755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35625883-A287-D386-E206-917D7421F9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31900" y="2595755"/>
              <a:ext cx="327775" cy="133879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67E8B3BD-86D9-D2FB-58B5-104F536DB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7160" y="2595755"/>
              <a:ext cx="327775" cy="133879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FC7DD66B-5729-AC29-DF27-8A2BA00FC3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74800" y="2595755"/>
              <a:ext cx="327775" cy="133879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856EE1D0-E839-D5C7-2219-92983D82F7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50060" y="2595755"/>
              <a:ext cx="327775" cy="133879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3475942F-0388-78BA-AD6C-971DF3F306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25320" y="2595755"/>
              <a:ext cx="327775" cy="133879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63A679FC-8F3B-02BF-15B0-D925ABECC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00580" y="2595755"/>
              <a:ext cx="327775" cy="133879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FB936119-6E0C-4933-ADBD-1F268238A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8220" y="2595755"/>
              <a:ext cx="327775" cy="133879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97D9A423-4008-D9A5-6254-9BEEE970A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43480" y="2595755"/>
              <a:ext cx="327775" cy="133879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BCB62E10-2344-9D40-61A7-CF6567B488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19852" y="2595755"/>
              <a:ext cx="327775" cy="133879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7390F6B1-E02A-A615-2765-22B6CEAE16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95112" y="2595755"/>
              <a:ext cx="327775" cy="133879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34645B26-D5E0-8E58-5D72-3BECF138E5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29055" y="2171575"/>
              <a:ext cx="327775" cy="133879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50E31591-03ED-F55B-EBA5-8B081634B1F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4315" y="2171575"/>
              <a:ext cx="327775" cy="133879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6DF137E8-96AC-6ADF-37A6-99620C1CE4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71955" y="2171575"/>
              <a:ext cx="327775" cy="133879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149457BA-2D1E-63AB-0376-60FB23D44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47215" y="2171575"/>
              <a:ext cx="327775" cy="133879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F93A05E9-E9A9-6689-96FD-75043392BB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22475" y="2171575"/>
              <a:ext cx="327775" cy="13387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1A53B6F0-A673-E507-84FC-E7E7162690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97735" y="2171575"/>
              <a:ext cx="327775" cy="133879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0B596E16-05F8-F381-C393-466863B3F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5375" y="2171575"/>
              <a:ext cx="327775" cy="133879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E81DB36F-993F-A07B-7A46-0657160B6A6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40635" y="2171575"/>
              <a:ext cx="327775" cy="133879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8EF2569B-C5DA-3FFE-83C9-8EA6B58717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17007" y="2171575"/>
              <a:ext cx="327775" cy="133879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51E30BFB-FBEF-5864-DEB4-03278CFFD3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92267" y="2171575"/>
              <a:ext cx="327775" cy="133879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5977E1F-359B-C393-8862-F103B0AF99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31900" y="1744855"/>
              <a:ext cx="327775" cy="13387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49178C24-87F5-1D99-FEEB-150984B366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7160" y="1744855"/>
              <a:ext cx="327775" cy="13387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E870EC15-7D6B-1149-6961-8413A52567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74800" y="1744855"/>
              <a:ext cx="327775" cy="13387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534D0ADB-2EF9-E27A-3AC8-3D345D28F0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50060" y="1744855"/>
              <a:ext cx="327775" cy="133879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B276D57E-611F-0B3A-C724-B078C14D15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25320" y="1744855"/>
              <a:ext cx="327775" cy="133879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98413CD4-EB32-13B1-FF80-637B2238B40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00580" y="1744855"/>
              <a:ext cx="327775" cy="133879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63C3352B-5B3D-3CD3-FD84-2A70319EC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8220" y="1744855"/>
              <a:ext cx="327775" cy="133879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184406B7-0084-A2F4-727C-9406B72374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43480" y="1744855"/>
              <a:ext cx="327775" cy="133879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72A3C6BE-929A-FCAD-9728-F3305D916B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19852" y="1744855"/>
              <a:ext cx="327775" cy="133879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A1998859-6851-D12F-4F6A-9A2F7BAE1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95112" y="1744855"/>
              <a:ext cx="327775" cy="133879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5280AD0D-B7CF-725F-DE41-E5632425D72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29055" y="1320675"/>
              <a:ext cx="327775" cy="133879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D541D86F-7E7F-E705-9392-91E441236F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4315" y="1320675"/>
              <a:ext cx="327775" cy="133879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8F7C2ED1-9A8F-E45A-B619-336BC636EE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71955" y="1320675"/>
              <a:ext cx="327775" cy="133879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132DC445-A076-6A33-FA4E-2FA15C635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47215" y="1320675"/>
              <a:ext cx="327775" cy="133879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F947AC1F-7697-D1E5-5B83-24268733EA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22475" y="1320675"/>
              <a:ext cx="327775" cy="133879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38500B78-6FE9-CD81-3F9A-3BFFFB70A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97735" y="1320675"/>
              <a:ext cx="327775" cy="133879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0C0FDBB5-DC78-B039-8565-C1396AFEDC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5375" y="1320675"/>
              <a:ext cx="327775" cy="133879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80F7E782-A285-A7CC-24CD-7A7DC9FFD6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40635" y="1320675"/>
              <a:ext cx="327775" cy="13387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E983E3F8-741D-FB93-7D1C-A399C67960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17007" y="1320675"/>
              <a:ext cx="327775" cy="133879"/>
            </a:xfrm>
            <a:prstGeom prst="rect">
              <a:avLst/>
            </a:prstGeom>
          </p:spPr>
        </p:pic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09BDA89D-FBAE-264A-35E1-C615486357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92267" y="1320675"/>
              <a:ext cx="327775" cy="133879"/>
            </a:xfrm>
            <a:prstGeom prst="rect">
              <a:avLst/>
            </a:prstGeom>
          </p:spPr>
        </p:pic>
        <p:pic>
          <p:nvPicPr>
            <p:cNvPr id="69" name="図 68">
              <a:extLst>
                <a:ext uri="{FF2B5EF4-FFF2-40B4-BE49-F238E27FC236}">
                  <a16:creationId xmlns:a16="http://schemas.microsoft.com/office/drawing/2014/main" id="{DD93F657-B372-2E61-1727-34210FD7F5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31900" y="893955"/>
              <a:ext cx="327775" cy="133879"/>
            </a:xfrm>
            <a:prstGeom prst="rect">
              <a:avLst/>
            </a:prstGeom>
          </p:spPr>
        </p:pic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040D9547-DE48-5F1F-0304-4A3E2A231D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7160" y="893955"/>
              <a:ext cx="327775" cy="133879"/>
            </a:xfrm>
            <a:prstGeom prst="rect">
              <a:avLst/>
            </a:prstGeom>
          </p:spPr>
        </p:pic>
        <p:pic>
          <p:nvPicPr>
            <p:cNvPr id="71" name="図 70">
              <a:extLst>
                <a:ext uri="{FF2B5EF4-FFF2-40B4-BE49-F238E27FC236}">
                  <a16:creationId xmlns:a16="http://schemas.microsoft.com/office/drawing/2014/main" id="{A3E1F05A-FD77-D379-EB88-A82D2340D2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74800" y="893955"/>
              <a:ext cx="327775" cy="133879"/>
            </a:xfrm>
            <a:prstGeom prst="rect">
              <a:avLst/>
            </a:prstGeom>
          </p:spPr>
        </p:pic>
        <p:pic>
          <p:nvPicPr>
            <p:cNvPr id="72" name="図 71">
              <a:extLst>
                <a:ext uri="{FF2B5EF4-FFF2-40B4-BE49-F238E27FC236}">
                  <a16:creationId xmlns:a16="http://schemas.microsoft.com/office/drawing/2014/main" id="{A6297ECD-B41B-9422-B10A-E1ACF4D93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50060" y="893955"/>
              <a:ext cx="327775" cy="133879"/>
            </a:xfrm>
            <a:prstGeom prst="rect">
              <a:avLst/>
            </a:prstGeom>
          </p:spPr>
        </p:pic>
        <p:pic>
          <p:nvPicPr>
            <p:cNvPr id="73" name="図 72">
              <a:extLst>
                <a:ext uri="{FF2B5EF4-FFF2-40B4-BE49-F238E27FC236}">
                  <a16:creationId xmlns:a16="http://schemas.microsoft.com/office/drawing/2014/main" id="{B7629329-8AF4-275B-4AB2-8950EE22F3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25320" y="893955"/>
              <a:ext cx="327775" cy="133879"/>
            </a:xfrm>
            <a:prstGeom prst="rect">
              <a:avLst/>
            </a:prstGeom>
          </p:spPr>
        </p:pic>
        <p:pic>
          <p:nvPicPr>
            <p:cNvPr id="74" name="図 73">
              <a:extLst>
                <a:ext uri="{FF2B5EF4-FFF2-40B4-BE49-F238E27FC236}">
                  <a16:creationId xmlns:a16="http://schemas.microsoft.com/office/drawing/2014/main" id="{48A7A0E4-9EA9-4B08-48A5-953B0AD30B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400580" y="893955"/>
              <a:ext cx="327775" cy="133879"/>
            </a:xfrm>
            <a:prstGeom prst="rect">
              <a:avLst/>
            </a:prstGeom>
          </p:spPr>
        </p:pic>
        <p:pic>
          <p:nvPicPr>
            <p:cNvPr id="75" name="図 74">
              <a:extLst>
                <a:ext uri="{FF2B5EF4-FFF2-40B4-BE49-F238E27FC236}">
                  <a16:creationId xmlns:a16="http://schemas.microsoft.com/office/drawing/2014/main" id="{F808D5C2-1E81-D14B-3269-2250941661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8220" y="893955"/>
              <a:ext cx="327775" cy="133879"/>
            </a:xfrm>
            <a:prstGeom prst="rect">
              <a:avLst/>
            </a:prstGeom>
          </p:spPr>
        </p:pic>
        <p:pic>
          <p:nvPicPr>
            <p:cNvPr id="76" name="図 75">
              <a:extLst>
                <a:ext uri="{FF2B5EF4-FFF2-40B4-BE49-F238E27FC236}">
                  <a16:creationId xmlns:a16="http://schemas.microsoft.com/office/drawing/2014/main" id="{2644BA89-066D-3064-2228-760F94309F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43480" y="893955"/>
              <a:ext cx="327775" cy="133879"/>
            </a:xfrm>
            <a:prstGeom prst="rect">
              <a:avLst/>
            </a:prstGeom>
          </p:spPr>
        </p:pic>
        <p:pic>
          <p:nvPicPr>
            <p:cNvPr id="77" name="図 76">
              <a:extLst>
                <a:ext uri="{FF2B5EF4-FFF2-40B4-BE49-F238E27FC236}">
                  <a16:creationId xmlns:a16="http://schemas.microsoft.com/office/drawing/2014/main" id="{DF45846F-E938-3E5A-A855-75495760AD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19852" y="893955"/>
              <a:ext cx="327775" cy="133879"/>
            </a:xfrm>
            <a:prstGeom prst="rect">
              <a:avLst/>
            </a:prstGeom>
          </p:spPr>
        </p:pic>
        <p:pic>
          <p:nvPicPr>
            <p:cNvPr id="78" name="図 77">
              <a:extLst>
                <a:ext uri="{FF2B5EF4-FFF2-40B4-BE49-F238E27FC236}">
                  <a16:creationId xmlns:a16="http://schemas.microsoft.com/office/drawing/2014/main" id="{FDD2638B-5E2F-032A-2396-CD85D26CA7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95112" y="893955"/>
              <a:ext cx="327775" cy="133879"/>
            </a:xfrm>
            <a:prstGeom prst="rect">
              <a:avLst/>
            </a:prstGeom>
          </p:spPr>
        </p:pic>
        <p:pic>
          <p:nvPicPr>
            <p:cNvPr id="83" name="図 82">
              <a:extLst>
                <a:ext uri="{FF2B5EF4-FFF2-40B4-BE49-F238E27FC236}">
                  <a16:creationId xmlns:a16="http://schemas.microsoft.com/office/drawing/2014/main" id="{DE164FC2-99FB-C071-175E-EA87231D1B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529055" y="469775"/>
              <a:ext cx="327775" cy="133879"/>
            </a:xfrm>
            <a:prstGeom prst="rect">
              <a:avLst/>
            </a:prstGeom>
          </p:spPr>
        </p:pic>
        <p:pic>
          <p:nvPicPr>
            <p:cNvPr id="84" name="図 83">
              <a:extLst>
                <a:ext uri="{FF2B5EF4-FFF2-40B4-BE49-F238E27FC236}">
                  <a16:creationId xmlns:a16="http://schemas.microsoft.com/office/drawing/2014/main" id="{CFA71C6B-5811-A08C-1BFA-6394179F5F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704315" y="469775"/>
              <a:ext cx="327775" cy="133879"/>
            </a:xfrm>
            <a:prstGeom prst="rect">
              <a:avLst/>
            </a:prstGeom>
          </p:spPr>
        </p:pic>
        <p:pic>
          <p:nvPicPr>
            <p:cNvPr id="85" name="図 84">
              <a:extLst>
                <a:ext uri="{FF2B5EF4-FFF2-40B4-BE49-F238E27FC236}">
                  <a16:creationId xmlns:a16="http://schemas.microsoft.com/office/drawing/2014/main" id="{0DFDF142-544F-C230-4E2F-6A0BC12BFD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71955" y="469775"/>
              <a:ext cx="327775" cy="133879"/>
            </a:xfrm>
            <a:prstGeom prst="rect">
              <a:avLst/>
            </a:prstGeom>
          </p:spPr>
        </p:pic>
        <p:pic>
          <p:nvPicPr>
            <p:cNvPr id="86" name="図 85">
              <a:extLst>
                <a:ext uri="{FF2B5EF4-FFF2-40B4-BE49-F238E27FC236}">
                  <a16:creationId xmlns:a16="http://schemas.microsoft.com/office/drawing/2014/main" id="{D0C7E884-8AC0-2DCD-DB09-48CAB29851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47215" y="469775"/>
              <a:ext cx="327775" cy="133879"/>
            </a:xfrm>
            <a:prstGeom prst="rect">
              <a:avLst/>
            </a:prstGeom>
          </p:spPr>
        </p:pic>
        <p:pic>
          <p:nvPicPr>
            <p:cNvPr id="87" name="図 86">
              <a:extLst>
                <a:ext uri="{FF2B5EF4-FFF2-40B4-BE49-F238E27FC236}">
                  <a16:creationId xmlns:a16="http://schemas.microsoft.com/office/drawing/2014/main" id="{EADFDE8F-FF95-1E0E-40E1-95396F8A20A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22475" y="469775"/>
              <a:ext cx="327775" cy="133879"/>
            </a:xfrm>
            <a:prstGeom prst="rect">
              <a:avLst/>
            </a:prstGeom>
          </p:spPr>
        </p:pic>
        <p:pic>
          <p:nvPicPr>
            <p:cNvPr id="88" name="図 87">
              <a:extLst>
                <a:ext uri="{FF2B5EF4-FFF2-40B4-BE49-F238E27FC236}">
                  <a16:creationId xmlns:a16="http://schemas.microsoft.com/office/drawing/2014/main" id="{0D4E2893-D375-7AD5-B586-0BD4F0101F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97735" y="469775"/>
              <a:ext cx="327775" cy="133879"/>
            </a:xfrm>
            <a:prstGeom prst="rect">
              <a:avLst/>
            </a:prstGeom>
          </p:spPr>
        </p:pic>
        <p:pic>
          <p:nvPicPr>
            <p:cNvPr id="89" name="図 88">
              <a:extLst>
                <a:ext uri="{FF2B5EF4-FFF2-40B4-BE49-F238E27FC236}">
                  <a16:creationId xmlns:a16="http://schemas.microsoft.com/office/drawing/2014/main" id="{CC1FDD56-7967-D8B5-F67D-447D2B2733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65375" y="469775"/>
              <a:ext cx="327775" cy="133879"/>
            </a:xfrm>
            <a:prstGeom prst="rect">
              <a:avLst/>
            </a:prstGeom>
          </p:spPr>
        </p:pic>
        <p:pic>
          <p:nvPicPr>
            <p:cNvPr id="90" name="図 89">
              <a:extLst>
                <a:ext uri="{FF2B5EF4-FFF2-40B4-BE49-F238E27FC236}">
                  <a16:creationId xmlns:a16="http://schemas.microsoft.com/office/drawing/2014/main" id="{12877120-F3BD-25B1-00C0-911815B2C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40635" y="469775"/>
              <a:ext cx="327775" cy="133879"/>
            </a:xfrm>
            <a:prstGeom prst="rect">
              <a:avLst/>
            </a:prstGeom>
          </p:spPr>
        </p:pic>
        <p:pic>
          <p:nvPicPr>
            <p:cNvPr id="91" name="図 90">
              <a:extLst>
                <a:ext uri="{FF2B5EF4-FFF2-40B4-BE49-F238E27FC236}">
                  <a16:creationId xmlns:a16="http://schemas.microsoft.com/office/drawing/2014/main" id="{D8AE0BEC-DED8-5BE1-5BEE-D2F65A4B9E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17007" y="469775"/>
              <a:ext cx="327775" cy="133879"/>
            </a:xfrm>
            <a:prstGeom prst="rect">
              <a:avLst/>
            </a:prstGeom>
          </p:spPr>
        </p:pic>
        <p:pic>
          <p:nvPicPr>
            <p:cNvPr id="92" name="図 91">
              <a:extLst>
                <a:ext uri="{FF2B5EF4-FFF2-40B4-BE49-F238E27FC236}">
                  <a16:creationId xmlns:a16="http://schemas.microsoft.com/office/drawing/2014/main" id="{536B161B-4F3A-BF55-8B04-3C7DA0E8C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92267" y="469775"/>
              <a:ext cx="327775" cy="133879"/>
            </a:xfrm>
            <a:prstGeom prst="rect">
              <a:avLst/>
            </a:prstGeom>
          </p:spPr>
        </p:pic>
      </p:grpSp>
      <p:pic>
        <p:nvPicPr>
          <p:cNvPr id="97" name="図 96">
            <a:extLst>
              <a:ext uri="{FF2B5EF4-FFF2-40B4-BE49-F238E27FC236}">
                <a16:creationId xmlns:a16="http://schemas.microsoft.com/office/drawing/2014/main" id="{5FA339D0-CD5B-3927-E848-94A1F6A9D7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957082" y="1311303"/>
            <a:ext cx="348086" cy="106281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B1142D7F-5BD3-FA85-BAD9-3D22E640A9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35563" y="3173437"/>
            <a:ext cx="348086" cy="106281"/>
          </a:xfrm>
          <a:prstGeom prst="rect">
            <a:avLst/>
          </a:prstGeom>
        </p:spPr>
      </p:pic>
      <p:pic>
        <p:nvPicPr>
          <p:cNvPr id="109" name="図 108">
            <a:extLst>
              <a:ext uri="{FF2B5EF4-FFF2-40B4-BE49-F238E27FC236}">
                <a16:creationId xmlns:a16="http://schemas.microsoft.com/office/drawing/2014/main" id="{93E635C1-FF4A-8B76-E584-D5ED7371F3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323711" y="5958953"/>
            <a:ext cx="348086" cy="106281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79E0FD2A-088C-17DA-5C30-EE2BBFDC5FC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8260" y="4381893"/>
            <a:ext cx="78989" cy="68499"/>
          </a:xfrm>
          <a:prstGeom prst="rect">
            <a:avLst/>
          </a:prstGeom>
        </p:spPr>
      </p:pic>
      <p:pic>
        <p:nvPicPr>
          <p:cNvPr id="111" name="図 110">
            <a:extLst>
              <a:ext uri="{FF2B5EF4-FFF2-40B4-BE49-F238E27FC236}">
                <a16:creationId xmlns:a16="http://schemas.microsoft.com/office/drawing/2014/main" id="{464A8B4B-5888-20C1-B6C9-318E70B129EA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347" y="4380314"/>
            <a:ext cx="139921" cy="117427"/>
          </a:xfrm>
          <a:prstGeom prst="rect">
            <a:avLst/>
          </a:prstGeom>
        </p:spPr>
      </p:pic>
      <p:pic>
        <p:nvPicPr>
          <p:cNvPr id="112" name="図 111">
            <a:extLst>
              <a:ext uri="{FF2B5EF4-FFF2-40B4-BE49-F238E27FC236}">
                <a16:creationId xmlns:a16="http://schemas.microsoft.com/office/drawing/2014/main" id="{B3F5183D-799F-8A57-10BB-08924BE493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414" y="5494134"/>
            <a:ext cx="324748" cy="138975"/>
          </a:xfrm>
          <a:prstGeom prst="rect">
            <a:avLst/>
          </a:prstGeom>
        </p:spPr>
      </p:pic>
      <p:pic>
        <p:nvPicPr>
          <p:cNvPr id="113" name="図 112">
            <a:extLst>
              <a:ext uri="{FF2B5EF4-FFF2-40B4-BE49-F238E27FC236}">
                <a16:creationId xmlns:a16="http://schemas.microsoft.com/office/drawing/2014/main" id="{45B52CC1-ECAA-D1B9-54B5-83B7D936B8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180" y="3800824"/>
            <a:ext cx="415442" cy="118916"/>
          </a:xfrm>
          <a:prstGeom prst="rect">
            <a:avLst/>
          </a:prstGeom>
        </p:spPr>
      </p:pic>
      <p:pic>
        <p:nvPicPr>
          <p:cNvPr id="114" name="図 113">
            <a:extLst>
              <a:ext uri="{FF2B5EF4-FFF2-40B4-BE49-F238E27FC236}">
                <a16:creationId xmlns:a16="http://schemas.microsoft.com/office/drawing/2014/main" id="{DE962345-4C33-9054-34DC-A6BC2484017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0162" y="4379336"/>
            <a:ext cx="86922" cy="89562"/>
          </a:xfrm>
          <a:prstGeom prst="rect">
            <a:avLst/>
          </a:prstGeom>
        </p:spPr>
      </p:pic>
      <p:pic>
        <p:nvPicPr>
          <p:cNvPr id="115" name="図 114">
            <a:extLst>
              <a:ext uri="{FF2B5EF4-FFF2-40B4-BE49-F238E27FC236}">
                <a16:creationId xmlns:a16="http://schemas.microsoft.com/office/drawing/2014/main" id="{FF34D2FE-CE6B-8117-6331-D33E5ADBD92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180" y="4901153"/>
            <a:ext cx="323150" cy="142220"/>
          </a:xfrm>
          <a:prstGeom prst="rect">
            <a:avLst/>
          </a:prstGeom>
        </p:spPr>
      </p:pic>
      <p:pic>
        <p:nvPicPr>
          <p:cNvPr id="116" name="図 115">
            <a:extLst>
              <a:ext uri="{FF2B5EF4-FFF2-40B4-BE49-F238E27FC236}">
                <a16:creationId xmlns:a16="http://schemas.microsoft.com/office/drawing/2014/main" id="{FAA11F6C-CF1C-41BE-8724-D71D026C555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295" y="4914566"/>
            <a:ext cx="328935" cy="84041"/>
          </a:xfrm>
          <a:prstGeom prst="rect">
            <a:avLst/>
          </a:prstGeom>
        </p:spPr>
      </p:pic>
      <p:pic>
        <p:nvPicPr>
          <p:cNvPr id="117" name="図 116">
            <a:extLst>
              <a:ext uri="{FF2B5EF4-FFF2-40B4-BE49-F238E27FC236}">
                <a16:creationId xmlns:a16="http://schemas.microsoft.com/office/drawing/2014/main" id="{A187910F-4F5D-1360-67CD-3F9D0D5FB3E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6180" y="5494134"/>
            <a:ext cx="326936" cy="133761"/>
          </a:xfrm>
          <a:prstGeom prst="rect">
            <a:avLst/>
          </a:prstGeom>
        </p:spPr>
      </p:pic>
      <p:pic>
        <p:nvPicPr>
          <p:cNvPr id="148" name="図 147">
            <a:extLst>
              <a:ext uri="{FF2B5EF4-FFF2-40B4-BE49-F238E27FC236}">
                <a16:creationId xmlns:a16="http://schemas.microsoft.com/office/drawing/2014/main" id="{0A9DA8F6-AECF-D2B0-6554-86F5C097D9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446696" y="2576227"/>
            <a:ext cx="348086" cy="106281"/>
          </a:xfrm>
          <a:prstGeom prst="rect">
            <a:avLst/>
          </a:prstGeom>
        </p:spPr>
      </p:pic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491CB7EB-423D-F1EC-91FF-C63A8F7C1808}"/>
              </a:ext>
            </a:extLst>
          </p:cNvPr>
          <p:cNvGrpSpPr/>
          <p:nvPr/>
        </p:nvGrpSpPr>
        <p:grpSpPr>
          <a:xfrm>
            <a:off x="5524536" y="359817"/>
            <a:ext cx="1707963" cy="4966565"/>
            <a:chOff x="5524536" y="359817"/>
            <a:chExt cx="1707963" cy="4966565"/>
          </a:xfrm>
        </p:grpSpPr>
        <p:pic>
          <p:nvPicPr>
            <p:cNvPr id="118" name="図 117">
              <a:extLst>
                <a:ext uri="{FF2B5EF4-FFF2-40B4-BE49-F238E27FC236}">
                  <a16:creationId xmlns:a16="http://schemas.microsoft.com/office/drawing/2014/main" id="{4D01EA89-E24D-9C50-A38B-40330A668E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01672" y="4244655"/>
              <a:ext cx="327775" cy="133879"/>
            </a:xfrm>
            <a:prstGeom prst="rect">
              <a:avLst/>
            </a:prstGeom>
          </p:spPr>
        </p:pic>
        <p:pic>
          <p:nvPicPr>
            <p:cNvPr id="119" name="図 118">
              <a:extLst>
                <a:ext uri="{FF2B5EF4-FFF2-40B4-BE49-F238E27FC236}">
                  <a16:creationId xmlns:a16="http://schemas.microsoft.com/office/drawing/2014/main" id="{E44B870C-601B-800C-7538-91289CA95A5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26412" y="4244655"/>
              <a:ext cx="327775" cy="133879"/>
            </a:xfrm>
            <a:prstGeom prst="rect">
              <a:avLst/>
            </a:prstGeom>
          </p:spPr>
        </p:pic>
        <p:pic>
          <p:nvPicPr>
            <p:cNvPr id="120" name="図 119">
              <a:extLst>
                <a:ext uri="{FF2B5EF4-FFF2-40B4-BE49-F238E27FC236}">
                  <a16:creationId xmlns:a16="http://schemas.microsoft.com/office/drawing/2014/main" id="{0E5FE2B0-2E2D-30CE-7FF2-C8FDA0D3A64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58772" y="4244655"/>
              <a:ext cx="327775" cy="133879"/>
            </a:xfrm>
            <a:prstGeom prst="rect">
              <a:avLst/>
            </a:prstGeom>
          </p:spPr>
        </p:pic>
        <p:pic>
          <p:nvPicPr>
            <p:cNvPr id="121" name="図 120">
              <a:extLst>
                <a:ext uri="{FF2B5EF4-FFF2-40B4-BE49-F238E27FC236}">
                  <a16:creationId xmlns:a16="http://schemas.microsoft.com/office/drawing/2014/main" id="{F5590756-FFFC-D115-E250-FA59F59038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83512" y="4244655"/>
              <a:ext cx="327775" cy="133879"/>
            </a:xfrm>
            <a:prstGeom prst="rect">
              <a:avLst/>
            </a:prstGeom>
          </p:spPr>
        </p:pic>
        <p:pic>
          <p:nvPicPr>
            <p:cNvPr id="122" name="図 121">
              <a:extLst>
                <a:ext uri="{FF2B5EF4-FFF2-40B4-BE49-F238E27FC236}">
                  <a16:creationId xmlns:a16="http://schemas.microsoft.com/office/drawing/2014/main" id="{6C5282B7-11A0-8595-23A4-43279083E8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08252" y="4244655"/>
              <a:ext cx="327775" cy="133879"/>
            </a:xfrm>
            <a:prstGeom prst="rect">
              <a:avLst/>
            </a:prstGeom>
          </p:spPr>
        </p:pic>
        <p:pic>
          <p:nvPicPr>
            <p:cNvPr id="123" name="図 122">
              <a:extLst>
                <a:ext uri="{FF2B5EF4-FFF2-40B4-BE49-F238E27FC236}">
                  <a16:creationId xmlns:a16="http://schemas.microsoft.com/office/drawing/2014/main" id="{68EFBBDF-E326-AA27-4956-24BD96F80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32992" y="4244655"/>
              <a:ext cx="327775" cy="133879"/>
            </a:xfrm>
            <a:prstGeom prst="rect">
              <a:avLst/>
            </a:prstGeom>
          </p:spPr>
        </p:pic>
        <p:pic>
          <p:nvPicPr>
            <p:cNvPr id="124" name="図 123">
              <a:extLst>
                <a:ext uri="{FF2B5EF4-FFF2-40B4-BE49-F238E27FC236}">
                  <a16:creationId xmlns:a16="http://schemas.microsoft.com/office/drawing/2014/main" id="{54A9D5E0-BB73-1613-3D88-640D93BB51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65352" y="4244655"/>
              <a:ext cx="327775" cy="133879"/>
            </a:xfrm>
            <a:prstGeom prst="rect">
              <a:avLst/>
            </a:prstGeom>
          </p:spPr>
        </p:pic>
        <p:pic>
          <p:nvPicPr>
            <p:cNvPr id="125" name="図 124">
              <a:extLst>
                <a:ext uri="{FF2B5EF4-FFF2-40B4-BE49-F238E27FC236}">
                  <a16:creationId xmlns:a16="http://schemas.microsoft.com/office/drawing/2014/main" id="{A75B9A57-AE76-E80C-149B-C0D8047662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90092" y="4244655"/>
              <a:ext cx="327775" cy="133879"/>
            </a:xfrm>
            <a:prstGeom prst="rect">
              <a:avLst/>
            </a:prstGeom>
          </p:spPr>
        </p:pic>
        <p:pic>
          <p:nvPicPr>
            <p:cNvPr id="126" name="図 125">
              <a:extLst>
                <a:ext uri="{FF2B5EF4-FFF2-40B4-BE49-F238E27FC236}">
                  <a16:creationId xmlns:a16="http://schemas.microsoft.com/office/drawing/2014/main" id="{33DCD656-553D-6B72-49F5-2F9D773911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13720" y="4244655"/>
              <a:ext cx="327775" cy="133879"/>
            </a:xfrm>
            <a:prstGeom prst="rect">
              <a:avLst/>
            </a:prstGeom>
          </p:spPr>
        </p:pic>
        <p:pic>
          <p:nvPicPr>
            <p:cNvPr id="127" name="図 126">
              <a:extLst>
                <a:ext uri="{FF2B5EF4-FFF2-40B4-BE49-F238E27FC236}">
                  <a16:creationId xmlns:a16="http://schemas.microsoft.com/office/drawing/2014/main" id="{A2DBF817-3C61-8F0D-16D2-28195E64E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38460" y="4244655"/>
              <a:ext cx="327775" cy="133879"/>
            </a:xfrm>
            <a:prstGeom prst="rect">
              <a:avLst/>
            </a:prstGeom>
          </p:spPr>
        </p:pic>
        <p:pic>
          <p:nvPicPr>
            <p:cNvPr id="128" name="図 127">
              <a:extLst>
                <a:ext uri="{FF2B5EF4-FFF2-40B4-BE49-F238E27FC236}">
                  <a16:creationId xmlns:a16="http://schemas.microsoft.com/office/drawing/2014/main" id="{ADDC3D54-7D5A-568C-3D99-4B404F1888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98827" y="4671375"/>
              <a:ext cx="327775" cy="133879"/>
            </a:xfrm>
            <a:prstGeom prst="rect">
              <a:avLst/>
            </a:prstGeom>
          </p:spPr>
        </p:pic>
        <p:pic>
          <p:nvPicPr>
            <p:cNvPr id="129" name="図 128">
              <a:extLst>
                <a:ext uri="{FF2B5EF4-FFF2-40B4-BE49-F238E27FC236}">
                  <a16:creationId xmlns:a16="http://schemas.microsoft.com/office/drawing/2014/main" id="{8A18FB45-B6D3-CFC9-50DE-1F881E8C03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23567" y="4671375"/>
              <a:ext cx="327775" cy="133879"/>
            </a:xfrm>
            <a:prstGeom prst="rect">
              <a:avLst/>
            </a:prstGeom>
          </p:spPr>
        </p:pic>
        <p:pic>
          <p:nvPicPr>
            <p:cNvPr id="130" name="図 129">
              <a:extLst>
                <a:ext uri="{FF2B5EF4-FFF2-40B4-BE49-F238E27FC236}">
                  <a16:creationId xmlns:a16="http://schemas.microsoft.com/office/drawing/2014/main" id="{BE3F375C-1C8F-71C2-CBB0-AA01C4EACFD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55927" y="4671375"/>
              <a:ext cx="327775" cy="133879"/>
            </a:xfrm>
            <a:prstGeom prst="rect">
              <a:avLst/>
            </a:prstGeom>
          </p:spPr>
        </p:pic>
        <p:pic>
          <p:nvPicPr>
            <p:cNvPr id="131" name="図 130">
              <a:extLst>
                <a:ext uri="{FF2B5EF4-FFF2-40B4-BE49-F238E27FC236}">
                  <a16:creationId xmlns:a16="http://schemas.microsoft.com/office/drawing/2014/main" id="{C382897B-9745-DA0D-1F38-FCF9A997C6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80667" y="4671375"/>
              <a:ext cx="327775" cy="133879"/>
            </a:xfrm>
            <a:prstGeom prst="rect">
              <a:avLst/>
            </a:prstGeom>
          </p:spPr>
        </p:pic>
        <p:pic>
          <p:nvPicPr>
            <p:cNvPr id="132" name="図 131">
              <a:extLst>
                <a:ext uri="{FF2B5EF4-FFF2-40B4-BE49-F238E27FC236}">
                  <a16:creationId xmlns:a16="http://schemas.microsoft.com/office/drawing/2014/main" id="{60F6E749-A6FD-B5C9-2377-16C9996F99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05407" y="4671375"/>
              <a:ext cx="327775" cy="133879"/>
            </a:xfrm>
            <a:prstGeom prst="rect">
              <a:avLst/>
            </a:prstGeom>
          </p:spPr>
        </p:pic>
        <p:pic>
          <p:nvPicPr>
            <p:cNvPr id="133" name="図 132">
              <a:extLst>
                <a:ext uri="{FF2B5EF4-FFF2-40B4-BE49-F238E27FC236}">
                  <a16:creationId xmlns:a16="http://schemas.microsoft.com/office/drawing/2014/main" id="{E343D7CB-A4CB-F792-E4F3-088222C79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30147" y="4671375"/>
              <a:ext cx="327775" cy="133879"/>
            </a:xfrm>
            <a:prstGeom prst="rect">
              <a:avLst/>
            </a:prstGeom>
          </p:spPr>
        </p:pic>
        <p:pic>
          <p:nvPicPr>
            <p:cNvPr id="134" name="図 133">
              <a:extLst>
                <a:ext uri="{FF2B5EF4-FFF2-40B4-BE49-F238E27FC236}">
                  <a16:creationId xmlns:a16="http://schemas.microsoft.com/office/drawing/2014/main" id="{BBA907A3-1B62-E0BD-19BE-89CFADFBB84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62507" y="4671375"/>
              <a:ext cx="327775" cy="133879"/>
            </a:xfrm>
            <a:prstGeom prst="rect">
              <a:avLst/>
            </a:prstGeom>
          </p:spPr>
        </p:pic>
        <p:pic>
          <p:nvPicPr>
            <p:cNvPr id="135" name="図 134">
              <a:extLst>
                <a:ext uri="{FF2B5EF4-FFF2-40B4-BE49-F238E27FC236}">
                  <a16:creationId xmlns:a16="http://schemas.microsoft.com/office/drawing/2014/main" id="{20F38232-BBD4-8FA0-A3B9-1A1240D8C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87247" y="4671375"/>
              <a:ext cx="327775" cy="133879"/>
            </a:xfrm>
            <a:prstGeom prst="rect">
              <a:avLst/>
            </a:prstGeom>
          </p:spPr>
        </p:pic>
        <p:pic>
          <p:nvPicPr>
            <p:cNvPr id="136" name="図 135">
              <a:extLst>
                <a:ext uri="{FF2B5EF4-FFF2-40B4-BE49-F238E27FC236}">
                  <a16:creationId xmlns:a16="http://schemas.microsoft.com/office/drawing/2014/main" id="{2968284D-C50D-8384-CA3A-8E40084EF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10875" y="4671375"/>
              <a:ext cx="327775" cy="133879"/>
            </a:xfrm>
            <a:prstGeom prst="rect">
              <a:avLst/>
            </a:prstGeom>
          </p:spPr>
        </p:pic>
        <p:pic>
          <p:nvPicPr>
            <p:cNvPr id="137" name="図 136">
              <a:extLst>
                <a:ext uri="{FF2B5EF4-FFF2-40B4-BE49-F238E27FC236}">
                  <a16:creationId xmlns:a16="http://schemas.microsoft.com/office/drawing/2014/main" id="{23E81111-2DC2-B79E-D3BE-2345510D2F0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35615" y="4671375"/>
              <a:ext cx="327775" cy="133879"/>
            </a:xfrm>
            <a:prstGeom prst="rect">
              <a:avLst/>
            </a:prstGeom>
          </p:spPr>
        </p:pic>
        <p:pic>
          <p:nvPicPr>
            <p:cNvPr id="138" name="図 137">
              <a:extLst>
                <a:ext uri="{FF2B5EF4-FFF2-40B4-BE49-F238E27FC236}">
                  <a16:creationId xmlns:a16="http://schemas.microsoft.com/office/drawing/2014/main" id="{46ECD856-6265-CD0E-5C23-5065DC02253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001672" y="5095555"/>
              <a:ext cx="327775" cy="133879"/>
            </a:xfrm>
            <a:prstGeom prst="rect">
              <a:avLst/>
            </a:prstGeom>
          </p:spPr>
        </p:pic>
        <p:pic>
          <p:nvPicPr>
            <p:cNvPr id="139" name="図 138">
              <a:extLst>
                <a:ext uri="{FF2B5EF4-FFF2-40B4-BE49-F238E27FC236}">
                  <a16:creationId xmlns:a16="http://schemas.microsoft.com/office/drawing/2014/main" id="{6A31DC2E-563F-A3AB-D560-3D0D8D1627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26412" y="5095555"/>
              <a:ext cx="327775" cy="133879"/>
            </a:xfrm>
            <a:prstGeom prst="rect">
              <a:avLst/>
            </a:prstGeom>
          </p:spPr>
        </p:pic>
        <p:pic>
          <p:nvPicPr>
            <p:cNvPr id="140" name="図 139">
              <a:extLst>
                <a:ext uri="{FF2B5EF4-FFF2-40B4-BE49-F238E27FC236}">
                  <a16:creationId xmlns:a16="http://schemas.microsoft.com/office/drawing/2014/main" id="{8864DF2C-5173-E8A0-5D3A-A633EF26B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58772" y="5095555"/>
              <a:ext cx="327775" cy="133879"/>
            </a:xfrm>
            <a:prstGeom prst="rect">
              <a:avLst/>
            </a:prstGeom>
          </p:spPr>
        </p:pic>
        <p:pic>
          <p:nvPicPr>
            <p:cNvPr id="141" name="図 140">
              <a:extLst>
                <a:ext uri="{FF2B5EF4-FFF2-40B4-BE49-F238E27FC236}">
                  <a16:creationId xmlns:a16="http://schemas.microsoft.com/office/drawing/2014/main" id="{32746119-DD51-F390-1EDA-E100757A4C5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83512" y="5095555"/>
              <a:ext cx="327775" cy="133879"/>
            </a:xfrm>
            <a:prstGeom prst="rect">
              <a:avLst/>
            </a:prstGeom>
          </p:spPr>
        </p:pic>
        <p:pic>
          <p:nvPicPr>
            <p:cNvPr id="142" name="図 141">
              <a:extLst>
                <a:ext uri="{FF2B5EF4-FFF2-40B4-BE49-F238E27FC236}">
                  <a16:creationId xmlns:a16="http://schemas.microsoft.com/office/drawing/2014/main" id="{C27EF10B-0465-311E-3FA7-2E50D37E3D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08252" y="5095555"/>
              <a:ext cx="327775" cy="133879"/>
            </a:xfrm>
            <a:prstGeom prst="rect">
              <a:avLst/>
            </a:prstGeom>
          </p:spPr>
        </p:pic>
        <p:pic>
          <p:nvPicPr>
            <p:cNvPr id="143" name="図 142">
              <a:extLst>
                <a:ext uri="{FF2B5EF4-FFF2-40B4-BE49-F238E27FC236}">
                  <a16:creationId xmlns:a16="http://schemas.microsoft.com/office/drawing/2014/main" id="{D45AC740-1AAD-957E-F8EC-132DD5CDCE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32992" y="5095555"/>
              <a:ext cx="327775" cy="133879"/>
            </a:xfrm>
            <a:prstGeom prst="rect">
              <a:avLst/>
            </a:prstGeom>
          </p:spPr>
        </p:pic>
        <p:pic>
          <p:nvPicPr>
            <p:cNvPr id="144" name="図 143">
              <a:extLst>
                <a:ext uri="{FF2B5EF4-FFF2-40B4-BE49-F238E27FC236}">
                  <a16:creationId xmlns:a16="http://schemas.microsoft.com/office/drawing/2014/main" id="{51BA7A2A-FA50-81EC-8255-3189379697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65352" y="5095555"/>
              <a:ext cx="327775" cy="133879"/>
            </a:xfrm>
            <a:prstGeom prst="rect">
              <a:avLst/>
            </a:prstGeom>
          </p:spPr>
        </p:pic>
        <p:pic>
          <p:nvPicPr>
            <p:cNvPr id="145" name="図 144">
              <a:extLst>
                <a:ext uri="{FF2B5EF4-FFF2-40B4-BE49-F238E27FC236}">
                  <a16:creationId xmlns:a16="http://schemas.microsoft.com/office/drawing/2014/main" id="{895F0F7F-EF84-CE45-4C8F-1D52368E9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90092" y="5095555"/>
              <a:ext cx="327775" cy="133879"/>
            </a:xfrm>
            <a:prstGeom prst="rect">
              <a:avLst/>
            </a:prstGeom>
          </p:spPr>
        </p:pic>
        <p:pic>
          <p:nvPicPr>
            <p:cNvPr id="146" name="図 145">
              <a:extLst>
                <a:ext uri="{FF2B5EF4-FFF2-40B4-BE49-F238E27FC236}">
                  <a16:creationId xmlns:a16="http://schemas.microsoft.com/office/drawing/2014/main" id="{741D006B-C51F-C981-9B0B-0B95ACC741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13720" y="5095555"/>
              <a:ext cx="327775" cy="133879"/>
            </a:xfrm>
            <a:prstGeom prst="rect">
              <a:avLst/>
            </a:prstGeom>
          </p:spPr>
        </p:pic>
        <p:pic>
          <p:nvPicPr>
            <p:cNvPr id="147" name="図 146">
              <a:extLst>
                <a:ext uri="{FF2B5EF4-FFF2-40B4-BE49-F238E27FC236}">
                  <a16:creationId xmlns:a16="http://schemas.microsoft.com/office/drawing/2014/main" id="{C48C2E88-5F69-E1E8-8A09-BD158738A26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38460" y="5095555"/>
              <a:ext cx="327775" cy="133879"/>
            </a:xfrm>
            <a:prstGeom prst="rect">
              <a:avLst/>
            </a:prstGeom>
          </p:spPr>
        </p:pic>
        <p:pic>
          <p:nvPicPr>
            <p:cNvPr id="149" name="図 148">
              <a:extLst>
                <a:ext uri="{FF2B5EF4-FFF2-40B4-BE49-F238E27FC236}">
                  <a16:creationId xmlns:a16="http://schemas.microsoft.com/office/drawing/2014/main" id="{D6CA93E8-361E-4AB4-CDA0-118ECF86AE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90800" y="873324"/>
              <a:ext cx="327775" cy="133879"/>
            </a:xfrm>
            <a:prstGeom prst="rect">
              <a:avLst/>
            </a:prstGeom>
          </p:spPr>
        </p:pic>
        <p:pic>
          <p:nvPicPr>
            <p:cNvPr id="150" name="図 149">
              <a:extLst>
                <a:ext uri="{FF2B5EF4-FFF2-40B4-BE49-F238E27FC236}">
                  <a16:creationId xmlns:a16="http://schemas.microsoft.com/office/drawing/2014/main" id="{F93906BD-851A-66A8-1DFA-26E19F3DAC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15540" y="873324"/>
              <a:ext cx="327775" cy="133879"/>
            </a:xfrm>
            <a:prstGeom prst="rect">
              <a:avLst/>
            </a:prstGeom>
          </p:spPr>
        </p:pic>
        <p:pic>
          <p:nvPicPr>
            <p:cNvPr id="151" name="図 150">
              <a:extLst>
                <a:ext uri="{FF2B5EF4-FFF2-40B4-BE49-F238E27FC236}">
                  <a16:creationId xmlns:a16="http://schemas.microsoft.com/office/drawing/2014/main" id="{2683F454-3C25-57D4-E42A-0EA528C016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47900" y="873324"/>
              <a:ext cx="327775" cy="133879"/>
            </a:xfrm>
            <a:prstGeom prst="rect">
              <a:avLst/>
            </a:prstGeom>
          </p:spPr>
        </p:pic>
        <p:pic>
          <p:nvPicPr>
            <p:cNvPr id="152" name="図 151">
              <a:extLst>
                <a:ext uri="{FF2B5EF4-FFF2-40B4-BE49-F238E27FC236}">
                  <a16:creationId xmlns:a16="http://schemas.microsoft.com/office/drawing/2014/main" id="{916B6793-1BF8-21C6-39D4-59D8975455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72640" y="873324"/>
              <a:ext cx="327775" cy="133879"/>
            </a:xfrm>
            <a:prstGeom prst="rect">
              <a:avLst/>
            </a:prstGeom>
          </p:spPr>
        </p:pic>
        <p:pic>
          <p:nvPicPr>
            <p:cNvPr id="153" name="図 152">
              <a:extLst>
                <a:ext uri="{FF2B5EF4-FFF2-40B4-BE49-F238E27FC236}">
                  <a16:creationId xmlns:a16="http://schemas.microsoft.com/office/drawing/2014/main" id="{E0E25000-BD2C-FCEC-137E-289431EF3A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297380" y="873324"/>
              <a:ext cx="327775" cy="133879"/>
            </a:xfrm>
            <a:prstGeom prst="rect">
              <a:avLst/>
            </a:prstGeom>
          </p:spPr>
        </p:pic>
        <p:pic>
          <p:nvPicPr>
            <p:cNvPr id="154" name="図 153">
              <a:extLst>
                <a:ext uri="{FF2B5EF4-FFF2-40B4-BE49-F238E27FC236}">
                  <a16:creationId xmlns:a16="http://schemas.microsoft.com/office/drawing/2014/main" id="{DAA9927C-0E7E-2ED5-15C7-A84327750F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22120" y="873324"/>
              <a:ext cx="327775" cy="133879"/>
            </a:xfrm>
            <a:prstGeom prst="rect">
              <a:avLst/>
            </a:prstGeom>
          </p:spPr>
        </p:pic>
        <p:pic>
          <p:nvPicPr>
            <p:cNvPr id="155" name="図 154">
              <a:extLst>
                <a:ext uri="{FF2B5EF4-FFF2-40B4-BE49-F238E27FC236}">
                  <a16:creationId xmlns:a16="http://schemas.microsoft.com/office/drawing/2014/main" id="{5C6FF2D9-0077-8DFD-79C9-8CD028AD07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54480" y="873324"/>
              <a:ext cx="327775" cy="133879"/>
            </a:xfrm>
            <a:prstGeom prst="rect">
              <a:avLst/>
            </a:prstGeom>
          </p:spPr>
        </p:pic>
        <p:pic>
          <p:nvPicPr>
            <p:cNvPr id="156" name="図 155">
              <a:extLst>
                <a:ext uri="{FF2B5EF4-FFF2-40B4-BE49-F238E27FC236}">
                  <a16:creationId xmlns:a16="http://schemas.microsoft.com/office/drawing/2014/main" id="{0F280FF9-CF57-8B57-AA1C-EF708002C64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79220" y="873324"/>
              <a:ext cx="327775" cy="133879"/>
            </a:xfrm>
            <a:prstGeom prst="rect">
              <a:avLst/>
            </a:prstGeom>
          </p:spPr>
        </p:pic>
        <p:pic>
          <p:nvPicPr>
            <p:cNvPr id="157" name="図 156">
              <a:extLst>
                <a:ext uri="{FF2B5EF4-FFF2-40B4-BE49-F238E27FC236}">
                  <a16:creationId xmlns:a16="http://schemas.microsoft.com/office/drawing/2014/main" id="{15C3D110-9969-BDEA-D3C3-AF4BA37C92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2848" y="873324"/>
              <a:ext cx="327775" cy="133879"/>
            </a:xfrm>
            <a:prstGeom prst="rect">
              <a:avLst/>
            </a:prstGeom>
          </p:spPr>
        </p:pic>
        <p:pic>
          <p:nvPicPr>
            <p:cNvPr id="158" name="図 157">
              <a:extLst>
                <a:ext uri="{FF2B5EF4-FFF2-40B4-BE49-F238E27FC236}">
                  <a16:creationId xmlns:a16="http://schemas.microsoft.com/office/drawing/2014/main" id="{14279774-54C0-69C7-2464-45125900A2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27588" y="873324"/>
              <a:ext cx="327775" cy="133879"/>
            </a:xfrm>
            <a:prstGeom prst="rect">
              <a:avLst/>
            </a:prstGeom>
          </p:spPr>
        </p:pic>
        <p:pic>
          <p:nvPicPr>
            <p:cNvPr id="159" name="図 158">
              <a:extLst>
                <a:ext uri="{FF2B5EF4-FFF2-40B4-BE49-F238E27FC236}">
                  <a16:creationId xmlns:a16="http://schemas.microsoft.com/office/drawing/2014/main" id="{31DD8E3E-1B41-618E-D242-272296870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93645" y="1297504"/>
              <a:ext cx="327775" cy="133879"/>
            </a:xfrm>
            <a:prstGeom prst="rect">
              <a:avLst/>
            </a:prstGeom>
          </p:spPr>
        </p:pic>
        <p:pic>
          <p:nvPicPr>
            <p:cNvPr id="160" name="図 159">
              <a:extLst>
                <a:ext uri="{FF2B5EF4-FFF2-40B4-BE49-F238E27FC236}">
                  <a16:creationId xmlns:a16="http://schemas.microsoft.com/office/drawing/2014/main" id="{90B3E73D-70FB-09D9-A79B-2C0234DB8F0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18385" y="1297504"/>
              <a:ext cx="327775" cy="133879"/>
            </a:xfrm>
            <a:prstGeom prst="rect">
              <a:avLst/>
            </a:prstGeom>
          </p:spPr>
        </p:pic>
        <p:pic>
          <p:nvPicPr>
            <p:cNvPr id="161" name="図 160">
              <a:extLst>
                <a:ext uri="{FF2B5EF4-FFF2-40B4-BE49-F238E27FC236}">
                  <a16:creationId xmlns:a16="http://schemas.microsoft.com/office/drawing/2014/main" id="{964A5BBD-04F1-0D7C-3C3F-20FFC17C1B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50745" y="1297504"/>
              <a:ext cx="327775" cy="133879"/>
            </a:xfrm>
            <a:prstGeom prst="rect">
              <a:avLst/>
            </a:prstGeom>
          </p:spPr>
        </p:pic>
        <p:pic>
          <p:nvPicPr>
            <p:cNvPr id="162" name="図 161">
              <a:extLst>
                <a:ext uri="{FF2B5EF4-FFF2-40B4-BE49-F238E27FC236}">
                  <a16:creationId xmlns:a16="http://schemas.microsoft.com/office/drawing/2014/main" id="{F6266D82-0C00-6A0B-72A0-BBC9AF3982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75485" y="1297504"/>
              <a:ext cx="327775" cy="133879"/>
            </a:xfrm>
            <a:prstGeom prst="rect">
              <a:avLst/>
            </a:prstGeom>
          </p:spPr>
        </p:pic>
        <p:pic>
          <p:nvPicPr>
            <p:cNvPr id="163" name="図 162">
              <a:extLst>
                <a:ext uri="{FF2B5EF4-FFF2-40B4-BE49-F238E27FC236}">
                  <a16:creationId xmlns:a16="http://schemas.microsoft.com/office/drawing/2014/main" id="{F17E60B4-F517-2B11-48AB-F67207DD18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00225" y="1297504"/>
              <a:ext cx="327775" cy="133879"/>
            </a:xfrm>
            <a:prstGeom prst="rect">
              <a:avLst/>
            </a:prstGeom>
          </p:spPr>
        </p:pic>
        <p:pic>
          <p:nvPicPr>
            <p:cNvPr id="164" name="図 163">
              <a:extLst>
                <a:ext uri="{FF2B5EF4-FFF2-40B4-BE49-F238E27FC236}">
                  <a16:creationId xmlns:a16="http://schemas.microsoft.com/office/drawing/2014/main" id="{67BD1495-C7C1-7327-0811-F0681F60AA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24965" y="1297504"/>
              <a:ext cx="327775" cy="133879"/>
            </a:xfrm>
            <a:prstGeom prst="rect">
              <a:avLst/>
            </a:prstGeom>
          </p:spPr>
        </p:pic>
        <p:pic>
          <p:nvPicPr>
            <p:cNvPr id="165" name="図 164">
              <a:extLst>
                <a:ext uri="{FF2B5EF4-FFF2-40B4-BE49-F238E27FC236}">
                  <a16:creationId xmlns:a16="http://schemas.microsoft.com/office/drawing/2014/main" id="{F7F7DA02-554C-645B-BB4F-F070A2E252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57325" y="1297504"/>
              <a:ext cx="327775" cy="133879"/>
            </a:xfrm>
            <a:prstGeom prst="rect">
              <a:avLst/>
            </a:prstGeom>
          </p:spPr>
        </p:pic>
        <p:pic>
          <p:nvPicPr>
            <p:cNvPr id="166" name="図 165">
              <a:extLst>
                <a:ext uri="{FF2B5EF4-FFF2-40B4-BE49-F238E27FC236}">
                  <a16:creationId xmlns:a16="http://schemas.microsoft.com/office/drawing/2014/main" id="{3A6A244F-99F9-14E5-C2F1-D5EE7FE5BB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82065" y="1297504"/>
              <a:ext cx="327775" cy="133879"/>
            </a:xfrm>
            <a:prstGeom prst="rect">
              <a:avLst/>
            </a:prstGeom>
          </p:spPr>
        </p:pic>
        <p:pic>
          <p:nvPicPr>
            <p:cNvPr id="167" name="図 166">
              <a:extLst>
                <a:ext uri="{FF2B5EF4-FFF2-40B4-BE49-F238E27FC236}">
                  <a16:creationId xmlns:a16="http://schemas.microsoft.com/office/drawing/2014/main" id="{3029143A-27E1-19FA-B66A-8CD3DC8A30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5693" y="1297504"/>
              <a:ext cx="327775" cy="133879"/>
            </a:xfrm>
            <a:prstGeom prst="rect">
              <a:avLst/>
            </a:prstGeom>
          </p:spPr>
        </p:pic>
        <p:pic>
          <p:nvPicPr>
            <p:cNvPr id="168" name="図 167">
              <a:extLst>
                <a:ext uri="{FF2B5EF4-FFF2-40B4-BE49-F238E27FC236}">
                  <a16:creationId xmlns:a16="http://schemas.microsoft.com/office/drawing/2014/main" id="{2D4EA71C-CF8A-7156-E475-89D177F87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30433" y="1297504"/>
              <a:ext cx="327775" cy="133879"/>
            </a:xfrm>
            <a:prstGeom prst="rect">
              <a:avLst/>
            </a:prstGeom>
          </p:spPr>
        </p:pic>
        <p:pic>
          <p:nvPicPr>
            <p:cNvPr id="169" name="図 168">
              <a:extLst>
                <a:ext uri="{FF2B5EF4-FFF2-40B4-BE49-F238E27FC236}">
                  <a16:creationId xmlns:a16="http://schemas.microsoft.com/office/drawing/2014/main" id="{9F4A77D4-7394-368D-0E64-69CAD8B3C17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90800" y="1724224"/>
              <a:ext cx="327775" cy="133879"/>
            </a:xfrm>
            <a:prstGeom prst="rect">
              <a:avLst/>
            </a:prstGeom>
          </p:spPr>
        </p:pic>
        <p:pic>
          <p:nvPicPr>
            <p:cNvPr id="170" name="図 169">
              <a:extLst>
                <a:ext uri="{FF2B5EF4-FFF2-40B4-BE49-F238E27FC236}">
                  <a16:creationId xmlns:a16="http://schemas.microsoft.com/office/drawing/2014/main" id="{4DA3C4E9-1BB6-60BB-55A6-BC731661F2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15540" y="1724224"/>
              <a:ext cx="327775" cy="133879"/>
            </a:xfrm>
            <a:prstGeom prst="rect">
              <a:avLst/>
            </a:prstGeom>
          </p:spPr>
        </p:pic>
        <p:pic>
          <p:nvPicPr>
            <p:cNvPr id="171" name="図 170">
              <a:extLst>
                <a:ext uri="{FF2B5EF4-FFF2-40B4-BE49-F238E27FC236}">
                  <a16:creationId xmlns:a16="http://schemas.microsoft.com/office/drawing/2014/main" id="{EC2C0BAD-4127-2E35-F025-8D90808721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47900" y="1724224"/>
              <a:ext cx="327775" cy="133879"/>
            </a:xfrm>
            <a:prstGeom prst="rect">
              <a:avLst/>
            </a:prstGeom>
          </p:spPr>
        </p:pic>
        <p:pic>
          <p:nvPicPr>
            <p:cNvPr id="172" name="図 171">
              <a:extLst>
                <a:ext uri="{FF2B5EF4-FFF2-40B4-BE49-F238E27FC236}">
                  <a16:creationId xmlns:a16="http://schemas.microsoft.com/office/drawing/2014/main" id="{76E7C27B-CD96-A04F-EE6A-53AEFF1EAF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72640" y="1724224"/>
              <a:ext cx="327775" cy="133879"/>
            </a:xfrm>
            <a:prstGeom prst="rect">
              <a:avLst/>
            </a:prstGeom>
          </p:spPr>
        </p:pic>
        <p:pic>
          <p:nvPicPr>
            <p:cNvPr id="173" name="図 172">
              <a:extLst>
                <a:ext uri="{FF2B5EF4-FFF2-40B4-BE49-F238E27FC236}">
                  <a16:creationId xmlns:a16="http://schemas.microsoft.com/office/drawing/2014/main" id="{3D8E8BE9-03E4-7056-A7D3-D9AF4E7ABE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297380" y="1724224"/>
              <a:ext cx="327775" cy="133879"/>
            </a:xfrm>
            <a:prstGeom prst="rect">
              <a:avLst/>
            </a:prstGeom>
          </p:spPr>
        </p:pic>
        <p:pic>
          <p:nvPicPr>
            <p:cNvPr id="174" name="図 173">
              <a:extLst>
                <a:ext uri="{FF2B5EF4-FFF2-40B4-BE49-F238E27FC236}">
                  <a16:creationId xmlns:a16="http://schemas.microsoft.com/office/drawing/2014/main" id="{E7461D51-8B93-A09D-CB2F-F818A0E37A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22120" y="1724224"/>
              <a:ext cx="327775" cy="133879"/>
            </a:xfrm>
            <a:prstGeom prst="rect">
              <a:avLst/>
            </a:prstGeom>
          </p:spPr>
        </p:pic>
        <p:pic>
          <p:nvPicPr>
            <p:cNvPr id="175" name="図 174">
              <a:extLst>
                <a:ext uri="{FF2B5EF4-FFF2-40B4-BE49-F238E27FC236}">
                  <a16:creationId xmlns:a16="http://schemas.microsoft.com/office/drawing/2014/main" id="{A710113C-D338-84F2-7F26-BA9CC8EC7A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54480" y="1724224"/>
              <a:ext cx="327775" cy="133879"/>
            </a:xfrm>
            <a:prstGeom prst="rect">
              <a:avLst/>
            </a:prstGeom>
          </p:spPr>
        </p:pic>
        <p:pic>
          <p:nvPicPr>
            <p:cNvPr id="176" name="図 175">
              <a:extLst>
                <a:ext uri="{FF2B5EF4-FFF2-40B4-BE49-F238E27FC236}">
                  <a16:creationId xmlns:a16="http://schemas.microsoft.com/office/drawing/2014/main" id="{1E94DB92-DDC3-1069-C00B-3915FBCD94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79220" y="1724224"/>
              <a:ext cx="327775" cy="133879"/>
            </a:xfrm>
            <a:prstGeom prst="rect">
              <a:avLst/>
            </a:prstGeom>
          </p:spPr>
        </p:pic>
        <p:pic>
          <p:nvPicPr>
            <p:cNvPr id="177" name="図 176">
              <a:extLst>
                <a:ext uri="{FF2B5EF4-FFF2-40B4-BE49-F238E27FC236}">
                  <a16:creationId xmlns:a16="http://schemas.microsoft.com/office/drawing/2014/main" id="{FD2D2B1C-239A-7085-6063-5B11A14E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2848" y="1724224"/>
              <a:ext cx="327775" cy="133879"/>
            </a:xfrm>
            <a:prstGeom prst="rect">
              <a:avLst/>
            </a:prstGeom>
          </p:spPr>
        </p:pic>
        <p:pic>
          <p:nvPicPr>
            <p:cNvPr id="178" name="図 177">
              <a:extLst>
                <a:ext uri="{FF2B5EF4-FFF2-40B4-BE49-F238E27FC236}">
                  <a16:creationId xmlns:a16="http://schemas.microsoft.com/office/drawing/2014/main" id="{A4955E37-3CAD-7CC2-FFD7-80F9C61A95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27588" y="1724224"/>
              <a:ext cx="327775" cy="133879"/>
            </a:xfrm>
            <a:prstGeom prst="rect">
              <a:avLst/>
            </a:prstGeom>
          </p:spPr>
        </p:pic>
        <p:pic>
          <p:nvPicPr>
            <p:cNvPr id="179" name="図 178">
              <a:extLst>
                <a:ext uri="{FF2B5EF4-FFF2-40B4-BE49-F238E27FC236}">
                  <a16:creationId xmlns:a16="http://schemas.microsoft.com/office/drawing/2014/main" id="{485BC836-F323-DB4A-C679-C11E5E8F9B2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93645" y="2148404"/>
              <a:ext cx="327775" cy="133879"/>
            </a:xfrm>
            <a:prstGeom prst="rect">
              <a:avLst/>
            </a:prstGeom>
          </p:spPr>
        </p:pic>
        <p:pic>
          <p:nvPicPr>
            <p:cNvPr id="180" name="図 179">
              <a:extLst>
                <a:ext uri="{FF2B5EF4-FFF2-40B4-BE49-F238E27FC236}">
                  <a16:creationId xmlns:a16="http://schemas.microsoft.com/office/drawing/2014/main" id="{1B674D65-96A8-067E-2013-9A283A71EC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18385" y="2148404"/>
              <a:ext cx="327775" cy="133879"/>
            </a:xfrm>
            <a:prstGeom prst="rect">
              <a:avLst/>
            </a:prstGeom>
          </p:spPr>
        </p:pic>
        <p:pic>
          <p:nvPicPr>
            <p:cNvPr id="181" name="図 180">
              <a:extLst>
                <a:ext uri="{FF2B5EF4-FFF2-40B4-BE49-F238E27FC236}">
                  <a16:creationId xmlns:a16="http://schemas.microsoft.com/office/drawing/2014/main" id="{E17C8D9A-3789-86BF-9070-EDD83AC9C9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50745" y="2148404"/>
              <a:ext cx="327775" cy="133879"/>
            </a:xfrm>
            <a:prstGeom prst="rect">
              <a:avLst/>
            </a:prstGeom>
          </p:spPr>
        </p:pic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938DC3FF-BF04-3F79-9DA7-F787E22F3B3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75485" y="2148404"/>
              <a:ext cx="327775" cy="13387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B1548BA8-254E-4E27-140C-5B3A003D75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00225" y="2148404"/>
              <a:ext cx="327775" cy="13387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54E39519-6CD0-1C69-29EE-002CA084A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24965" y="2148404"/>
              <a:ext cx="327775" cy="13387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7AB1F044-D56D-F25D-0DA2-15D1CE8E90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57325" y="2148404"/>
              <a:ext cx="327775" cy="13387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F05A0F55-D7F7-4C5D-E1F4-474446EBFD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82065" y="2148404"/>
              <a:ext cx="327775" cy="13387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09DCB0E0-9BAC-2530-6817-608E627C0C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5693" y="2148404"/>
              <a:ext cx="327775" cy="13387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317A4C6A-962B-0F53-3E7B-0C6854D998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30433" y="2148404"/>
              <a:ext cx="327775" cy="13387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B5F51EF-F29A-E76D-745B-35C905E50C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94364" y="456765"/>
              <a:ext cx="327775" cy="13387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03514CEE-F349-B893-2255-A13989625C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19104" y="456765"/>
              <a:ext cx="327775" cy="13387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750AD78B-833D-931F-AE4D-BC07BDC98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51464" y="456765"/>
              <a:ext cx="327775" cy="13387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4EC9AC44-94BC-25AB-B1BA-2C82F7ACDA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76204" y="456765"/>
              <a:ext cx="327775" cy="13387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930F7AC2-3895-CDF0-56A3-68DA8B3B08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00944" y="456765"/>
              <a:ext cx="327775" cy="13387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DD82B3EF-E684-C9BC-9028-F199FF9FF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25684" y="456765"/>
              <a:ext cx="327775" cy="13387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889A9361-0FAE-7F56-BF93-3B92E836BC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58044" y="456765"/>
              <a:ext cx="327775" cy="133879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6A9AE947-B6B8-8CA2-EFF5-83F9B78728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82784" y="456765"/>
              <a:ext cx="327775" cy="13387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FA0F6DC0-9166-473C-DDAC-4581DCC991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06412" y="456765"/>
              <a:ext cx="327775" cy="13387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32E3D8CD-DA1C-E939-B1FA-D81A4AAF3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31152" y="456765"/>
              <a:ext cx="327775" cy="13387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86BE6B88-F3BD-5FFC-D416-31DB7899CC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98827" y="2990601"/>
              <a:ext cx="327775" cy="13387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28827DAE-DC91-8A6A-E71A-D2F65C6E3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23567" y="2990601"/>
              <a:ext cx="327775" cy="13387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643B33DD-0D91-784E-0291-F92689A103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55927" y="2990601"/>
              <a:ext cx="327775" cy="13387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8BBC72B9-ABAF-B842-4298-D73EB160E8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80667" y="2990601"/>
              <a:ext cx="327775" cy="13387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9FBA285B-8AD7-FA6D-2C79-B225A198D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05407" y="2990601"/>
              <a:ext cx="327775" cy="13387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726CBCB2-9E1A-8A82-E816-4C7DC5100E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30147" y="2990601"/>
              <a:ext cx="327775" cy="13387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839B783A-B82D-4597-ADBB-D4CA571E757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62507" y="2990601"/>
              <a:ext cx="327775" cy="13387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D8E17449-9349-7F3A-95C4-1377312C8F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87247" y="2990601"/>
              <a:ext cx="327775" cy="13387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205B7F50-928E-A0C4-D682-9F71D57D19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10875" y="2990601"/>
              <a:ext cx="327775" cy="13387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0FEA2A19-38BE-CE89-095C-66A56343B8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35615" y="2990601"/>
              <a:ext cx="327775" cy="13387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5E7B8C60-DA51-0767-F7E9-823F70EADA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98827" y="3408619"/>
              <a:ext cx="327775" cy="13387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7DF256E0-5843-CA94-19DA-7E16E19C22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23567" y="3408619"/>
              <a:ext cx="327775" cy="13387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2EADA365-B91A-60DC-CC22-2F32656D0C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55927" y="3408619"/>
              <a:ext cx="327775" cy="13387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71DE78B7-8CA4-7DDC-48B3-1CF55898A2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80667" y="3408619"/>
              <a:ext cx="327775" cy="13387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FB88610D-72C1-D5FF-E3E7-7223817E6F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05407" y="3408619"/>
              <a:ext cx="327775" cy="13387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33E76E30-3898-841B-C84A-36D30774EC2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30147" y="3408619"/>
              <a:ext cx="327775" cy="13387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82A8222C-1C17-335D-8283-567FFFA5B1C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62507" y="3408619"/>
              <a:ext cx="327775" cy="13387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AFD17155-F6D0-4B33-19CD-F031A601A8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87247" y="3408619"/>
              <a:ext cx="327775" cy="13387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5AE30AC9-ED50-55D9-A3A4-CE1482E048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10875" y="3408619"/>
              <a:ext cx="327775" cy="13387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FCB71BE6-9366-03BD-B2CC-B3E6F3656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35615" y="3408619"/>
              <a:ext cx="327775" cy="13387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C5C91303-F1CC-5E94-536F-E7E5AFF9AD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98827" y="3826637"/>
              <a:ext cx="327775" cy="13387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60D1343B-9197-8DC1-BCAD-EE3935A6A6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23567" y="3826637"/>
              <a:ext cx="327775" cy="13387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E91ADB1B-24D3-3C2C-AEB9-532D9A2C42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55927" y="3826637"/>
              <a:ext cx="327775" cy="133879"/>
            </a:xfrm>
            <a:prstGeom prst="rect">
              <a:avLst/>
            </a:prstGeom>
          </p:spPr>
        </p:pic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A5116248-EED3-0713-EAE3-6352DBB93F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80667" y="3826637"/>
              <a:ext cx="327775" cy="13387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A8986E50-0EC5-8139-F057-280F674EF2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05407" y="3826637"/>
              <a:ext cx="327775" cy="13387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681C8B19-FE07-2B3E-5D48-8F145D29F4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30147" y="3826637"/>
              <a:ext cx="327775" cy="13387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408B7822-E6B0-6555-5E03-C92B7BF8D7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62507" y="3826637"/>
              <a:ext cx="327775" cy="13387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B900DDD3-86BC-6E23-4A41-58D8634764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87247" y="3826637"/>
              <a:ext cx="327775" cy="13387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C694223A-25CC-53BD-3A51-7B21B8E102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10875" y="3826637"/>
              <a:ext cx="327775" cy="13387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D5C19151-4335-2B4E-DD1D-511D289F70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35615" y="3826637"/>
              <a:ext cx="327775" cy="13387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88C212E9-1C0D-CD80-47D6-3A8444F95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998827" y="2572584"/>
              <a:ext cx="327775" cy="13387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63296106-46E4-D9E9-3731-693C595F16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23567" y="2572584"/>
              <a:ext cx="327775" cy="13387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D2745249-8655-A09C-0D87-5FDD404C59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655927" y="2572584"/>
              <a:ext cx="327775" cy="13387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1E9CF5C2-2589-4057-DD41-D9A0F1806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480667" y="2572584"/>
              <a:ext cx="327775" cy="13387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CB867893-552A-D63A-857F-9295F10B1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305407" y="2572584"/>
              <a:ext cx="327775" cy="13387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0E38E9A2-329B-28BF-C98B-0DDB6867C58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30147" y="2572584"/>
              <a:ext cx="327775" cy="13387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13B74CBA-7C0C-9E6A-609A-E923A38A9DF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962507" y="2572584"/>
              <a:ext cx="327775" cy="13387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DD15CE4F-17F4-5DBA-226F-5562F35025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787247" y="2572584"/>
              <a:ext cx="327775" cy="13387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48BF1B7F-E9D5-A3B9-D84C-1CCAD5CC99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610875" y="2572584"/>
              <a:ext cx="327775" cy="13387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5C9E1896-2C60-F2C6-6188-934049ACAB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435615" y="2572584"/>
              <a:ext cx="327775" cy="133879"/>
            </a:xfrm>
            <a:prstGeom prst="rect">
              <a:avLst/>
            </a:prstGeom>
          </p:spPr>
        </p:pic>
      </p:grpSp>
      <p:pic>
        <p:nvPicPr>
          <p:cNvPr id="2" name="図 1">
            <a:extLst>
              <a:ext uri="{FF2B5EF4-FFF2-40B4-BE49-F238E27FC236}">
                <a16:creationId xmlns:a16="http://schemas.microsoft.com/office/drawing/2014/main" id="{9257C134-93D6-0211-5B12-2BCCAA18344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47879" y="835855"/>
            <a:ext cx="415442" cy="11891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09105E67-F608-0B38-51DE-AAF8950C405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47879" y="2135223"/>
            <a:ext cx="415442" cy="118916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13C80B9C-F131-A782-F9F1-41504FD0C8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51600" y="3587005"/>
            <a:ext cx="415442" cy="118916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ECD6837E-D6B1-7317-67A0-B594C31BD1D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457718" y="4776194"/>
            <a:ext cx="415442" cy="118916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5AE8DED8-22C8-8365-FDB9-68C82D927D34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485975" y="2918163"/>
            <a:ext cx="139921" cy="117427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76D19C4C-0B12-AFA7-8746-6DAAB01650D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63947" y="841707"/>
            <a:ext cx="415442" cy="118916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17FA2957-CFE0-A334-7FAA-10F46940C43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71314" y="2198718"/>
            <a:ext cx="415442" cy="118916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19DC4A6C-1E59-9609-7D28-45605682157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50506" y="1620203"/>
            <a:ext cx="139921" cy="117427"/>
          </a:xfrm>
          <a:prstGeom prst="rect">
            <a:avLst/>
          </a:prstGeom>
        </p:spPr>
      </p:pic>
      <p:grpSp>
        <p:nvGrpSpPr>
          <p:cNvPr id="67" name="グループ化 66">
            <a:extLst>
              <a:ext uri="{FF2B5EF4-FFF2-40B4-BE49-F238E27FC236}">
                <a16:creationId xmlns:a16="http://schemas.microsoft.com/office/drawing/2014/main" id="{600963E1-5005-F828-6BF0-A10EC7B9A84B}"/>
              </a:ext>
            </a:extLst>
          </p:cNvPr>
          <p:cNvGrpSpPr/>
          <p:nvPr/>
        </p:nvGrpSpPr>
        <p:grpSpPr>
          <a:xfrm>
            <a:off x="2401959" y="2906488"/>
            <a:ext cx="615561" cy="706804"/>
            <a:chOff x="2778403" y="2227027"/>
            <a:chExt cx="654884" cy="751955"/>
          </a:xfrm>
        </p:grpSpPr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4C395377-082F-50BD-4322-751210301E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84300" y="2748155"/>
              <a:ext cx="327775" cy="133879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A855279B-968B-FC75-40A8-BA9A0525F11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59560" y="2748155"/>
              <a:ext cx="327775" cy="133879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C4A96347-D542-51A8-C89A-957E53FDB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27200" y="2748155"/>
              <a:ext cx="327775" cy="13387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ED9BD6B8-A3A6-5934-9D35-FEF8AD1C19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202460" y="2748155"/>
              <a:ext cx="327775" cy="13387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0D5A9924-5B16-A487-9D1A-4E3BE998FE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81455" y="2323975"/>
              <a:ext cx="327775" cy="133879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1EC0DBFA-BF24-BA43-D73C-43E8E38C7D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56715" y="2323975"/>
              <a:ext cx="327775" cy="133879"/>
            </a:xfrm>
            <a:prstGeom prst="rect">
              <a:avLst/>
            </a:prstGeom>
          </p:spPr>
        </p:pic>
        <p:pic>
          <p:nvPicPr>
            <p:cNvPr id="65" name="図 64">
              <a:extLst>
                <a:ext uri="{FF2B5EF4-FFF2-40B4-BE49-F238E27FC236}">
                  <a16:creationId xmlns:a16="http://schemas.microsoft.com/office/drawing/2014/main" id="{C6185CFA-0E6D-2213-7D56-17FCCD8A25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24355" y="2323975"/>
              <a:ext cx="327775" cy="133879"/>
            </a:xfrm>
            <a:prstGeom prst="rect">
              <a:avLst/>
            </a:prstGeom>
          </p:spPr>
        </p:pic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5CE21B53-EF79-58F3-6DB5-7D3A4F46E4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99615" y="2323975"/>
              <a:ext cx="327775" cy="133879"/>
            </a:xfrm>
            <a:prstGeom prst="rect">
              <a:avLst/>
            </a:prstGeom>
          </p:spPr>
        </p:pic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64CE35E5-CAAE-D33C-5675-047C41AB83C8}"/>
              </a:ext>
            </a:extLst>
          </p:cNvPr>
          <p:cNvGrpSpPr/>
          <p:nvPr/>
        </p:nvGrpSpPr>
        <p:grpSpPr>
          <a:xfrm>
            <a:off x="2161753" y="4763074"/>
            <a:ext cx="308094" cy="1264668"/>
            <a:chOff x="2161753" y="4744786"/>
            <a:chExt cx="308094" cy="1264668"/>
          </a:xfrm>
        </p:grpSpPr>
        <p:pic>
          <p:nvPicPr>
            <p:cNvPr id="96" name="図 95">
              <a:extLst>
                <a:ext uri="{FF2B5EF4-FFF2-40B4-BE49-F238E27FC236}">
                  <a16:creationId xmlns:a16="http://schemas.microsoft.com/office/drawing/2014/main" id="{1A35EE6E-1D27-0D63-CAD6-EF24F5A2BE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1753" y="5883614"/>
              <a:ext cx="308094" cy="125840"/>
            </a:xfrm>
            <a:prstGeom prst="rect">
              <a:avLst/>
            </a:prstGeom>
          </p:spPr>
        </p:pic>
        <p:pic>
          <p:nvPicPr>
            <p:cNvPr id="98" name="図 97">
              <a:extLst>
                <a:ext uri="{FF2B5EF4-FFF2-40B4-BE49-F238E27FC236}">
                  <a16:creationId xmlns:a16="http://schemas.microsoft.com/office/drawing/2014/main" id="{C4498D30-EB02-8813-5C8C-77073A8622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1753" y="5718878"/>
              <a:ext cx="308094" cy="125840"/>
            </a:xfrm>
            <a:prstGeom prst="rect">
              <a:avLst/>
            </a:prstGeom>
          </p:spPr>
        </p:pic>
        <p:pic>
          <p:nvPicPr>
            <p:cNvPr id="99" name="図 98">
              <a:extLst>
                <a:ext uri="{FF2B5EF4-FFF2-40B4-BE49-F238E27FC236}">
                  <a16:creationId xmlns:a16="http://schemas.microsoft.com/office/drawing/2014/main" id="{5EFFAF2D-6E37-1EB2-D6C0-B71262408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1753" y="5561304"/>
              <a:ext cx="308094" cy="125840"/>
            </a:xfrm>
            <a:prstGeom prst="rect">
              <a:avLst/>
            </a:prstGeom>
          </p:spPr>
        </p:pic>
        <p:pic>
          <p:nvPicPr>
            <p:cNvPr id="100" name="図 99">
              <a:extLst>
                <a:ext uri="{FF2B5EF4-FFF2-40B4-BE49-F238E27FC236}">
                  <a16:creationId xmlns:a16="http://schemas.microsoft.com/office/drawing/2014/main" id="{1AE47DE0-9DF7-C2DD-1623-63FC7051E15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1753" y="5396568"/>
              <a:ext cx="308094" cy="125840"/>
            </a:xfrm>
            <a:prstGeom prst="rect">
              <a:avLst/>
            </a:prstGeom>
          </p:spPr>
        </p:pic>
        <p:pic>
          <p:nvPicPr>
            <p:cNvPr id="101" name="図 100">
              <a:extLst>
                <a:ext uri="{FF2B5EF4-FFF2-40B4-BE49-F238E27FC236}">
                  <a16:creationId xmlns:a16="http://schemas.microsoft.com/office/drawing/2014/main" id="{E3A28FB6-4832-35C0-45BA-026B0ADA2C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1753" y="5231832"/>
              <a:ext cx="308094" cy="125840"/>
            </a:xfrm>
            <a:prstGeom prst="rect">
              <a:avLst/>
            </a:prstGeom>
          </p:spPr>
        </p:pic>
        <p:pic>
          <p:nvPicPr>
            <p:cNvPr id="102" name="図 101">
              <a:extLst>
                <a:ext uri="{FF2B5EF4-FFF2-40B4-BE49-F238E27FC236}">
                  <a16:creationId xmlns:a16="http://schemas.microsoft.com/office/drawing/2014/main" id="{E32C8D5E-58F1-BEB1-F086-17C1F9BCCFB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1753" y="5067096"/>
              <a:ext cx="308094" cy="125840"/>
            </a:xfrm>
            <a:prstGeom prst="rect">
              <a:avLst/>
            </a:prstGeom>
          </p:spPr>
        </p:pic>
        <p:pic>
          <p:nvPicPr>
            <p:cNvPr id="103" name="図 102">
              <a:extLst>
                <a:ext uri="{FF2B5EF4-FFF2-40B4-BE49-F238E27FC236}">
                  <a16:creationId xmlns:a16="http://schemas.microsoft.com/office/drawing/2014/main" id="{8BE92C04-BE5B-7A7F-314D-01FC26C5BD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1753" y="4909522"/>
              <a:ext cx="308094" cy="125840"/>
            </a:xfrm>
            <a:prstGeom prst="rect">
              <a:avLst/>
            </a:prstGeom>
          </p:spPr>
        </p:pic>
        <p:pic>
          <p:nvPicPr>
            <p:cNvPr id="104" name="図 103">
              <a:extLst>
                <a:ext uri="{FF2B5EF4-FFF2-40B4-BE49-F238E27FC236}">
                  <a16:creationId xmlns:a16="http://schemas.microsoft.com/office/drawing/2014/main" id="{B85D89AC-2B61-6F46-0A02-5D311A6D4E8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1753" y="4744786"/>
              <a:ext cx="308094" cy="1258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1444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>
            <a:extLst>
              <a:ext uri="{FF2B5EF4-FFF2-40B4-BE49-F238E27FC236}">
                <a16:creationId xmlns:a16="http://schemas.microsoft.com/office/drawing/2014/main" id="{EA33BDD4-F8A7-A3F7-B651-DCBE67A958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5442" y="6080958"/>
            <a:ext cx="348086" cy="106281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4D6E4096-9F2D-B68F-48A4-FF200D06AC02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03" y="4368534"/>
            <a:ext cx="78989" cy="6849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5C16DAFE-7AC4-1E56-D101-5595FE62072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272" y="4362258"/>
            <a:ext cx="139921" cy="117427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E28EB25-81D6-D3E6-735C-E6AA6698F1E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010" y="5474810"/>
            <a:ext cx="324748" cy="138975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C4AFDCE7-F9C4-11CD-660E-B63DDECAF36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42" y="3829619"/>
            <a:ext cx="415442" cy="118916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F1712B02-5F7E-ED81-6847-A8E1577E2B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770" y="4362258"/>
            <a:ext cx="86922" cy="8956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1050591-7926-C8AD-9B77-B342289A056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32" y="4925533"/>
            <a:ext cx="323150" cy="14222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D5617E22-1904-91B2-8A6D-39DD3659E5F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491" y="4915524"/>
            <a:ext cx="328935" cy="84041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ABADD2A-0FA1-2662-4E84-6896F22258A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46" y="5495259"/>
            <a:ext cx="326936" cy="133761"/>
          </a:xfrm>
          <a:prstGeom prst="rect">
            <a:avLst/>
          </a:prstGeom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798FD333-8990-0E7D-DCD4-79615E9620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895800" y="6232884"/>
            <a:ext cx="348086" cy="106281"/>
          </a:xfrm>
          <a:prstGeom prst="rect">
            <a:avLst/>
          </a:prstGeom>
        </p:spPr>
      </p:pic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F546B9AD-A42C-6EFE-0D27-FB2D10A08F9F}"/>
              </a:ext>
            </a:extLst>
          </p:cNvPr>
          <p:cNvGrpSpPr/>
          <p:nvPr/>
        </p:nvGrpSpPr>
        <p:grpSpPr>
          <a:xfrm>
            <a:off x="2748119" y="480206"/>
            <a:ext cx="1699936" cy="1178675"/>
            <a:chOff x="2748119" y="480206"/>
            <a:chExt cx="1699936" cy="1178675"/>
          </a:xfrm>
        </p:grpSpPr>
        <p:pic>
          <p:nvPicPr>
            <p:cNvPr id="386" name="図 385">
              <a:extLst>
                <a:ext uri="{FF2B5EF4-FFF2-40B4-BE49-F238E27FC236}">
                  <a16:creationId xmlns:a16="http://schemas.microsoft.com/office/drawing/2014/main" id="{1136CF6D-8739-A77C-A989-1C763A13C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51171" y="1428054"/>
              <a:ext cx="327775" cy="133879"/>
            </a:xfrm>
            <a:prstGeom prst="rect">
              <a:avLst/>
            </a:prstGeom>
          </p:spPr>
        </p:pic>
        <p:pic>
          <p:nvPicPr>
            <p:cNvPr id="387" name="図 386">
              <a:extLst>
                <a:ext uri="{FF2B5EF4-FFF2-40B4-BE49-F238E27FC236}">
                  <a16:creationId xmlns:a16="http://schemas.microsoft.com/office/drawing/2014/main" id="{682531D5-E423-8308-9CB9-A5D61261F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26431" y="1428054"/>
              <a:ext cx="327775" cy="133879"/>
            </a:xfrm>
            <a:prstGeom prst="rect">
              <a:avLst/>
            </a:prstGeom>
          </p:spPr>
        </p:pic>
        <p:pic>
          <p:nvPicPr>
            <p:cNvPr id="388" name="図 387">
              <a:extLst>
                <a:ext uri="{FF2B5EF4-FFF2-40B4-BE49-F238E27FC236}">
                  <a16:creationId xmlns:a16="http://schemas.microsoft.com/office/drawing/2014/main" id="{25DC49C5-59EF-FA7B-73B7-5EF0CAC40AA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94071" y="1428054"/>
              <a:ext cx="327775" cy="133879"/>
            </a:xfrm>
            <a:prstGeom prst="rect">
              <a:avLst/>
            </a:prstGeom>
          </p:spPr>
        </p:pic>
        <p:pic>
          <p:nvPicPr>
            <p:cNvPr id="389" name="図 388">
              <a:extLst>
                <a:ext uri="{FF2B5EF4-FFF2-40B4-BE49-F238E27FC236}">
                  <a16:creationId xmlns:a16="http://schemas.microsoft.com/office/drawing/2014/main" id="{0B8BEE8A-A066-5613-037F-F2E88F3983C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69331" y="1428054"/>
              <a:ext cx="327775" cy="133879"/>
            </a:xfrm>
            <a:prstGeom prst="rect">
              <a:avLst/>
            </a:prstGeom>
          </p:spPr>
        </p:pic>
        <p:pic>
          <p:nvPicPr>
            <p:cNvPr id="391" name="図 390">
              <a:extLst>
                <a:ext uri="{FF2B5EF4-FFF2-40B4-BE49-F238E27FC236}">
                  <a16:creationId xmlns:a16="http://schemas.microsoft.com/office/drawing/2014/main" id="{C0580CE0-F7FA-FD8A-757B-221587C693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44591" y="1428054"/>
              <a:ext cx="327775" cy="133879"/>
            </a:xfrm>
            <a:prstGeom prst="rect">
              <a:avLst/>
            </a:prstGeom>
          </p:spPr>
        </p:pic>
        <p:pic>
          <p:nvPicPr>
            <p:cNvPr id="392" name="図 391">
              <a:extLst>
                <a:ext uri="{FF2B5EF4-FFF2-40B4-BE49-F238E27FC236}">
                  <a16:creationId xmlns:a16="http://schemas.microsoft.com/office/drawing/2014/main" id="{D1F9B1E1-F8DE-9181-CA62-67CECFF97FE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19851" y="1428054"/>
              <a:ext cx="327775" cy="133879"/>
            </a:xfrm>
            <a:prstGeom prst="rect">
              <a:avLst/>
            </a:prstGeom>
          </p:spPr>
        </p:pic>
        <p:pic>
          <p:nvPicPr>
            <p:cNvPr id="393" name="図 392">
              <a:extLst>
                <a:ext uri="{FF2B5EF4-FFF2-40B4-BE49-F238E27FC236}">
                  <a16:creationId xmlns:a16="http://schemas.microsoft.com/office/drawing/2014/main" id="{7DF0E82A-64DC-4BF8-EF42-37942C18C8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87491" y="1428054"/>
              <a:ext cx="327775" cy="133879"/>
            </a:xfrm>
            <a:prstGeom prst="rect">
              <a:avLst/>
            </a:prstGeom>
          </p:spPr>
        </p:pic>
        <p:pic>
          <p:nvPicPr>
            <p:cNvPr id="394" name="図 393">
              <a:extLst>
                <a:ext uri="{FF2B5EF4-FFF2-40B4-BE49-F238E27FC236}">
                  <a16:creationId xmlns:a16="http://schemas.microsoft.com/office/drawing/2014/main" id="{6AB429DC-5FA4-43C3-BE25-A3C2D239D6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62751" y="1428054"/>
              <a:ext cx="327775" cy="133879"/>
            </a:xfrm>
            <a:prstGeom prst="rect">
              <a:avLst/>
            </a:prstGeom>
          </p:spPr>
        </p:pic>
        <p:pic>
          <p:nvPicPr>
            <p:cNvPr id="395" name="図 394">
              <a:extLst>
                <a:ext uri="{FF2B5EF4-FFF2-40B4-BE49-F238E27FC236}">
                  <a16:creationId xmlns:a16="http://schemas.microsoft.com/office/drawing/2014/main" id="{CEB30CCA-09B9-FC75-7A3A-4709CC025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39123" y="1428054"/>
              <a:ext cx="327775" cy="133879"/>
            </a:xfrm>
            <a:prstGeom prst="rect">
              <a:avLst/>
            </a:prstGeom>
          </p:spPr>
        </p:pic>
        <p:pic>
          <p:nvPicPr>
            <p:cNvPr id="396" name="図 395">
              <a:extLst>
                <a:ext uri="{FF2B5EF4-FFF2-40B4-BE49-F238E27FC236}">
                  <a16:creationId xmlns:a16="http://schemas.microsoft.com/office/drawing/2014/main" id="{5004B6BD-B980-7082-0D05-0F2EC0BCC4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14383" y="1428054"/>
              <a:ext cx="327775" cy="133879"/>
            </a:xfrm>
            <a:prstGeom prst="rect">
              <a:avLst/>
            </a:prstGeom>
          </p:spPr>
        </p:pic>
        <p:pic>
          <p:nvPicPr>
            <p:cNvPr id="402" name="図 401">
              <a:extLst>
                <a:ext uri="{FF2B5EF4-FFF2-40B4-BE49-F238E27FC236}">
                  <a16:creationId xmlns:a16="http://schemas.microsoft.com/office/drawing/2014/main" id="{410B7B8C-64CE-4816-E742-911132784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54016" y="1001334"/>
              <a:ext cx="327775" cy="133879"/>
            </a:xfrm>
            <a:prstGeom prst="rect">
              <a:avLst/>
            </a:prstGeom>
          </p:spPr>
        </p:pic>
        <p:pic>
          <p:nvPicPr>
            <p:cNvPr id="403" name="図 402">
              <a:extLst>
                <a:ext uri="{FF2B5EF4-FFF2-40B4-BE49-F238E27FC236}">
                  <a16:creationId xmlns:a16="http://schemas.microsoft.com/office/drawing/2014/main" id="{51A667A6-5679-0DB6-83E6-2000A791235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29276" y="1001334"/>
              <a:ext cx="327775" cy="133879"/>
            </a:xfrm>
            <a:prstGeom prst="rect">
              <a:avLst/>
            </a:prstGeom>
          </p:spPr>
        </p:pic>
        <p:pic>
          <p:nvPicPr>
            <p:cNvPr id="404" name="図 403">
              <a:extLst>
                <a:ext uri="{FF2B5EF4-FFF2-40B4-BE49-F238E27FC236}">
                  <a16:creationId xmlns:a16="http://schemas.microsoft.com/office/drawing/2014/main" id="{AF15C73B-EC6A-4462-8146-75A64A47D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96916" y="1001334"/>
              <a:ext cx="327775" cy="133879"/>
            </a:xfrm>
            <a:prstGeom prst="rect">
              <a:avLst/>
            </a:prstGeom>
          </p:spPr>
        </p:pic>
        <p:pic>
          <p:nvPicPr>
            <p:cNvPr id="405" name="図 404">
              <a:extLst>
                <a:ext uri="{FF2B5EF4-FFF2-40B4-BE49-F238E27FC236}">
                  <a16:creationId xmlns:a16="http://schemas.microsoft.com/office/drawing/2014/main" id="{231D3566-6ACE-E89F-21B9-37FEB6A89A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72176" y="1001334"/>
              <a:ext cx="327775" cy="133879"/>
            </a:xfrm>
            <a:prstGeom prst="rect">
              <a:avLst/>
            </a:prstGeom>
          </p:spPr>
        </p:pic>
        <p:pic>
          <p:nvPicPr>
            <p:cNvPr id="406" name="図 405">
              <a:extLst>
                <a:ext uri="{FF2B5EF4-FFF2-40B4-BE49-F238E27FC236}">
                  <a16:creationId xmlns:a16="http://schemas.microsoft.com/office/drawing/2014/main" id="{02FD7451-6588-F9E0-E49F-61D206DBF22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47436" y="1001334"/>
              <a:ext cx="327775" cy="133879"/>
            </a:xfrm>
            <a:prstGeom prst="rect">
              <a:avLst/>
            </a:prstGeom>
          </p:spPr>
        </p:pic>
        <p:pic>
          <p:nvPicPr>
            <p:cNvPr id="407" name="図 406">
              <a:extLst>
                <a:ext uri="{FF2B5EF4-FFF2-40B4-BE49-F238E27FC236}">
                  <a16:creationId xmlns:a16="http://schemas.microsoft.com/office/drawing/2014/main" id="{822E93DA-E44D-83A9-803F-35C5898A21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22696" y="1001334"/>
              <a:ext cx="327775" cy="133879"/>
            </a:xfrm>
            <a:prstGeom prst="rect">
              <a:avLst/>
            </a:prstGeom>
          </p:spPr>
        </p:pic>
        <p:pic>
          <p:nvPicPr>
            <p:cNvPr id="408" name="図 407">
              <a:extLst>
                <a:ext uri="{FF2B5EF4-FFF2-40B4-BE49-F238E27FC236}">
                  <a16:creationId xmlns:a16="http://schemas.microsoft.com/office/drawing/2014/main" id="{F3A69A4F-5544-F33F-7B97-1E869E6CA0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90336" y="1001334"/>
              <a:ext cx="327775" cy="133879"/>
            </a:xfrm>
            <a:prstGeom prst="rect">
              <a:avLst/>
            </a:prstGeom>
          </p:spPr>
        </p:pic>
        <p:pic>
          <p:nvPicPr>
            <p:cNvPr id="409" name="図 408">
              <a:extLst>
                <a:ext uri="{FF2B5EF4-FFF2-40B4-BE49-F238E27FC236}">
                  <a16:creationId xmlns:a16="http://schemas.microsoft.com/office/drawing/2014/main" id="{5E9EDEE9-DE12-D0F4-46D9-C4DD84DB48F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65596" y="1001334"/>
              <a:ext cx="327775" cy="133879"/>
            </a:xfrm>
            <a:prstGeom prst="rect">
              <a:avLst/>
            </a:prstGeom>
          </p:spPr>
        </p:pic>
        <p:pic>
          <p:nvPicPr>
            <p:cNvPr id="410" name="図 409">
              <a:extLst>
                <a:ext uri="{FF2B5EF4-FFF2-40B4-BE49-F238E27FC236}">
                  <a16:creationId xmlns:a16="http://schemas.microsoft.com/office/drawing/2014/main" id="{32DEFAA0-9664-9E06-298F-0D358BDF99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41968" y="1001334"/>
              <a:ext cx="327775" cy="133879"/>
            </a:xfrm>
            <a:prstGeom prst="rect">
              <a:avLst/>
            </a:prstGeom>
          </p:spPr>
        </p:pic>
        <p:pic>
          <p:nvPicPr>
            <p:cNvPr id="411" name="図 410">
              <a:extLst>
                <a:ext uri="{FF2B5EF4-FFF2-40B4-BE49-F238E27FC236}">
                  <a16:creationId xmlns:a16="http://schemas.microsoft.com/office/drawing/2014/main" id="{32D2B819-2352-A527-9A06-E695D2C25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17228" y="1001334"/>
              <a:ext cx="327775" cy="133879"/>
            </a:xfrm>
            <a:prstGeom prst="rect">
              <a:avLst/>
            </a:prstGeom>
          </p:spPr>
        </p:pic>
        <p:pic>
          <p:nvPicPr>
            <p:cNvPr id="416" name="図 415">
              <a:extLst>
                <a:ext uri="{FF2B5EF4-FFF2-40B4-BE49-F238E27FC236}">
                  <a16:creationId xmlns:a16="http://schemas.microsoft.com/office/drawing/2014/main" id="{BB9185C5-CEE9-BC8D-CE98-0F92E12B760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51171" y="577154"/>
              <a:ext cx="327775" cy="133879"/>
            </a:xfrm>
            <a:prstGeom prst="rect">
              <a:avLst/>
            </a:prstGeom>
          </p:spPr>
        </p:pic>
        <p:pic>
          <p:nvPicPr>
            <p:cNvPr id="417" name="図 416">
              <a:extLst>
                <a:ext uri="{FF2B5EF4-FFF2-40B4-BE49-F238E27FC236}">
                  <a16:creationId xmlns:a16="http://schemas.microsoft.com/office/drawing/2014/main" id="{7DDE9835-AC5D-A5D4-B5EA-46853FC5BC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26431" y="577154"/>
              <a:ext cx="327775" cy="133879"/>
            </a:xfrm>
            <a:prstGeom prst="rect">
              <a:avLst/>
            </a:prstGeom>
          </p:spPr>
        </p:pic>
        <p:pic>
          <p:nvPicPr>
            <p:cNvPr id="418" name="図 417">
              <a:extLst>
                <a:ext uri="{FF2B5EF4-FFF2-40B4-BE49-F238E27FC236}">
                  <a16:creationId xmlns:a16="http://schemas.microsoft.com/office/drawing/2014/main" id="{38F5F942-1B91-7A8B-317D-763A6616D6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994071" y="577154"/>
              <a:ext cx="327775" cy="133879"/>
            </a:xfrm>
            <a:prstGeom prst="rect">
              <a:avLst/>
            </a:prstGeom>
          </p:spPr>
        </p:pic>
        <p:pic>
          <p:nvPicPr>
            <p:cNvPr id="419" name="図 418">
              <a:extLst>
                <a:ext uri="{FF2B5EF4-FFF2-40B4-BE49-F238E27FC236}">
                  <a16:creationId xmlns:a16="http://schemas.microsoft.com/office/drawing/2014/main" id="{04E1A730-431F-7F94-D253-5B913F5C87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69331" y="577154"/>
              <a:ext cx="327775" cy="133879"/>
            </a:xfrm>
            <a:prstGeom prst="rect">
              <a:avLst/>
            </a:prstGeom>
          </p:spPr>
        </p:pic>
        <p:pic>
          <p:nvPicPr>
            <p:cNvPr id="420" name="図 419">
              <a:extLst>
                <a:ext uri="{FF2B5EF4-FFF2-40B4-BE49-F238E27FC236}">
                  <a16:creationId xmlns:a16="http://schemas.microsoft.com/office/drawing/2014/main" id="{486E9AF1-8A93-BDC5-79AB-544B8E63F88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44591" y="577154"/>
              <a:ext cx="327775" cy="133879"/>
            </a:xfrm>
            <a:prstGeom prst="rect">
              <a:avLst/>
            </a:prstGeom>
          </p:spPr>
        </p:pic>
        <p:pic>
          <p:nvPicPr>
            <p:cNvPr id="421" name="図 420">
              <a:extLst>
                <a:ext uri="{FF2B5EF4-FFF2-40B4-BE49-F238E27FC236}">
                  <a16:creationId xmlns:a16="http://schemas.microsoft.com/office/drawing/2014/main" id="{BD400FCC-C31B-F398-B617-097AFCED83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19851" y="577154"/>
              <a:ext cx="327775" cy="133879"/>
            </a:xfrm>
            <a:prstGeom prst="rect">
              <a:avLst/>
            </a:prstGeom>
          </p:spPr>
        </p:pic>
        <p:pic>
          <p:nvPicPr>
            <p:cNvPr id="422" name="図 421">
              <a:extLst>
                <a:ext uri="{FF2B5EF4-FFF2-40B4-BE49-F238E27FC236}">
                  <a16:creationId xmlns:a16="http://schemas.microsoft.com/office/drawing/2014/main" id="{0CAF1935-90C3-20E9-13B3-9B23D461AC9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687491" y="577154"/>
              <a:ext cx="327775" cy="133879"/>
            </a:xfrm>
            <a:prstGeom prst="rect">
              <a:avLst/>
            </a:prstGeom>
          </p:spPr>
        </p:pic>
        <p:pic>
          <p:nvPicPr>
            <p:cNvPr id="423" name="図 422">
              <a:extLst>
                <a:ext uri="{FF2B5EF4-FFF2-40B4-BE49-F238E27FC236}">
                  <a16:creationId xmlns:a16="http://schemas.microsoft.com/office/drawing/2014/main" id="{B0BDB431-209F-3F15-AC8F-046498747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62751" y="577154"/>
              <a:ext cx="327775" cy="133879"/>
            </a:xfrm>
            <a:prstGeom prst="rect">
              <a:avLst/>
            </a:prstGeom>
          </p:spPr>
        </p:pic>
        <p:pic>
          <p:nvPicPr>
            <p:cNvPr id="424" name="図 423">
              <a:extLst>
                <a:ext uri="{FF2B5EF4-FFF2-40B4-BE49-F238E27FC236}">
                  <a16:creationId xmlns:a16="http://schemas.microsoft.com/office/drawing/2014/main" id="{144CEEEE-557F-635F-831A-035E4E403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39123" y="577154"/>
              <a:ext cx="327775" cy="133879"/>
            </a:xfrm>
            <a:prstGeom prst="rect">
              <a:avLst/>
            </a:prstGeom>
          </p:spPr>
        </p:pic>
        <p:pic>
          <p:nvPicPr>
            <p:cNvPr id="425" name="図 424">
              <a:extLst>
                <a:ext uri="{FF2B5EF4-FFF2-40B4-BE49-F238E27FC236}">
                  <a16:creationId xmlns:a16="http://schemas.microsoft.com/office/drawing/2014/main" id="{A99D926C-681C-660B-DB9E-DE8913AFBD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14383" y="577154"/>
              <a:ext cx="327775" cy="133879"/>
            </a:xfrm>
            <a:prstGeom prst="rect">
              <a:avLst/>
            </a:prstGeom>
          </p:spPr>
        </p:pic>
      </p:grpSp>
      <p:pic>
        <p:nvPicPr>
          <p:cNvPr id="576" name="図 575">
            <a:extLst>
              <a:ext uri="{FF2B5EF4-FFF2-40B4-BE49-F238E27FC236}">
                <a16:creationId xmlns:a16="http://schemas.microsoft.com/office/drawing/2014/main" id="{7260E324-E49C-03EF-6620-8A42278753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36866" y="2571364"/>
            <a:ext cx="348086" cy="106281"/>
          </a:xfrm>
          <a:prstGeom prst="rect">
            <a:avLst/>
          </a:prstGeom>
        </p:spPr>
      </p:pic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51A3119A-5071-4B9D-5A2C-7E5D4E4FC8C2}"/>
              </a:ext>
            </a:extLst>
          </p:cNvPr>
          <p:cNvGrpSpPr/>
          <p:nvPr/>
        </p:nvGrpSpPr>
        <p:grpSpPr>
          <a:xfrm>
            <a:off x="2766887" y="3452706"/>
            <a:ext cx="1700655" cy="2019414"/>
            <a:chOff x="2766887" y="3464898"/>
            <a:chExt cx="1700655" cy="2019414"/>
          </a:xfrm>
        </p:grpSpPr>
        <p:pic>
          <p:nvPicPr>
            <p:cNvPr id="673" name="図 672">
              <a:extLst>
                <a:ext uri="{FF2B5EF4-FFF2-40B4-BE49-F238E27FC236}">
                  <a16:creationId xmlns:a16="http://schemas.microsoft.com/office/drawing/2014/main" id="{81536CFB-9427-66FE-B81B-1EA432F28CD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73503" y="4836926"/>
              <a:ext cx="327775" cy="133879"/>
            </a:xfrm>
            <a:prstGeom prst="rect">
              <a:avLst/>
            </a:prstGeom>
          </p:spPr>
        </p:pic>
        <p:pic>
          <p:nvPicPr>
            <p:cNvPr id="674" name="図 673">
              <a:extLst>
                <a:ext uri="{FF2B5EF4-FFF2-40B4-BE49-F238E27FC236}">
                  <a16:creationId xmlns:a16="http://schemas.microsoft.com/office/drawing/2014/main" id="{9B44C2F1-5B1A-B6B3-B631-83940E2276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48763" y="4836926"/>
              <a:ext cx="327775" cy="133879"/>
            </a:xfrm>
            <a:prstGeom prst="rect">
              <a:avLst/>
            </a:prstGeom>
          </p:spPr>
        </p:pic>
        <p:pic>
          <p:nvPicPr>
            <p:cNvPr id="675" name="図 674">
              <a:extLst>
                <a:ext uri="{FF2B5EF4-FFF2-40B4-BE49-F238E27FC236}">
                  <a16:creationId xmlns:a16="http://schemas.microsoft.com/office/drawing/2014/main" id="{15DFD46D-5BBA-7FA3-9DBE-CB1E74FE7D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16403" y="4836926"/>
              <a:ext cx="327775" cy="133879"/>
            </a:xfrm>
            <a:prstGeom prst="rect">
              <a:avLst/>
            </a:prstGeom>
          </p:spPr>
        </p:pic>
        <p:pic>
          <p:nvPicPr>
            <p:cNvPr id="676" name="図 675">
              <a:extLst>
                <a:ext uri="{FF2B5EF4-FFF2-40B4-BE49-F238E27FC236}">
                  <a16:creationId xmlns:a16="http://schemas.microsoft.com/office/drawing/2014/main" id="{CA7E6103-B40D-3E66-AFEB-FBF1BAFF17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91663" y="4836926"/>
              <a:ext cx="327775" cy="133879"/>
            </a:xfrm>
            <a:prstGeom prst="rect">
              <a:avLst/>
            </a:prstGeom>
          </p:spPr>
        </p:pic>
        <p:pic>
          <p:nvPicPr>
            <p:cNvPr id="677" name="図 676">
              <a:extLst>
                <a:ext uri="{FF2B5EF4-FFF2-40B4-BE49-F238E27FC236}">
                  <a16:creationId xmlns:a16="http://schemas.microsoft.com/office/drawing/2014/main" id="{C3281CFC-6A86-D5A5-8552-078914D8F4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66923" y="4836926"/>
              <a:ext cx="327775" cy="133879"/>
            </a:xfrm>
            <a:prstGeom prst="rect">
              <a:avLst/>
            </a:prstGeom>
          </p:spPr>
        </p:pic>
        <p:pic>
          <p:nvPicPr>
            <p:cNvPr id="678" name="図 677">
              <a:extLst>
                <a:ext uri="{FF2B5EF4-FFF2-40B4-BE49-F238E27FC236}">
                  <a16:creationId xmlns:a16="http://schemas.microsoft.com/office/drawing/2014/main" id="{305E2115-EFB1-19E1-89DF-AE66E38526A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42183" y="4836926"/>
              <a:ext cx="327775" cy="133879"/>
            </a:xfrm>
            <a:prstGeom prst="rect">
              <a:avLst/>
            </a:prstGeom>
          </p:spPr>
        </p:pic>
        <p:pic>
          <p:nvPicPr>
            <p:cNvPr id="679" name="図 678">
              <a:extLst>
                <a:ext uri="{FF2B5EF4-FFF2-40B4-BE49-F238E27FC236}">
                  <a16:creationId xmlns:a16="http://schemas.microsoft.com/office/drawing/2014/main" id="{E92326AD-F9C3-ABD6-3579-C9C3DD873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09823" y="4836926"/>
              <a:ext cx="327775" cy="133879"/>
            </a:xfrm>
            <a:prstGeom prst="rect">
              <a:avLst/>
            </a:prstGeom>
          </p:spPr>
        </p:pic>
        <p:pic>
          <p:nvPicPr>
            <p:cNvPr id="680" name="図 679">
              <a:extLst>
                <a:ext uri="{FF2B5EF4-FFF2-40B4-BE49-F238E27FC236}">
                  <a16:creationId xmlns:a16="http://schemas.microsoft.com/office/drawing/2014/main" id="{08C8A463-4A76-7BEB-8CBC-C4C950B62A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85083" y="4836926"/>
              <a:ext cx="327775" cy="133879"/>
            </a:xfrm>
            <a:prstGeom prst="rect">
              <a:avLst/>
            </a:prstGeom>
          </p:spPr>
        </p:pic>
        <p:pic>
          <p:nvPicPr>
            <p:cNvPr id="681" name="図 680">
              <a:extLst>
                <a:ext uri="{FF2B5EF4-FFF2-40B4-BE49-F238E27FC236}">
                  <a16:creationId xmlns:a16="http://schemas.microsoft.com/office/drawing/2014/main" id="{D67E9CFA-4B43-F00F-4FEF-46085A2A9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61455" y="4836926"/>
              <a:ext cx="327775" cy="133879"/>
            </a:xfrm>
            <a:prstGeom prst="rect">
              <a:avLst/>
            </a:prstGeom>
          </p:spPr>
        </p:pic>
        <p:pic>
          <p:nvPicPr>
            <p:cNvPr id="682" name="図 681">
              <a:extLst>
                <a:ext uri="{FF2B5EF4-FFF2-40B4-BE49-F238E27FC236}">
                  <a16:creationId xmlns:a16="http://schemas.microsoft.com/office/drawing/2014/main" id="{ECF903A2-8ED4-4170-0828-F7D60F79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36715" y="4836926"/>
              <a:ext cx="327775" cy="133879"/>
            </a:xfrm>
            <a:prstGeom prst="rect">
              <a:avLst/>
            </a:prstGeom>
          </p:spPr>
        </p:pic>
        <p:pic>
          <p:nvPicPr>
            <p:cNvPr id="683" name="図 682">
              <a:extLst>
                <a:ext uri="{FF2B5EF4-FFF2-40B4-BE49-F238E27FC236}">
                  <a16:creationId xmlns:a16="http://schemas.microsoft.com/office/drawing/2014/main" id="{04777A6F-3F06-1C82-22EB-DDD79A292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70658" y="4412746"/>
              <a:ext cx="327775" cy="133879"/>
            </a:xfrm>
            <a:prstGeom prst="rect">
              <a:avLst/>
            </a:prstGeom>
          </p:spPr>
        </p:pic>
        <p:pic>
          <p:nvPicPr>
            <p:cNvPr id="684" name="図 683">
              <a:extLst>
                <a:ext uri="{FF2B5EF4-FFF2-40B4-BE49-F238E27FC236}">
                  <a16:creationId xmlns:a16="http://schemas.microsoft.com/office/drawing/2014/main" id="{156F5009-3916-7E2D-7EBA-AE90F437FF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45918" y="4412746"/>
              <a:ext cx="327775" cy="133879"/>
            </a:xfrm>
            <a:prstGeom prst="rect">
              <a:avLst/>
            </a:prstGeom>
          </p:spPr>
        </p:pic>
        <p:pic>
          <p:nvPicPr>
            <p:cNvPr id="685" name="図 684">
              <a:extLst>
                <a:ext uri="{FF2B5EF4-FFF2-40B4-BE49-F238E27FC236}">
                  <a16:creationId xmlns:a16="http://schemas.microsoft.com/office/drawing/2014/main" id="{61E5D5FB-B3A6-C6EF-48D3-176A14583F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13558" y="4412746"/>
              <a:ext cx="327775" cy="133879"/>
            </a:xfrm>
            <a:prstGeom prst="rect">
              <a:avLst/>
            </a:prstGeom>
          </p:spPr>
        </p:pic>
        <p:pic>
          <p:nvPicPr>
            <p:cNvPr id="686" name="図 685">
              <a:extLst>
                <a:ext uri="{FF2B5EF4-FFF2-40B4-BE49-F238E27FC236}">
                  <a16:creationId xmlns:a16="http://schemas.microsoft.com/office/drawing/2014/main" id="{D4D5DB60-ED55-E104-47C7-6ED697C53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88818" y="4412746"/>
              <a:ext cx="327775" cy="133879"/>
            </a:xfrm>
            <a:prstGeom prst="rect">
              <a:avLst/>
            </a:prstGeom>
          </p:spPr>
        </p:pic>
        <p:pic>
          <p:nvPicPr>
            <p:cNvPr id="687" name="図 686">
              <a:extLst>
                <a:ext uri="{FF2B5EF4-FFF2-40B4-BE49-F238E27FC236}">
                  <a16:creationId xmlns:a16="http://schemas.microsoft.com/office/drawing/2014/main" id="{8534D53E-6A9C-34A8-ADA8-84E374938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64078" y="4412746"/>
              <a:ext cx="327775" cy="133879"/>
            </a:xfrm>
            <a:prstGeom prst="rect">
              <a:avLst/>
            </a:prstGeom>
          </p:spPr>
        </p:pic>
        <p:pic>
          <p:nvPicPr>
            <p:cNvPr id="688" name="図 687">
              <a:extLst>
                <a:ext uri="{FF2B5EF4-FFF2-40B4-BE49-F238E27FC236}">
                  <a16:creationId xmlns:a16="http://schemas.microsoft.com/office/drawing/2014/main" id="{B5D9EAFF-2B1F-33B8-6228-E4FBF47706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39338" y="4412746"/>
              <a:ext cx="327775" cy="133879"/>
            </a:xfrm>
            <a:prstGeom prst="rect">
              <a:avLst/>
            </a:prstGeom>
          </p:spPr>
        </p:pic>
        <p:pic>
          <p:nvPicPr>
            <p:cNvPr id="689" name="図 688">
              <a:extLst>
                <a:ext uri="{FF2B5EF4-FFF2-40B4-BE49-F238E27FC236}">
                  <a16:creationId xmlns:a16="http://schemas.microsoft.com/office/drawing/2014/main" id="{81397274-67B7-C853-FDFF-A5B3779D348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06978" y="4412746"/>
              <a:ext cx="327775" cy="133879"/>
            </a:xfrm>
            <a:prstGeom prst="rect">
              <a:avLst/>
            </a:prstGeom>
          </p:spPr>
        </p:pic>
        <p:pic>
          <p:nvPicPr>
            <p:cNvPr id="690" name="図 689">
              <a:extLst>
                <a:ext uri="{FF2B5EF4-FFF2-40B4-BE49-F238E27FC236}">
                  <a16:creationId xmlns:a16="http://schemas.microsoft.com/office/drawing/2014/main" id="{1F194CEC-DC97-66A0-31F7-C4DF4CB754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82238" y="4412746"/>
              <a:ext cx="327775" cy="133879"/>
            </a:xfrm>
            <a:prstGeom prst="rect">
              <a:avLst/>
            </a:prstGeom>
          </p:spPr>
        </p:pic>
        <p:pic>
          <p:nvPicPr>
            <p:cNvPr id="691" name="図 690">
              <a:extLst>
                <a:ext uri="{FF2B5EF4-FFF2-40B4-BE49-F238E27FC236}">
                  <a16:creationId xmlns:a16="http://schemas.microsoft.com/office/drawing/2014/main" id="{1E7061DB-4087-06E1-0031-BE9395F65C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58610" y="4412746"/>
              <a:ext cx="327775" cy="133879"/>
            </a:xfrm>
            <a:prstGeom prst="rect">
              <a:avLst/>
            </a:prstGeom>
          </p:spPr>
        </p:pic>
        <p:pic>
          <p:nvPicPr>
            <p:cNvPr id="692" name="図 691">
              <a:extLst>
                <a:ext uri="{FF2B5EF4-FFF2-40B4-BE49-F238E27FC236}">
                  <a16:creationId xmlns:a16="http://schemas.microsoft.com/office/drawing/2014/main" id="{CB10C9DB-EF6C-4A0C-45CF-EF8153FE1D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33870" y="4412746"/>
              <a:ext cx="327775" cy="133879"/>
            </a:xfrm>
            <a:prstGeom prst="rect">
              <a:avLst/>
            </a:prstGeom>
          </p:spPr>
        </p:pic>
        <p:pic>
          <p:nvPicPr>
            <p:cNvPr id="693" name="図 692">
              <a:extLst>
                <a:ext uri="{FF2B5EF4-FFF2-40B4-BE49-F238E27FC236}">
                  <a16:creationId xmlns:a16="http://schemas.microsoft.com/office/drawing/2014/main" id="{24B0C74B-C267-54FA-356B-46972DB276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73503" y="3986026"/>
              <a:ext cx="327775" cy="133879"/>
            </a:xfrm>
            <a:prstGeom prst="rect">
              <a:avLst/>
            </a:prstGeom>
          </p:spPr>
        </p:pic>
        <p:pic>
          <p:nvPicPr>
            <p:cNvPr id="694" name="図 693">
              <a:extLst>
                <a:ext uri="{FF2B5EF4-FFF2-40B4-BE49-F238E27FC236}">
                  <a16:creationId xmlns:a16="http://schemas.microsoft.com/office/drawing/2014/main" id="{713ACD36-B22B-4EFE-50C6-F7EFCF6C51A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48763" y="3986026"/>
              <a:ext cx="327775" cy="133879"/>
            </a:xfrm>
            <a:prstGeom prst="rect">
              <a:avLst/>
            </a:prstGeom>
          </p:spPr>
        </p:pic>
        <p:pic>
          <p:nvPicPr>
            <p:cNvPr id="695" name="図 694">
              <a:extLst>
                <a:ext uri="{FF2B5EF4-FFF2-40B4-BE49-F238E27FC236}">
                  <a16:creationId xmlns:a16="http://schemas.microsoft.com/office/drawing/2014/main" id="{18423B00-671E-21AC-BD95-9483D576C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16403" y="3986026"/>
              <a:ext cx="327775" cy="133879"/>
            </a:xfrm>
            <a:prstGeom prst="rect">
              <a:avLst/>
            </a:prstGeom>
          </p:spPr>
        </p:pic>
        <p:pic>
          <p:nvPicPr>
            <p:cNvPr id="696" name="図 695">
              <a:extLst>
                <a:ext uri="{FF2B5EF4-FFF2-40B4-BE49-F238E27FC236}">
                  <a16:creationId xmlns:a16="http://schemas.microsoft.com/office/drawing/2014/main" id="{BD18BADF-185B-7B84-502F-C44F700BACC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91663" y="3986026"/>
              <a:ext cx="327775" cy="133879"/>
            </a:xfrm>
            <a:prstGeom prst="rect">
              <a:avLst/>
            </a:prstGeom>
          </p:spPr>
        </p:pic>
        <p:pic>
          <p:nvPicPr>
            <p:cNvPr id="697" name="図 696">
              <a:extLst>
                <a:ext uri="{FF2B5EF4-FFF2-40B4-BE49-F238E27FC236}">
                  <a16:creationId xmlns:a16="http://schemas.microsoft.com/office/drawing/2014/main" id="{62589A10-4A0A-01C5-CD0B-F5E4557CC1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66923" y="3986026"/>
              <a:ext cx="327775" cy="133879"/>
            </a:xfrm>
            <a:prstGeom prst="rect">
              <a:avLst/>
            </a:prstGeom>
          </p:spPr>
        </p:pic>
        <p:pic>
          <p:nvPicPr>
            <p:cNvPr id="698" name="図 697">
              <a:extLst>
                <a:ext uri="{FF2B5EF4-FFF2-40B4-BE49-F238E27FC236}">
                  <a16:creationId xmlns:a16="http://schemas.microsoft.com/office/drawing/2014/main" id="{506A2C6F-21A9-C3A9-B49F-1AD308355F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42183" y="3986026"/>
              <a:ext cx="327775" cy="133879"/>
            </a:xfrm>
            <a:prstGeom prst="rect">
              <a:avLst/>
            </a:prstGeom>
          </p:spPr>
        </p:pic>
        <p:pic>
          <p:nvPicPr>
            <p:cNvPr id="699" name="図 698">
              <a:extLst>
                <a:ext uri="{FF2B5EF4-FFF2-40B4-BE49-F238E27FC236}">
                  <a16:creationId xmlns:a16="http://schemas.microsoft.com/office/drawing/2014/main" id="{A251641D-8CE4-39BA-0EB5-3FECC5B06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09823" y="3986026"/>
              <a:ext cx="327775" cy="133879"/>
            </a:xfrm>
            <a:prstGeom prst="rect">
              <a:avLst/>
            </a:prstGeom>
          </p:spPr>
        </p:pic>
        <p:pic>
          <p:nvPicPr>
            <p:cNvPr id="700" name="図 699">
              <a:extLst>
                <a:ext uri="{FF2B5EF4-FFF2-40B4-BE49-F238E27FC236}">
                  <a16:creationId xmlns:a16="http://schemas.microsoft.com/office/drawing/2014/main" id="{5C9589D2-F32F-81F9-D89D-B07FECFB3A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85083" y="3986026"/>
              <a:ext cx="327775" cy="133879"/>
            </a:xfrm>
            <a:prstGeom prst="rect">
              <a:avLst/>
            </a:prstGeom>
          </p:spPr>
        </p:pic>
        <p:pic>
          <p:nvPicPr>
            <p:cNvPr id="701" name="図 700">
              <a:extLst>
                <a:ext uri="{FF2B5EF4-FFF2-40B4-BE49-F238E27FC236}">
                  <a16:creationId xmlns:a16="http://schemas.microsoft.com/office/drawing/2014/main" id="{0890E218-F73E-2221-AF12-EBB1985A28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61455" y="3986026"/>
              <a:ext cx="327775" cy="133879"/>
            </a:xfrm>
            <a:prstGeom prst="rect">
              <a:avLst/>
            </a:prstGeom>
          </p:spPr>
        </p:pic>
        <p:pic>
          <p:nvPicPr>
            <p:cNvPr id="702" name="図 701">
              <a:extLst>
                <a:ext uri="{FF2B5EF4-FFF2-40B4-BE49-F238E27FC236}">
                  <a16:creationId xmlns:a16="http://schemas.microsoft.com/office/drawing/2014/main" id="{42146287-0146-1A1B-4CB8-1C9451683D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36715" y="3986026"/>
              <a:ext cx="327775" cy="133879"/>
            </a:xfrm>
            <a:prstGeom prst="rect">
              <a:avLst/>
            </a:prstGeom>
          </p:spPr>
        </p:pic>
        <p:pic>
          <p:nvPicPr>
            <p:cNvPr id="703" name="図 702">
              <a:extLst>
                <a:ext uri="{FF2B5EF4-FFF2-40B4-BE49-F238E27FC236}">
                  <a16:creationId xmlns:a16="http://schemas.microsoft.com/office/drawing/2014/main" id="{8BA66963-24BB-F7FF-A9A4-ABA1123745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70658" y="3561846"/>
              <a:ext cx="327775" cy="133879"/>
            </a:xfrm>
            <a:prstGeom prst="rect">
              <a:avLst/>
            </a:prstGeom>
          </p:spPr>
        </p:pic>
        <p:pic>
          <p:nvPicPr>
            <p:cNvPr id="704" name="図 703">
              <a:extLst>
                <a:ext uri="{FF2B5EF4-FFF2-40B4-BE49-F238E27FC236}">
                  <a16:creationId xmlns:a16="http://schemas.microsoft.com/office/drawing/2014/main" id="{82F9FDA4-C0BA-70BC-F670-ED7ECD87A3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45918" y="3561846"/>
              <a:ext cx="327775" cy="133879"/>
            </a:xfrm>
            <a:prstGeom prst="rect">
              <a:avLst/>
            </a:prstGeom>
          </p:spPr>
        </p:pic>
        <p:pic>
          <p:nvPicPr>
            <p:cNvPr id="705" name="図 704">
              <a:extLst>
                <a:ext uri="{FF2B5EF4-FFF2-40B4-BE49-F238E27FC236}">
                  <a16:creationId xmlns:a16="http://schemas.microsoft.com/office/drawing/2014/main" id="{4323BBA4-E037-1464-3D88-05E1BB21C2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13558" y="3561846"/>
              <a:ext cx="327775" cy="133879"/>
            </a:xfrm>
            <a:prstGeom prst="rect">
              <a:avLst/>
            </a:prstGeom>
          </p:spPr>
        </p:pic>
        <p:pic>
          <p:nvPicPr>
            <p:cNvPr id="706" name="図 705">
              <a:extLst>
                <a:ext uri="{FF2B5EF4-FFF2-40B4-BE49-F238E27FC236}">
                  <a16:creationId xmlns:a16="http://schemas.microsoft.com/office/drawing/2014/main" id="{1410EDCE-BB90-D07A-F071-5D3FA5007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88818" y="3561846"/>
              <a:ext cx="327775" cy="133879"/>
            </a:xfrm>
            <a:prstGeom prst="rect">
              <a:avLst/>
            </a:prstGeom>
          </p:spPr>
        </p:pic>
        <p:pic>
          <p:nvPicPr>
            <p:cNvPr id="707" name="図 706">
              <a:extLst>
                <a:ext uri="{FF2B5EF4-FFF2-40B4-BE49-F238E27FC236}">
                  <a16:creationId xmlns:a16="http://schemas.microsoft.com/office/drawing/2014/main" id="{EE28B605-7B45-B7B8-D5B7-52B9B0B337F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64078" y="3561846"/>
              <a:ext cx="327775" cy="133879"/>
            </a:xfrm>
            <a:prstGeom prst="rect">
              <a:avLst/>
            </a:prstGeom>
          </p:spPr>
        </p:pic>
        <p:pic>
          <p:nvPicPr>
            <p:cNvPr id="708" name="図 707">
              <a:extLst>
                <a:ext uri="{FF2B5EF4-FFF2-40B4-BE49-F238E27FC236}">
                  <a16:creationId xmlns:a16="http://schemas.microsoft.com/office/drawing/2014/main" id="{FAC6A02B-58D2-843C-7297-1682E482C28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39338" y="3561846"/>
              <a:ext cx="327775" cy="133879"/>
            </a:xfrm>
            <a:prstGeom prst="rect">
              <a:avLst/>
            </a:prstGeom>
          </p:spPr>
        </p:pic>
        <p:pic>
          <p:nvPicPr>
            <p:cNvPr id="709" name="図 708">
              <a:extLst>
                <a:ext uri="{FF2B5EF4-FFF2-40B4-BE49-F238E27FC236}">
                  <a16:creationId xmlns:a16="http://schemas.microsoft.com/office/drawing/2014/main" id="{BF016015-C464-CD53-0C39-6F05236428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06978" y="3561846"/>
              <a:ext cx="327775" cy="133879"/>
            </a:xfrm>
            <a:prstGeom prst="rect">
              <a:avLst/>
            </a:prstGeom>
          </p:spPr>
        </p:pic>
        <p:pic>
          <p:nvPicPr>
            <p:cNvPr id="710" name="図 709">
              <a:extLst>
                <a:ext uri="{FF2B5EF4-FFF2-40B4-BE49-F238E27FC236}">
                  <a16:creationId xmlns:a16="http://schemas.microsoft.com/office/drawing/2014/main" id="{A230D826-A834-4858-F4D6-898E00757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82238" y="3561846"/>
              <a:ext cx="327775" cy="133879"/>
            </a:xfrm>
            <a:prstGeom prst="rect">
              <a:avLst/>
            </a:prstGeom>
          </p:spPr>
        </p:pic>
        <p:pic>
          <p:nvPicPr>
            <p:cNvPr id="711" name="図 710">
              <a:extLst>
                <a:ext uri="{FF2B5EF4-FFF2-40B4-BE49-F238E27FC236}">
                  <a16:creationId xmlns:a16="http://schemas.microsoft.com/office/drawing/2014/main" id="{A8DF1C05-1B84-311F-BE93-AAC48E25E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58610" y="3561846"/>
              <a:ext cx="327775" cy="133879"/>
            </a:xfrm>
            <a:prstGeom prst="rect">
              <a:avLst/>
            </a:prstGeom>
          </p:spPr>
        </p:pic>
        <p:pic>
          <p:nvPicPr>
            <p:cNvPr id="712" name="図 711">
              <a:extLst>
                <a:ext uri="{FF2B5EF4-FFF2-40B4-BE49-F238E27FC236}">
                  <a16:creationId xmlns:a16="http://schemas.microsoft.com/office/drawing/2014/main" id="{A279102E-2868-052C-45EA-CBD5445A5B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33870" y="3561846"/>
              <a:ext cx="327775" cy="133879"/>
            </a:xfrm>
            <a:prstGeom prst="rect">
              <a:avLst/>
            </a:prstGeom>
          </p:spPr>
        </p:pic>
        <p:pic>
          <p:nvPicPr>
            <p:cNvPr id="713" name="図 712">
              <a:extLst>
                <a:ext uri="{FF2B5EF4-FFF2-40B4-BE49-F238E27FC236}">
                  <a16:creationId xmlns:a16="http://schemas.microsoft.com/office/drawing/2014/main" id="{2489A653-0A4D-E1AC-07C3-784C6AA1E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69939" y="5253485"/>
              <a:ext cx="327775" cy="133879"/>
            </a:xfrm>
            <a:prstGeom prst="rect">
              <a:avLst/>
            </a:prstGeom>
          </p:spPr>
        </p:pic>
        <p:pic>
          <p:nvPicPr>
            <p:cNvPr id="714" name="図 713">
              <a:extLst>
                <a:ext uri="{FF2B5EF4-FFF2-40B4-BE49-F238E27FC236}">
                  <a16:creationId xmlns:a16="http://schemas.microsoft.com/office/drawing/2014/main" id="{8B48192F-D4D3-CB70-1EEC-59F1508ACC8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45199" y="5253485"/>
              <a:ext cx="327775" cy="133879"/>
            </a:xfrm>
            <a:prstGeom prst="rect">
              <a:avLst/>
            </a:prstGeom>
          </p:spPr>
        </p:pic>
        <p:pic>
          <p:nvPicPr>
            <p:cNvPr id="715" name="図 714">
              <a:extLst>
                <a:ext uri="{FF2B5EF4-FFF2-40B4-BE49-F238E27FC236}">
                  <a16:creationId xmlns:a16="http://schemas.microsoft.com/office/drawing/2014/main" id="{BB29B97B-33BD-522E-B222-2C1C4DCC11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12839" y="5253485"/>
              <a:ext cx="327775" cy="133879"/>
            </a:xfrm>
            <a:prstGeom prst="rect">
              <a:avLst/>
            </a:prstGeom>
          </p:spPr>
        </p:pic>
        <p:pic>
          <p:nvPicPr>
            <p:cNvPr id="716" name="図 715">
              <a:extLst>
                <a:ext uri="{FF2B5EF4-FFF2-40B4-BE49-F238E27FC236}">
                  <a16:creationId xmlns:a16="http://schemas.microsoft.com/office/drawing/2014/main" id="{3A111E31-88CA-3447-59CF-A3A7E0E280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88099" y="5253485"/>
              <a:ext cx="327775" cy="133879"/>
            </a:xfrm>
            <a:prstGeom prst="rect">
              <a:avLst/>
            </a:prstGeom>
          </p:spPr>
        </p:pic>
        <p:pic>
          <p:nvPicPr>
            <p:cNvPr id="717" name="図 716">
              <a:extLst>
                <a:ext uri="{FF2B5EF4-FFF2-40B4-BE49-F238E27FC236}">
                  <a16:creationId xmlns:a16="http://schemas.microsoft.com/office/drawing/2014/main" id="{EFF0DAA9-F075-98BD-A998-155DF63EE23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63359" y="5253485"/>
              <a:ext cx="327775" cy="133879"/>
            </a:xfrm>
            <a:prstGeom prst="rect">
              <a:avLst/>
            </a:prstGeom>
          </p:spPr>
        </p:pic>
        <p:pic>
          <p:nvPicPr>
            <p:cNvPr id="718" name="図 717">
              <a:extLst>
                <a:ext uri="{FF2B5EF4-FFF2-40B4-BE49-F238E27FC236}">
                  <a16:creationId xmlns:a16="http://schemas.microsoft.com/office/drawing/2014/main" id="{C04B512A-929E-C475-46F2-DE9B4A05A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38619" y="5253485"/>
              <a:ext cx="327775" cy="133879"/>
            </a:xfrm>
            <a:prstGeom prst="rect">
              <a:avLst/>
            </a:prstGeom>
          </p:spPr>
        </p:pic>
        <p:pic>
          <p:nvPicPr>
            <p:cNvPr id="719" name="図 718">
              <a:extLst>
                <a:ext uri="{FF2B5EF4-FFF2-40B4-BE49-F238E27FC236}">
                  <a16:creationId xmlns:a16="http://schemas.microsoft.com/office/drawing/2014/main" id="{23CD3520-E886-5213-56D7-3EA1E261A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06259" y="5253485"/>
              <a:ext cx="327775" cy="133879"/>
            </a:xfrm>
            <a:prstGeom prst="rect">
              <a:avLst/>
            </a:prstGeom>
          </p:spPr>
        </p:pic>
        <p:pic>
          <p:nvPicPr>
            <p:cNvPr id="720" name="図 719">
              <a:extLst>
                <a:ext uri="{FF2B5EF4-FFF2-40B4-BE49-F238E27FC236}">
                  <a16:creationId xmlns:a16="http://schemas.microsoft.com/office/drawing/2014/main" id="{B023F8CB-5E0E-D7D9-1134-79BA9F230BD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81519" y="5253485"/>
              <a:ext cx="327775" cy="133879"/>
            </a:xfrm>
            <a:prstGeom prst="rect">
              <a:avLst/>
            </a:prstGeom>
          </p:spPr>
        </p:pic>
        <p:pic>
          <p:nvPicPr>
            <p:cNvPr id="721" name="図 720">
              <a:extLst>
                <a:ext uri="{FF2B5EF4-FFF2-40B4-BE49-F238E27FC236}">
                  <a16:creationId xmlns:a16="http://schemas.microsoft.com/office/drawing/2014/main" id="{46EF201E-C562-3A88-33E3-353B6D8C9B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57891" y="5253485"/>
              <a:ext cx="327775" cy="133879"/>
            </a:xfrm>
            <a:prstGeom prst="rect">
              <a:avLst/>
            </a:prstGeom>
          </p:spPr>
        </p:pic>
        <p:pic>
          <p:nvPicPr>
            <p:cNvPr id="722" name="図 721">
              <a:extLst>
                <a:ext uri="{FF2B5EF4-FFF2-40B4-BE49-F238E27FC236}">
                  <a16:creationId xmlns:a16="http://schemas.microsoft.com/office/drawing/2014/main" id="{7A358CA7-7A60-552D-88B3-49859A7A6A1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33151" y="5253485"/>
              <a:ext cx="327775" cy="133879"/>
            </a:xfrm>
            <a:prstGeom prst="rect">
              <a:avLst/>
            </a:prstGeom>
          </p:spPr>
        </p:pic>
      </p:grpSp>
      <p:pic>
        <p:nvPicPr>
          <p:cNvPr id="723" name="図 722">
            <a:extLst>
              <a:ext uri="{FF2B5EF4-FFF2-40B4-BE49-F238E27FC236}">
                <a16:creationId xmlns:a16="http://schemas.microsoft.com/office/drawing/2014/main" id="{A8DA4908-ADA0-772C-556B-6609F8BC09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25606" y="4419747"/>
            <a:ext cx="348086" cy="10628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791F347-8115-2EEF-E2B6-42F52306CB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245831" y="997663"/>
            <a:ext cx="348086" cy="106281"/>
          </a:xfrm>
          <a:prstGeom prst="rect">
            <a:avLst/>
          </a:prstGeom>
        </p:spPr>
      </p:pic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AE8A89DB-7D24-28C7-1B41-A81DE6E3A350}"/>
              </a:ext>
            </a:extLst>
          </p:cNvPr>
          <p:cNvGrpSpPr/>
          <p:nvPr/>
        </p:nvGrpSpPr>
        <p:grpSpPr>
          <a:xfrm>
            <a:off x="2769419" y="1828884"/>
            <a:ext cx="1697091" cy="1581828"/>
            <a:chOff x="2763323" y="1846343"/>
            <a:chExt cx="1697091" cy="1581828"/>
          </a:xfrm>
        </p:grpSpPr>
        <p:pic>
          <p:nvPicPr>
            <p:cNvPr id="269" name="図 268">
              <a:extLst>
                <a:ext uri="{FF2B5EF4-FFF2-40B4-BE49-F238E27FC236}">
                  <a16:creationId xmlns:a16="http://schemas.microsoft.com/office/drawing/2014/main" id="{18BFF3DE-F989-CF6E-130C-D543393305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66375" y="2779327"/>
              <a:ext cx="327775" cy="133879"/>
            </a:xfrm>
            <a:prstGeom prst="rect">
              <a:avLst/>
            </a:prstGeom>
          </p:spPr>
        </p:pic>
        <p:pic>
          <p:nvPicPr>
            <p:cNvPr id="270" name="図 269">
              <a:extLst>
                <a:ext uri="{FF2B5EF4-FFF2-40B4-BE49-F238E27FC236}">
                  <a16:creationId xmlns:a16="http://schemas.microsoft.com/office/drawing/2014/main" id="{789616B6-5630-D0AE-B0E9-E2DFC28CE1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41635" y="2779327"/>
              <a:ext cx="327775" cy="133879"/>
            </a:xfrm>
            <a:prstGeom prst="rect">
              <a:avLst/>
            </a:prstGeom>
          </p:spPr>
        </p:pic>
        <p:pic>
          <p:nvPicPr>
            <p:cNvPr id="271" name="図 270">
              <a:extLst>
                <a:ext uri="{FF2B5EF4-FFF2-40B4-BE49-F238E27FC236}">
                  <a16:creationId xmlns:a16="http://schemas.microsoft.com/office/drawing/2014/main" id="{74C046A0-AA01-B429-82C6-3733A3817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09275" y="2779327"/>
              <a:ext cx="327775" cy="133879"/>
            </a:xfrm>
            <a:prstGeom prst="rect">
              <a:avLst/>
            </a:prstGeom>
          </p:spPr>
        </p:pic>
        <p:pic>
          <p:nvPicPr>
            <p:cNvPr id="272" name="図 271">
              <a:extLst>
                <a:ext uri="{FF2B5EF4-FFF2-40B4-BE49-F238E27FC236}">
                  <a16:creationId xmlns:a16="http://schemas.microsoft.com/office/drawing/2014/main" id="{F20CB114-5C6B-704E-47E9-D06BCEC7CC4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84535" y="2779327"/>
              <a:ext cx="327775" cy="133879"/>
            </a:xfrm>
            <a:prstGeom prst="rect">
              <a:avLst/>
            </a:prstGeom>
          </p:spPr>
        </p:pic>
        <p:pic>
          <p:nvPicPr>
            <p:cNvPr id="273" name="図 272">
              <a:extLst>
                <a:ext uri="{FF2B5EF4-FFF2-40B4-BE49-F238E27FC236}">
                  <a16:creationId xmlns:a16="http://schemas.microsoft.com/office/drawing/2014/main" id="{D1B83B66-2BBC-934A-7408-7C3C5B2FB81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59795" y="2779327"/>
              <a:ext cx="327775" cy="133879"/>
            </a:xfrm>
            <a:prstGeom prst="rect">
              <a:avLst/>
            </a:prstGeom>
          </p:spPr>
        </p:pic>
        <p:pic>
          <p:nvPicPr>
            <p:cNvPr id="274" name="図 273">
              <a:extLst>
                <a:ext uri="{FF2B5EF4-FFF2-40B4-BE49-F238E27FC236}">
                  <a16:creationId xmlns:a16="http://schemas.microsoft.com/office/drawing/2014/main" id="{816612B0-184C-A1FA-DBA7-BF14A4B2E0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35055" y="2779327"/>
              <a:ext cx="327775" cy="133879"/>
            </a:xfrm>
            <a:prstGeom prst="rect">
              <a:avLst/>
            </a:prstGeom>
          </p:spPr>
        </p:pic>
        <p:pic>
          <p:nvPicPr>
            <p:cNvPr id="275" name="図 274">
              <a:extLst>
                <a:ext uri="{FF2B5EF4-FFF2-40B4-BE49-F238E27FC236}">
                  <a16:creationId xmlns:a16="http://schemas.microsoft.com/office/drawing/2014/main" id="{2C92282C-4959-5499-95BB-E45EBC4B392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02695" y="2779327"/>
              <a:ext cx="327775" cy="133879"/>
            </a:xfrm>
            <a:prstGeom prst="rect">
              <a:avLst/>
            </a:prstGeom>
          </p:spPr>
        </p:pic>
        <p:pic>
          <p:nvPicPr>
            <p:cNvPr id="276" name="図 275">
              <a:extLst>
                <a:ext uri="{FF2B5EF4-FFF2-40B4-BE49-F238E27FC236}">
                  <a16:creationId xmlns:a16="http://schemas.microsoft.com/office/drawing/2014/main" id="{B166EB18-3775-80C8-7B9B-91ABA2709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77955" y="2779327"/>
              <a:ext cx="327775" cy="133879"/>
            </a:xfrm>
            <a:prstGeom prst="rect">
              <a:avLst/>
            </a:prstGeom>
          </p:spPr>
        </p:pic>
        <p:pic>
          <p:nvPicPr>
            <p:cNvPr id="277" name="図 276">
              <a:extLst>
                <a:ext uri="{FF2B5EF4-FFF2-40B4-BE49-F238E27FC236}">
                  <a16:creationId xmlns:a16="http://schemas.microsoft.com/office/drawing/2014/main" id="{879A1AFA-6097-789B-B385-893F6933FB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54327" y="2779327"/>
              <a:ext cx="327775" cy="133879"/>
            </a:xfrm>
            <a:prstGeom prst="rect">
              <a:avLst/>
            </a:prstGeom>
          </p:spPr>
        </p:pic>
        <p:pic>
          <p:nvPicPr>
            <p:cNvPr id="278" name="図 277">
              <a:extLst>
                <a:ext uri="{FF2B5EF4-FFF2-40B4-BE49-F238E27FC236}">
                  <a16:creationId xmlns:a16="http://schemas.microsoft.com/office/drawing/2014/main" id="{81F416AC-E7B6-5725-E246-DDDA333F4AE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29587" y="2779327"/>
              <a:ext cx="327775" cy="133879"/>
            </a:xfrm>
            <a:prstGeom prst="rect">
              <a:avLst/>
            </a:prstGeom>
          </p:spPr>
        </p:pic>
        <p:pic>
          <p:nvPicPr>
            <p:cNvPr id="284" name="図 283">
              <a:extLst>
                <a:ext uri="{FF2B5EF4-FFF2-40B4-BE49-F238E27FC236}">
                  <a16:creationId xmlns:a16="http://schemas.microsoft.com/office/drawing/2014/main" id="{7AF37577-7C12-CAF1-02CA-7EC8605375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66375" y="2361309"/>
              <a:ext cx="327775" cy="133879"/>
            </a:xfrm>
            <a:prstGeom prst="rect">
              <a:avLst/>
            </a:prstGeom>
          </p:spPr>
        </p:pic>
        <p:pic>
          <p:nvPicPr>
            <p:cNvPr id="285" name="図 284">
              <a:extLst>
                <a:ext uri="{FF2B5EF4-FFF2-40B4-BE49-F238E27FC236}">
                  <a16:creationId xmlns:a16="http://schemas.microsoft.com/office/drawing/2014/main" id="{6C7E0CC0-D056-F21A-1EAE-C0756861C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41635" y="2361309"/>
              <a:ext cx="327775" cy="133879"/>
            </a:xfrm>
            <a:prstGeom prst="rect">
              <a:avLst/>
            </a:prstGeom>
          </p:spPr>
        </p:pic>
        <p:pic>
          <p:nvPicPr>
            <p:cNvPr id="286" name="図 285">
              <a:extLst>
                <a:ext uri="{FF2B5EF4-FFF2-40B4-BE49-F238E27FC236}">
                  <a16:creationId xmlns:a16="http://schemas.microsoft.com/office/drawing/2014/main" id="{4ABF3E19-04DA-273A-29C2-83C59BFC43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09275" y="2361309"/>
              <a:ext cx="327775" cy="133879"/>
            </a:xfrm>
            <a:prstGeom prst="rect">
              <a:avLst/>
            </a:prstGeom>
          </p:spPr>
        </p:pic>
        <p:pic>
          <p:nvPicPr>
            <p:cNvPr id="287" name="図 286">
              <a:extLst>
                <a:ext uri="{FF2B5EF4-FFF2-40B4-BE49-F238E27FC236}">
                  <a16:creationId xmlns:a16="http://schemas.microsoft.com/office/drawing/2014/main" id="{0DE75146-5F69-8A4A-234D-53A305D0CFC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84535" y="2361309"/>
              <a:ext cx="327775" cy="133879"/>
            </a:xfrm>
            <a:prstGeom prst="rect">
              <a:avLst/>
            </a:prstGeom>
          </p:spPr>
        </p:pic>
        <p:pic>
          <p:nvPicPr>
            <p:cNvPr id="288" name="図 287">
              <a:extLst>
                <a:ext uri="{FF2B5EF4-FFF2-40B4-BE49-F238E27FC236}">
                  <a16:creationId xmlns:a16="http://schemas.microsoft.com/office/drawing/2014/main" id="{24502C40-FD32-7AC1-9CBA-A47290231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59795" y="2361309"/>
              <a:ext cx="327775" cy="133879"/>
            </a:xfrm>
            <a:prstGeom prst="rect">
              <a:avLst/>
            </a:prstGeom>
          </p:spPr>
        </p:pic>
        <p:pic>
          <p:nvPicPr>
            <p:cNvPr id="289" name="図 288">
              <a:extLst>
                <a:ext uri="{FF2B5EF4-FFF2-40B4-BE49-F238E27FC236}">
                  <a16:creationId xmlns:a16="http://schemas.microsoft.com/office/drawing/2014/main" id="{205A9788-C0BB-F8AF-4B8E-C2195B467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35055" y="2361309"/>
              <a:ext cx="327775" cy="133879"/>
            </a:xfrm>
            <a:prstGeom prst="rect">
              <a:avLst/>
            </a:prstGeom>
          </p:spPr>
        </p:pic>
        <p:pic>
          <p:nvPicPr>
            <p:cNvPr id="290" name="図 289">
              <a:extLst>
                <a:ext uri="{FF2B5EF4-FFF2-40B4-BE49-F238E27FC236}">
                  <a16:creationId xmlns:a16="http://schemas.microsoft.com/office/drawing/2014/main" id="{2FAF123B-398C-3982-87E3-224BADBA944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02695" y="2361309"/>
              <a:ext cx="327775" cy="133879"/>
            </a:xfrm>
            <a:prstGeom prst="rect">
              <a:avLst/>
            </a:prstGeom>
          </p:spPr>
        </p:pic>
        <p:pic>
          <p:nvPicPr>
            <p:cNvPr id="291" name="図 290">
              <a:extLst>
                <a:ext uri="{FF2B5EF4-FFF2-40B4-BE49-F238E27FC236}">
                  <a16:creationId xmlns:a16="http://schemas.microsoft.com/office/drawing/2014/main" id="{01AE999E-F867-1DF3-43EB-43E44FF2F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77955" y="2361309"/>
              <a:ext cx="327775" cy="133879"/>
            </a:xfrm>
            <a:prstGeom prst="rect">
              <a:avLst/>
            </a:prstGeom>
          </p:spPr>
        </p:pic>
        <p:pic>
          <p:nvPicPr>
            <p:cNvPr id="293" name="図 292">
              <a:extLst>
                <a:ext uri="{FF2B5EF4-FFF2-40B4-BE49-F238E27FC236}">
                  <a16:creationId xmlns:a16="http://schemas.microsoft.com/office/drawing/2014/main" id="{44588754-4478-C5C0-FC93-ED8929974C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54327" y="2361309"/>
              <a:ext cx="327775" cy="133879"/>
            </a:xfrm>
            <a:prstGeom prst="rect">
              <a:avLst/>
            </a:prstGeom>
          </p:spPr>
        </p:pic>
        <p:pic>
          <p:nvPicPr>
            <p:cNvPr id="294" name="図 293">
              <a:extLst>
                <a:ext uri="{FF2B5EF4-FFF2-40B4-BE49-F238E27FC236}">
                  <a16:creationId xmlns:a16="http://schemas.microsoft.com/office/drawing/2014/main" id="{3970B1D9-96B1-B7E4-B3EC-D8C97DD7C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29587" y="2361309"/>
              <a:ext cx="327775" cy="133879"/>
            </a:xfrm>
            <a:prstGeom prst="rect">
              <a:avLst/>
            </a:prstGeom>
          </p:spPr>
        </p:pic>
        <p:pic>
          <p:nvPicPr>
            <p:cNvPr id="299" name="図 298">
              <a:extLst>
                <a:ext uri="{FF2B5EF4-FFF2-40B4-BE49-F238E27FC236}">
                  <a16:creationId xmlns:a16="http://schemas.microsoft.com/office/drawing/2014/main" id="{2DF6022F-40F7-B776-4EDC-0F69F3B3A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66375" y="1943291"/>
              <a:ext cx="327775" cy="133879"/>
            </a:xfrm>
            <a:prstGeom prst="rect">
              <a:avLst/>
            </a:prstGeom>
          </p:spPr>
        </p:pic>
        <p:pic>
          <p:nvPicPr>
            <p:cNvPr id="300" name="図 299">
              <a:extLst>
                <a:ext uri="{FF2B5EF4-FFF2-40B4-BE49-F238E27FC236}">
                  <a16:creationId xmlns:a16="http://schemas.microsoft.com/office/drawing/2014/main" id="{BF1C01B0-D159-5591-EE2D-7DF8E8583D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41635" y="1943291"/>
              <a:ext cx="327775" cy="133879"/>
            </a:xfrm>
            <a:prstGeom prst="rect">
              <a:avLst/>
            </a:prstGeom>
          </p:spPr>
        </p:pic>
        <p:pic>
          <p:nvPicPr>
            <p:cNvPr id="301" name="図 300">
              <a:extLst>
                <a:ext uri="{FF2B5EF4-FFF2-40B4-BE49-F238E27FC236}">
                  <a16:creationId xmlns:a16="http://schemas.microsoft.com/office/drawing/2014/main" id="{62983219-06FB-F944-3B9D-DC1FF1C682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09275" y="1943291"/>
              <a:ext cx="327775" cy="133879"/>
            </a:xfrm>
            <a:prstGeom prst="rect">
              <a:avLst/>
            </a:prstGeom>
          </p:spPr>
        </p:pic>
        <p:pic>
          <p:nvPicPr>
            <p:cNvPr id="302" name="図 301">
              <a:extLst>
                <a:ext uri="{FF2B5EF4-FFF2-40B4-BE49-F238E27FC236}">
                  <a16:creationId xmlns:a16="http://schemas.microsoft.com/office/drawing/2014/main" id="{FC2C7E3C-4510-C14D-B8F2-2FD7FD491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84535" y="1943291"/>
              <a:ext cx="327775" cy="133879"/>
            </a:xfrm>
            <a:prstGeom prst="rect">
              <a:avLst/>
            </a:prstGeom>
          </p:spPr>
        </p:pic>
        <p:pic>
          <p:nvPicPr>
            <p:cNvPr id="303" name="図 302">
              <a:extLst>
                <a:ext uri="{FF2B5EF4-FFF2-40B4-BE49-F238E27FC236}">
                  <a16:creationId xmlns:a16="http://schemas.microsoft.com/office/drawing/2014/main" id="{28E9393E-7AF8-9C48-5DDB-87F77734E8B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59795" y="1943291"/>
              <a:ext cx="327775" cy="133879"/>
            </a:xfrm>
            <a:prstGeom prst="rect">
              <a:avLst/>
            </a:prstGeom>
          </p:spPr>
        </p:pic>
        <p:pic>
          <p:nvPicPr>
            <p:cNvPr id="304" name="図 303">
              <a:extLst>
                <a:ext uri="{FF2B5EF4-FFF2-40B4-BE49-F238E27FC236}">
                  <a16:creationId xmlns:a16="http://schemas.microsoft.com/office/drawing/2014/main" id="{2C2744C7-3F7A-2826-20B8-47F6D619840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35055" y="1943291"/>
              <a:ext cx="327775" cy="133879"/>
            </a:xfrm>
            <a:prstGeom prst="rect">
              <a:avLst/>
            </a:prstGeom>
          </p:spPr>
        </p:pic>
        <p:pic>
          <p:nvPicPr>
            <p:cNvPr id="315" name="図 314">
              <a:extLst>
                <a:ext uri="{FF2B5EF4-FFF2-40B4-BE49-F238E27FC236}">
                  <a16:creationId xmlns:a16="http://schemas.microsoft.com/office/drawing/2014/main" id="{79FE9DDA-C23A-8326-ECF5-C2221A4793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02695" y="1943291"/>
              <a:ext cx="327775" cy="133879"/>
            </a:xfrm>
            <a:prstGeom prst="rect">
              <a:avLst/>
            </a:prstGeom>
          </p:spPr>
        </p:pic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0E456FD1-C297-193A-3927-6A28E751AD8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77955" y="1943291"/>
              <a:ext cx="327775" cy="133879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B13860D7-4E87-377F-AC44-88220C4B86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54327" y="1943291"/>
              <a:ext cx="327775" cy="133879"/>
            </a:xfrm>
            <a:prstGeom prst="rect">
              <a:avLst/>
            </a:prstGeom>
          </p:spPr>
        </p:pic>
        <p:pic>
          <p:nvPicPr>
            <p:cNvPr id="381" name="図 380">
              <a:extLst>
                <a:ext uri="{FF2B5EF4-FFF2-40B4-BE49-F238E27FC236}">
                  <a16:creationId xmlns:a16="http://schemas.microsoft.com/office/drawing/2014/main" id="{2185B820-CA7D-410B-F764-B77AFBB536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29587" y="1943291"/>
              <a:ext cx="327775" cy="133879"/>
            </a:xfrm>
            <a:prstGeom prst="rect">
              <a:avLst/>
            </a:prstGeom>
          </p:spPr>
        </p:pic>
        <p:pic>
          <p:nvPicPr>
            <p:cNvPr id="663" name="図 662">
              <a:extLst>
                <a:ext uri="{FF2B5EF4-FFF2-40B4-BE49-F238E27FC236}">
                  <a16:creationId xmlns:a16="http://schemas.microsoft.com/office/drawing/2014/main" id="{9765F223-52AA-B5EF-ED68-AB5605A9F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666375" y="3197344"/>
              <a:ext cx="327775" cy="133879"/>
            </a:xfrm>
            <a:prstGeom prst="rect">
              <a:avLst/>
            </a:prstGeom>
          </p:spPr>
        </p:pic>
        <p:pic>
          <p:nvPicPr>
            <p:cNvPr id="664" name="図 663">
              <a:extLst>
                <a:ext uri="{FF2B5EF4-FFF2-40B4-BE49-F238E27FC236}">
                  <a16:creationId xmlns:a16="http://schemas.microsoft.com/office/drawing/2014/main" id="{0A16B498-9A9F-D665-BD40-F698A98EB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2841635" y="3197344"/>
              <a:ext cx="327775" cy="133879"/>
            </a:xfrm>
            <a:prstGeom prst="rect">
              <a:avLst/>
            </a:prstGeom>
          </p:spPr>
        </p:pic>
        <p:pic>
          <p:nvPicPr>
            <p:cNvPr id="665" name="図 664">
              <a:extLst>
                <a:ext uri="{FF2B5EF4-FFF2-40B4-BE49-F238E27FC236}">
                  <a16:creationId xmlns:a16="http://schemas.microsoft.com/office/drawing/2014/main" id="{E284B9F4-1BF5-000A-1837-3CD0E7C8C8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009275" y="3197344"/>
              <a:ext cx="327775" cy="133879"/>
            </a:xfrm>
            <a:prstGeom prst="rect">
              <a:avLst/>
            </a:prstGeom>
          </p:spPr>
        </p:pic>
        <p:pic>
          <p:nvPicPr>
            <p:cNvPr id="666" name="図 665">
              <a:extLst>
                <a:ext uri="{FF2B5EF4-FFF2-40B4-BE49-F238E27FC236}">
                  <a16:creationId xmlns:a16="http://schemas.microsoft.com/office/drawing/2014/main" id="{A7A34C29-8081-4CCA-3316-69C514E8FFC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184535" y="3197344"/>
              <a:ext cx="327775" cy="133879"/>
            </a:xfrm>
            <a:prstGeom prst="rect">
              <a:avLst/>
            </a:prstGeom>
          </p:spPr>
        </p:pic>
        <p:pic>
          <p:nvPicPr>
            <p:cNvPr id="667" name="図 666">
              <a:extLst>
                <a:ext uri="{FF2B5EF4-FFF2-40B4-BE49-F238E27FC236}">
                  <a16:creationId xmlns:a16="http://schemas.microsoft.com/office/drawing/2014/main" id="{1FFF5EE2-BC95-40B4-4A9A-DBBC44205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359795" y="3197344"/>
              <a:ext cx="327775" cy="133879"/>
            </a:xfrm>
            <a:prstGeom prst="rect">
              <a:avLst/>
            </a:prstGeom>
          </p:spPr>
        </p:pic>
        <p:pic>
          <p:nvPicPr>
            <p:cNvPr id="668" name="図 667">
              <a:extLst>
                <a:ext uri="{FF2B5EF4-FFF2-40B4-BE49-F238E27FC236}">
                  <a16:creationId xmlns:a16="http://schemas.microsoft.com/office/drawing/2014/main" id="{4855BD89-72E2-C27C-68E6-901D8A3AB7B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535055" y="3197344"/>
              <a:ext cx="327775" cy="133879"/>
            </a:xfrm>
            <a:prstGeom prst="rect">
              <a:avLst/>
            </a:prstGeom>
          </p:spPr>
        </p:pic>
        <p:pic>
          <p:nvPicPr>
            <p:cNvPr id="669" name="図 668">
              <a:extLst>
                <a:ext uri="{FF2B5EF4-FFF2-40B4-BE49-F238E27FC236}">
                  <a16:creationId xmlns:a16="http://schemas.microsoft.com/office/drawing/2014/main" id="{1A848B0E-7045-76A0-91B2-5A0DF109150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702695" y="3197344"/>
              <a:ext cx="327775" cy="133879"/>
            </a:xfrm>
            <a:prstGeom prst="rect">
              <a:avLst/>
            </a:prstGeom>
          </p:spPr>
        </p:pic>
        <p:pic>
          <p:nvPicPr>
            <p:cNvPr id="670" name="図 669">
              <a:extLst>
                <a:ext uri="{FF2B5EF4-FFF2-40B4-BE49-F238E27FC236}">
                  <a16:creationId xmlns:a16="http://schemas.microsoft.com/office/drawing/2014/main" id="{1EFA3D31-CE54-72FB-CEEE-0D6F5A2A8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877955" y="3197344"/>
              <a:ext cx="327775" cy="133879"/>
            </a:xfrm>
            <a:prstGeom prst="rect">
              <a:avLst/>
            </a:prstGeom>
          </p:spPr>
        </p:pic>
        <p:pic>
          <p:nvPicPr>
            <p:cNvPr id="671" name="図 670">
              <a:extLst>
                <a:ext uri="{FF2B5EF4-FFF2-40B4-BE49-F238E27FC236}">
                  <a16:creationId xmlns:a16="http://schemas.microsoft.com/office/drawing/2014/main" id="{49D1D37B-577D-2788-7393-CF1233057E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054327" y="3197344"/>
              <a:ext cx="327775" cy="133879"/>
            </a:xfrm>
            <a:prstGeom prst="rect">
              <a:avLst/>
            </a:prstGeom>
          </p:spPr>
        </p:pic>
        <p:pic>
          <p:nvPicPr>
            <p:cNvPr id="672" name="図 671">
              <a:extLst>
                <a:ext uri="{FF2B5EF4-FFF2-40B4-BE49-F238E27FC236}">
                  <a16:creationId xmlns:a16="http://schemas.microsoft.com/office/drawing/2014/main" id="{A757C470-DCB5-F3BA-EA19-18C1EAF888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229587" y="3197344"/>
              <a:ext cx="327775" cy="133879"/>
            </a:xfrm>
            <a:prstGeom prst="rect">
              <a:avLst/>
            </a:prstGeom>
          </p:spPr>
        </p:pic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38F4D846-303F-FE1A-9468-4268DE32DCEB}"/>
              </a:ext>
            </a:extLst>
          </p:cNvPr>
          <p:cNvGrpSpPr/>
          <p:nvPr/>
        </p:nvGrpSpPr>
        <p:grpSpPr>
          <a:xfrm rot="5400000">
            <a:off x="6941913" y="1811987"/>
            <a:ext cx="1684702" cy="134858"/>
            <a:chOff x="5416137" y="383976"/>
            <a:chExt cx="1684702" cy="134858"/>
          </a:xfrm>
        </p:grpSpPr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227D5D82-375F-504C-B1CD-EFA4D99E77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218774" y="408582"/>
              <a:ext cx="348086" cy="106281"/>
            </a:xfrm>
            <a:prstGeom prst="rect">
              <a:avLst/>
            </a:prstGeom>
          </p:spPr>
        </p:pic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6D945F6F-E662-29EA-BDC6-0741DB679A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16137" y="383976"/>
              <a:ext cx="415442" cy="118916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8C0FB1F1-2AB6-CD11-CD24-54F16814B3D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397" y="396390"/>
              <a:ext cx="415442" cy="118916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5AC75C0E-838F-655B-FAB9-0D11DD6ECB2D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15271" y="401407"/>
              <a:ext cx="139921" cy="117427"/>
            </a:xfrm>
            <a:prstGeom prst="rect">
              <a:avLst/>
            </a:prstGeom>
          </p:spPr>
        </p:pic>
      </p:grpSp>
      <p:pic>
        <p:nvPicPr>
          <p:cNvPr id="14" name="図 13">
            <a:extLst>
              <a:ext uri="{FF2B5EF4-FFF2-40B4-BE49-F238E27FC236}">
                <a16:creationId xmlns:a16="http://schemas.microsoft.com/office/drawing/2014/main" id="{68E450FF-B5A1-13DA-FF1C-9C82E6929FE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77676" y="499193"/>
            <a:ext cx="139921" cy="11742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1C7F495-4D28-3AEE-DD55-6AED586B8CD3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04330" y="2093270"/>
            <a:ext cx="139921" cy="11742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74DD9F7-A23D-419B-6E05-60645BA8102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09505" y="3964704"/>
            <a:ext cx="415442" cy="118916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DC7BB1FA-9C97-0F99-9167-82528FDC309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19592" y="5038174"/>
            <a:ext cx="415442" cy="118916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53792EC-C0CC-649A-24AC-3B97A8258518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40948" y="3566277"/>
            <a:ext cx="139921" cy="117427"/>
          </a:xfrm>
          <a:prstGeom prst="rect">
            <a:avLst/>
          </a:prstGeom>
        </p:spPr>
      </p:pic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2C849783-68B5-DD24-063C-7BA7FEFA2EF0}"/>
              </a:ext>
            </a:extLst>
          </p:cNvPr>
          <p:cNvGrpSpPr/>
          <p:nvPr/>
        </p:nvGrpSpPr>
        <p:grpSpPr>
          <a:xfrm>
            <a:off x="5583247" y="372559"/>
            <a:ext cx="1872324" cy="3303673"/>
            <a:chOff x="5715327" y="392879"/>
            <a:chExt cx="1872324" cy="3303673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0AAC4CCD-DD3A-C2B7-78B5-4939281A2478}"/>
                </a:ext>
              </a:extLst>
            </p:cNvPr>
            <p:cNvGrpSpPr/>
            <p:nvPr/>
          </p:nvGrpSpPr>
          <p:grpSpPr>
            <a:xfrm rot="5400000">
              <a:off x="6488553" y="-375599"/>
              <a:ext cx="327775" cy="1864731"/>
              <a:chOff x="5368047" y="914669"/>
              <a:chExt cx="327775" cy="1864731"/>
            </a:xfrm>
          </p:grpSpPr>
          <p:pic>
            <p:nvPicPr>
              <p:cNvPr id="504" name="図 503">
                <a:extLst>
                  <a:ext uri="{FF2B5EF4-FFF2-40B4-BE49-F238E27FC236}">
                    <a16:creationId xmlns:a16="http://schemas.microsoft.com/office/drawing/2014/main" id="{F756B451-517D-08BF-FFA6-9ABD0E227D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9146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35" name="図 534">
                <a:extLst>
                  <a:ext uri="{FF2B5EF4-FFF2-40B4-BE49-F238E27FC236}">
                    <a16:creationId xmlns:a16="http://schemas.microsoft.com/office/drawing/2014/main" id="{3AA79339-7AE0-7B2E-03F2-3B350EEA1F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0899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36" name="図 535">
                <a:extLst>
                  <a:ext uri="{FF2B5EF4-FFF2-40B4-BE49-F238E27FC236}">
                    <a16:creationId xmlns:a16="http://schemas.microsoft.com/office/drawing/2014/main" id="{978D31C4-7C12-57AE-16E9-A70B6B07CF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2575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37" name="図 536">
                <a:extLst>
                  <a:ext uri="{FF2B5EF4-FFF2-40B4-BE49-F238E27FC236}">
                    <a16:creationId xmlns:a16="http://schemas.microsoft.com/office/drawing/2014/main" id="{8521AC79-C959-2580-1255-A1F506D976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4328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38" name="図 537">
                <a:extLst>
                  <a:ext uri="{FF2B5EF4-FFF2-40B4-BE49-F238E27FC236}">
                    <a16:creationId xmlns:a16="http://schemas.microsoft.com/office/drawing/2014/main" id="{2E860365-BCE3-B91B-4E33-0DD0CCB029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6080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39" name="図 538">
                <a:extLst>
                  <a:ext uri="{FF2B5EF4-FFF2-40B4-BE49-F238E27FC236}">
                    <a16:creationId xmlns:a16="http://schemas.microsoft.com/office/drawing/2014/main" id="{46DD1B9E-3860-3747-53D2-CA523DB16A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7833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40" name="図 539">
                <a:extLst>
                  <a:ext uri="{FF2B5EF4-FFF2-40B4-BE49-F238E27FC236}">
                    <a16:creationId xmlns:a16="http://schemas.microsoft.com/office/drawing/2014/main" id="{68F9CC8D-FA91-DF49-BDB4-04F78C51D7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9509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41" name="図 540">
                <a:extLst>
                  <a:ext uri="{FF2B5EF4-FFF2-40B4-BE49-F238E27FC236}">
                    <a16:creationId xmlns:a16="http://schemas.microsoft.com/office/drawing/2014/main" id="{82DD5452-7B77-A4A0-5062-46A059ED4E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1262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42" name="図 541">
                <a:extLst>
                  <a:ext uri="{FF2B5EF4-FFF2-40B4-BE49-F238E27FC236}">
                    <a16:creationId xmlns:a16="http://schemas.microsoft.com/office/drawing/2014/main" id="{0F38BECA-769D-0903-BC3A-A4041A5A1B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30262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43" name="図 542">
                <a:extLst>
                  <a:ext uri="{FF2B5EF4-FFF2-40B4-BE49-F238E27FC236}">
                    <a16:creationId xmlns:a16="http://schemas.microsoft.com/office/drawing/2014/main" id="{DC694563-32E9-4D0E-24B3-DFCF45F02E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47788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44" name="図 543">
                <a:extLst>
                  <a:ext uri="{FF2B5EF4-FFF2-40B4-BE49-F238E27FC236}">
                    <a16:creationId xmlns:a16="http://schemas.microsoft.com/office/drawing/2014/main" id="{4F27140C-A568-5071-0C12-425AD13064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645521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FC871476-FA0C-9534-15CE-E3DE3C3EB0A9}"/>
                </a:ext>
              </a:extLst>
            </p:cNvPr>
            <p:cNvGrpSpPr/>
            <p:nvPr/>
          </p:nvGrpSpPr>
          <p:grpSpPr>
            <a:xfrm>
              <a:off x="5722920" y="829252"/>
              <a:ext cx="1864731" cy="327775"/>
              <a:chOff x="5722920" y="817060"/>
              <a:chExt cx="1864731" cy="327775"/>
            </a:xfrm>
          </p:grpSpPr>
          <p:pic>
            <p:nvPicPr>
              <p:cNvPr id="550" name="図 549">
                <a:extLst>
                  <a:ext uri="{FF2B5EF4-FFF2-40B4-BE49-F238E27FC236}">
                    <a16:creationId xmlns:a16="http://schemas.microsoft.com/office/drawing/2014/main" id="{4ACD4046-BA9D-2820-1C05-0FE2BD4DAC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35682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51" name="図 550">
                <a:extLst>
                  <a:ext uri="{FF2B5EF4-FFF2-40B4-BE49-F238E27FC236}">
                    <a16:creationId xmlns:a16="http://schemas.microsoft.com/office/drawing/2014/main" id="{70C316BF-0AB0-7A0C-B379-22F3D7B451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18156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52" name="図 551">
                <a:extLst>
                  <a:ext uri="{FF2B5EF4-FFF2-40B4-BE49-F238E27FC236}">
                    <a16:creationId xmlns:a16="http://schemas.microsoft.com/office/drawing/2014/main" id="{422E1C83-9945-8F72-2101-8DEDECA0FC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1392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53" name="図 552">
                <a:extLst>
                  <a:ext uri="{FF2B5EF4-FFF2-40B4-BE49-F238E27FC236}">
                    <a16:creationId xmlns:a16="http://schemas.microsoft.com/office/drawing/2014/main" id="{EEAE205A-0469-3DA3-46E6-F573898219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83866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54" name="図 553">
                <a:extLst>
                  <a:ext uri="{FF2B5EF4-FFF2-40B4-BE49-F238E27FC236}">
                    <a16:creationId xmlns:a16="http://schemas.microsoft.com/office/drawing/2014/main" id="{61E6CDD8-B303-D4AA-A226-70F7B090E2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66340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55" name="図 554">
                <a:extLst>
                  <a:ext uri="{FF2B5EF4-FFF2-40B4-BE49-F238E27FC236}">
                    <a16:creationId xmlns:a16="http://schemas.microsoft.com/office/drawing/2014/main" id="{A4A03CCA-4905-8272-5BDC-4DEA65DCD3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48814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56" name="図 555">
                <a:extLst>
                  <a:ext uri="{FF2B5EF4-FFF2-40B4-BE49-F238E27FC236}">
                    <a16:creationId xmlns:a16="http://schemas.microsoft.com/office/drawing/2014/main" id="{67D09241-9B9C-FD65-651A-2DA842335B6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32050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57" name="図 556">
                <a:extLst>
                  <a:ext uri="{FF2B5EF4-FFF2-40B4-BE49-F238E27FC236}">
                    <a16:creationId xmlns:a16="http://schemas.microsoft.com/office/drawing/2014/main" id="{D3BD0E48-A7B7-34D9-E126-F2C19F2DB9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145244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58" name="図 557">
                <a:extLst>
                  <a:ext uri="{FF2B5EF4-FFF2-40B4-BE49-F238E27FC236}">
                    <a16:creationId xmlns:a16="http://schemas.microsoft.com/office/drawing/2014/main" id="{393ADB43-C235-FB55-70EF-14CFDC4951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968872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59" name="図 558">
                <a:extLst>
                  <a:ext uri="{FF2B5EF4-FFF2-40B4-BE49-F238E27FC236}">
                    <a16:creationId xmlns:a16="http://schemas.microsoft.com/office/drawing/2014/main" id="{B6FCFF0E-2B06-62E2-9C34-C744D5D4F4E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793612" y="9140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60" name="図 559">
                <a:extLst>
                  <a:ext uri="{FF2B5EF4-FFF2-40B4-BE49-F238E27FC236}">
                    <a16:creationId xmlns:a16="http://schemas.microsoft.com/office/drawing/2014/main" id="{409B2875-155E-6522-3FA2-A1BF0D23EE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625972" y="914008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1681F5BE-6EF5-6CA6-8F48-6C0340A24BE6}"/>
                </a:ext>
              </a:extLst>
            </p:cNvPr>
            <p:cNvGrpSpPr/>
            <p:nvPr/>
          </p:nvGrpSpPr>
          <p:grpSpPr>
            <a:xfrm>
              <a:off x="5720075" y="1255972"/>
              <a:ext cx="1864731" cy="327775"/>
              <a:chOff x="5720075" y="1243780"/>
              <a:chExt cx="1864731" cy="327775"/>
            </a:xfrm>
          </p:grpSpPr>
          <p:pic>
            <p:nvPicPr>
              <p:cNvPr id="564" name="図 563">
                <a:extLst>
                  <a:ext uri="{FF2B5EF4-FFF2-40B4-BE49-F238E27FC236}">
                    <a16:creationId xmlns:a16="http://schemas.microsoft.com/office/drawing/2014/main" id="{2EF82F06-6E29-41BE-5DDB-205FE84F57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35397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65" name="図 564">
                <a:extLst>
                  <a:ext uri="{FF2B5EF4-FFF2-40B4-BE49-F238E27FC236}">
                    <a16:creationId xmlns:a16="http://schemas.microsoft.com/office/drawing/2014/main" id="{ACAE75F6-0A90-A987-701D-65775F8A2BD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17871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66" name="図 565">
                <a:extLst>
                  <a:ext uri="{FF2B5EF4-FFF2-40B4-BE49-F238E27FC236}">
                    <a16:creationId xmlns:a16="http://schemas.microsoft.com/office/drawing/2014/main" id="{E893D297-3E1B-82DD-C2C9-D37F99A9B0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1107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67" name="図 566">
                <a:extLst>
                  <a:ext uri="{FF2B5EF4-FFF2-40B4-BE49-F238E27FC236}">
                    <a16:creationId xmlns:a16="http://schemas.microsoft.com/office/drawing/2014/main" id="{B9DD8368-EF3C-2039-46EA-1B1EC22722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83581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68" name="図 567">
                <a:extLst>
                  <a:ext uri="{FF2B5EF4-FFF2-40B4-BE49-F238E27FC236}">
                    <a16:creationId xmlns:a16="http://schemas.microsoft.com/office/drawing/2014/main" id="{4B10BC5D-A787-3B3F-16D1-4C97B983DC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66055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69" name="図 568">
                <a:extLst>
                  <a:ext uri="{FF2B5EF4-FFF2-40B4-BE49-F238E27FC236}">
                    <a16:creationId xmlns:a16="http://schemas.microsoft.com/office/drawing/2014/main" id="{64817972-0E33-1990-BD37-EA1854C0CE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48529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70" name="図 569">
                <a:extLst>
                  <a:ext uri="{FF2B5EF4-FFF2-40B4-BE49-F238E27FC236}">
                    <a16:creationId xmlns:a16="http://schemas.microsoft.com/office/drawing/2014/main" id="{03C0EC13-FDA9-6CD6-BC69-3039A8CF41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31765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71" name="図 570">
                <a:extLst>
                  <a:ext uri="{FF2B5EF4-FFF2-40B4-BE49-F238E27FC236}">
                    <a16:creationId xmlns:a16="http://schemas.microsoft.com/office/drawing/2014/main" id="{B6D6962A-FE9D-120C-1768-6F5B929F89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142399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72" name="図 571">
                <a:extLst>
                  <a:ext uri="{FF2B5EF4-FFF2-40B4-BE49-F238E27FC236}">
                    <a16:creationId xmlns:a16="http://schemas.microsoft.com/office/drawing/2014/main" id="{2C592144-09D0-E43F-B8B0-E71FEC3A6D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966027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73" name="図 572">
                <a:extLst>
                  <a:ext uri="{FF2B5EF4-FFF2-40B4-BE49-F238E27FC236}">
                    <a16:creationId xmlns:a16="http://schemas.microsoft.com/office/drawing/2014/main" id="{8262F008-E6BC-39BE-82FD-8136E5A8D5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790767" y="13407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74" name="図 573">
                <a:extLst>
                  <a:ext uri="{FF2B5EF4-FFF2-40B4-BE49-F238E27FC236}">
                    <a16:creationId xmlns:a16="http://schemas.microsoft.com/office/drawing/2014/main" id="{948BB711-D2F0-1D3C-5BE0-615B6B96F3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623127" y="1340728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49" name="グループ化 48">
              <a:extLst>
                <a:ext uri="{FF2B5EF4-FFF2-40B4-BE49-F238E27FC236}">
                  <a16:creationId xmlns:a16="http://schemas.microsoft.com/office/drawing/2014/main" id="{A230FC20-74DA-2B11-0A6A-1B35BCDEDE78}"/>
                </a:ext>
              </a:extLst>
            </p:cNvPr>
            <p:cNvGrpSpPr/>
            <p:nvPr/>
          </p:nvGrpSpPr>
          <p:grpSpPr>
            <a:xfrm>
              <a:off x="5722920" y="1680152"/>
              <a:ext cx="1864731" cy="327775"/>
              <a:chOff x="5722920" y="1667960"/>
              <a:chExt cx="1864731" cy="327775"/>
            </a:xfrm>
          </p:grpSpPr>
          <p:pic>
            <p:nvPicPr>
              <p:cNvPr id="212" name="図 211">
                <a:extLst>
                  <a:ext uri="{FF2B5EF4-FFF2-40B4-BE49-F238E27FC236}">
                    <a16:creationId xmlns:a16="http://schemas.microsoft.com/office/drawing/2014/main" id="{B39BE4C2-B9A0-BF39-198E-B539110356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35682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13" name="図 212">
                <a:extLst>
                  <a:ext uri="{FF2B5EF4-FFF2-40B4-BE49-F238E27FC236}">
                    <a16:creationId xmlns:a16="http://schemas.microsoft.com/office/drawing/2014/main" id="{93C75C4F-B3E3-F2E2-EFAC-1227107768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18156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15" name="図 214">
                <a:extLst>
                  <a:ext uri="{FF2B5EF4-FFF2-40B4-BE49-F238E27FC236}">
                    <a16:creationId xmlns:a16="http://schemas.microsoft.com/office/drawing/2014/main" id="{96437270-0656-9A55-5C4E-A37FA2FF81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1392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16" name="図 215">
                <a:extLst>
                  <a:ext uri="{FF2B5EF4-FFF2-40B4-BE49-F238E27FC236}">
                    <a16:creationId xmlns:a16="http://schemas.microsoft.com/office/drawing/2014/main" id="{B3145B17-60D6-59BE-2562-F15E66309A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83866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17" name="図 216">
                <a:extLst>
                  <a:ext uri="{FF2B5EF4-FFF2-40B4-BE49-F238E27FC236}">
                    <a16:creationId xmlns:a16="http://schemas.microsoft.com/office/drawing/2014/main" id="{B345A381-1442-5736-5CD1-54246FBC61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66340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18" name="図 217">
                <a:extLst>
                  <a:ext uri="{FF2B5EF4-FFF2-40B4-BE49-F238E27FC236}">
                    <a16:creationId xmlns:a16="http://schemas.microsoft.com/office/drawing/2014/main" id="{A1FBC893-046C-DB89-274D-C759D30AC4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48814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19" name="図 218">
                <a:extLst>
                  <a:ext uri="{FF2B5EF4-FFF2-40B4-BE49-F238E27FC236}">
                    <a16:creationId xmlns:a16="http://schemas.microsoft.com/office/drawing/2014/main" id="{42CF865D-1D00-B5B4-3E83-14735482E9D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32050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20" name="図 219">
                <a:extLst>
                  <a:ext uri="{FF2B5EF4-FFF2-40B4-BE49-F238E27FC236}">
                    <a16:creationId xmlns:a16="http://schemas.microsoft.com/office/drawing/2014/main" id="{164EE538-21AF-BC59-F52A-01C9653D14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145244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21" name="図 220">
                <a:extLst>
                  <a:ext uri="{FF2B5EF4-FFF2-40B4-BE49-F238E27FC236}">
                    <a16:creationId xmlns:a16="http://schemas.microsoft.com/office/drawing/2014/main" id="{2F75E8B3-8202-24CF-C800-356EEB07AA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968872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22" name="図 221">
                <a:extLst>
                  <a:ext uri="{FF2B5EF4-FFF2-40B4-BE49-F238E27FC236}">
                    <a16:creationId xmlns:a16="http://schemas.microsoft.com/office/drawing/2014/main" id="{08438DF2-8EEC-4DE4-2977-8E82855572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793612" y="17649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23" name="図 222">
                <a:extLst>
                  <a:ext uri="{FF2B5EF4-FFF2-40B4-BE49-F238E27FC236}">
                    <a16:creationId xmlns:a16="http://schemas.microsoft.com/office/drawing/2014/main" id="{23241D4C-D7F9-9B82-28C6-716A8E5F2E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625972" y="1764908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44272F45-61C8-7553-E09F-A02DFDD6BA75}"/>
                </a:ext>
              </a:extLst>
            </p:cNvPr>
            <p:cNvGrpSpPr/>
            <p:nvPr/>
          </p:nvGrpSpPr>
          <p:grpSpPr>
            <a:xfrm>
              <a:off x="5720075" y="2106872"/>
              <a:ext cx="1864731" cy="327775"/>
              <a:chOff x="5720075" y="2094680"/>
              <a:chExt cx="1864731" cy="327775"/>
            </a:xfrm>
          </p:grpSpPr>
          <p:pic>
            <p:nvPicPr>
              <p:cNvPr id="228" name="図 227">
                <a:extLst>
                  <a:ext uri="{FF2B5EF4-FFF2-40B4-BE49-F238E27FC236}">
                    <a16:creationId xmlns:a16="http://schemas.microsoft.com/office/drawing/2014/main" id="{7951243E-4701-F109-7C6D-5D7D113A1B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35397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29" name="図 228">
                <a:extLst>
                  <a:ext uri="{FF2B5EF4-FFF2-40B4-BE49-F238E27FC236}">
                    <a16:creationId xmlns:a16="http://schemas.microsoft.com/office/drawing/2014/main" id="{488BFDAA-5F90-E189-905F-6458E85E95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17871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30" name="図 229">
                <a:extLst>
                  <a:ext uri="{FF2B5EF4-FFF2-40B4-BE49-F238E27FC236}">
                    <a16:creationId xmlns:a16="http://schemas.microsoft.com/office/drawing/2014/main" id="{4AFC4641-3FB0-D049-AB93-1E6B3652C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1107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31" name="図 230">
                <a:extLst>
                  <a:ext uri="{FF2B5EF4-FFF2-40B4-BE49-F238E27FC236}">
                    <a16:creationId xmlns:a16="http://schemas.microsoft.com/office/drawing/2014/main" id="{AA28DF34-44EC-3C59-4D64-E73E5D61B7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83581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32" name="図 231">
                <a:extLst>
                  <a:ext uri="{FF2B5EF4-FFF2-40B4-BE49-F238E27FC236}">
                    <a16:creationId xmlns:a16="http://schemas.microsoft.com/office/drawing/2014/main" id="{5BD0CA47-C5ED-8DF9-3BB6-02D44B06F1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66055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33" name="図 232">
                <a:extLst>
                  <a:ext uri="{FF2B5EF4-FFF2-40B4-BE49-F238E27FC236}">
                    <a16:creationId xmlns:a16="http://schemas.microsoft.com/office/drawing/2014/main" id="{AE8194F2-3B03-9683-71DE-A9BC26288C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48529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34" name="図 233">
                <a:extLst>
                  <a:ext uri="{FF2B5EF4-FFF2-40B4-BE49-F238E27FC236}">
                    <a16:creationId xmlns:a16="http://schemas.microsoft.com/office/drawing/2014/main" id="{2779AA7B-B9D8-3085-BCC0-6851DF3D89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31765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35" name="図 234">
                <a:extLst>
                  <a:ext uri="{FF2B5EF4-FFF2-40B4-BE49-F238E27FC236}">
                    <a16:creationId xmlns:a16="http://schemas.microsoft.com/office/drawing/2014/main" id="{5712A735-28AA-DBE8-AAE3-16E88D8D24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142399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36" name="図 235">
                <a:extLst>
                  <a:ext uri="{FF2B5EF4-FFF2-40B4-BE49-F238E27FC236}">
                    <a16:creationId xmlns:a16="http://schemas.microsoft.com/office/drawing/2014/main" id="{65660B1D-73C1-16AD-CE6E-5848EA02C79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966027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37" name="図 236">
                <a:extLst>
                  <a:ext uri="{FF2B5EF4-FFF2-40B4-BE49-F238E27FC236}">
                    <a16:creationId xmlns:a16="http://schemas.microsoft.com/office/drawing/2014/main" id="{30F62021-6C21-AE63-CCAB-97C3B0F03B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790767" y="219162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38" name="図 237">
                <a:extLst>
                  <a:ext uri="{FF2B5EF4-FFF2-40B4-BE49-F238E27FC236}">
                    <a16:creationId xmlns:a16="http://schemas.microsoft.com/office/drawing/2014/main" id="{417A5572-8F96-6A7C-C1FE-8DE3DBE944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623127" y="2191628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CDE869B4-E8C9-18F7-6FE9-99AEA365BB2E}"/>
                </a:ext>
              </a:extLst>
            </p:cNvPr>
            <p:cNvGrpSpPr/>
            <p:nvPr/>
          </p:nvGrpSpPr>
          <p:grpSpPr>
            <a:xfrm>
              <a:off x="5722920" y="2537148"/>
              <a:ext cx="1864731" cy="327775"/>
              <a:chOff x="5722920" y="2518860"/>
              <a:chExt cx="1864731" cy="327775"/>
            </a:xfrm>
          </p:grpSpPr>
          <p:pic>
            <p:nvPicPr>
              <p:cNvPr id="243" name="図 242">
                <a:extLst>
                  <a:ext uri="{FF2B5EF4-FFF2-40B4-BE49-F238E27FC236}">
                    <a16:creationId xmlns:a16="http://schemas.microsoft.com/office/drawing/2014/main" id="{097B18BB-EA84-48BB-B396-BBB52CBA74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35682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44" name="図 243">
                <a:extLst>
                  <a:ext uri="{FF2B5EF4-FFF2-40B4-BE49-F238E27FC236}">
                    <a16:creationId xmlns:a16="http://schemas.microsoft.com/office/drawing/2014/main" id="{5FF6DAE1-184E-588F-E921-1547617B46D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18156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45" name="図 244">
                <a:extLst>
                  <a:ext uri="{FF2B5EF4-FFF2-40B4-BE49-F238E27FC236}">
                    <a16:creationId xmlns:a16="http://schemas.microsoft.com/office/drawing/2014/main" id="{2600EBB7-429E-8058-F1A8-74A9C78D3D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701392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46" name="図 245">
                <a:extLst>
                  <a:ext uri="{FF2B5EF4-FFF2-40B4-BE49-F238E27FC236}">
                    <a16:creationId xmlns:a16="http://schemas.microsoft.com/office/drawing/2014/main" id="{B9B4911D-96D4-BB8E-AF38-3B57280FD6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83866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47" name="図 246">
                <a:extLst>
                  <a:ext uri="{FF2B5EF4-FFF2-40B4-BE49-F238E27FC236}">
                    <a16:creationId xmlns:a16="http://schemas.microsoft.com/office/drawing/2014/main" id="{632CDEB5-EB82-3E37-DB5C-BBC69FD010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66340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48" name="図 247">
                <a:extLst>
                  <a:ext uri="{FF2B5EF4-FFF2-40B4-BE49-F238E27FC236}">
                    <a16:creationId xmlns:a16="http://schemas.microsoft.com/office/drawing/2014/main" id="{DC08DC3E-810D-7CA5-B32B-04493F92E2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48814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49" name="図 248">
                <a:extLst>
                  <a:ext uri="{FF2B5EF4-FFF2-40B4-BE49-F238E27FC236}">
                    <a16:creationId xmlns:a16="http://schemas.microsoft.com/office/drawing/2014/main" id="{614D5F75-BBA8-BBEB-86D8-BE2E9B5E18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32050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50" name="図 249">
                <a:extLst>
                  <a:ext uri="{FF2B5EF4-FFF2-40B4-BE49-F238E27FC236}">
                    <a16:creationId xmlns:a16="http://schemas.microsoft.com/office/drawing/2014/main" id="{A8639DCA-88EE-B29A-9389-B64DB802A7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6145244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51" name="図 250">
                <a:extLst>
                  <a:ext uri="{FF2B5EF4-FFF2-40B4-BE49-F238E27FC236}">
                    <a16:creationId xmlns:a16="http://schemas.microsoft.com/office/drawing/2014/main" id="{0A75D6DC-C255-78FD-4AAF-68BE613498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968872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52" name="図 251">
                <a:extLst>
                  <a:ext uri="{FF2B5EF4-FFF2-40B4-BE49-F238E27FC236}">
                    <a16:creationId xmlns:a16="http://schemas.microsoft.com/office/drawing/2014/main" id="{7CF982F1-0E29-E6E9-3EE9-81F5B4D95E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793612" y="2615808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54" name="図 253">
                <a:extLst>
                  <a:ext uri="{FF2B5EF4-FFF2-40B4-BE49-F238E27FC236}">
                    <a16:creationId xmlns:a16="http://schemas.microsoft.com/office/drawing/2014/main" id="{08EBD1A6-F60A-D8A8-091C-63CCF0F106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625972" y="2615808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5E221B78-B96E-89FD-71B6-02E6CC13DCE2}"/>
                </a:ext>
              </a:extLst>
            </p:cNvPr>
            <p:cNvGrpSpPr/>
            <p:nvPr/>
          </p:nvGrpSpPr>
          <p:grpSpPr>
            <a:xfrm rot="5400000">
              <a:off x="6483805" y="2197963"/>
              <a:ext cx="327775" cy="1864731"/>
              <a:chOff x="5368047" y="914669"/>
              <a:chExt cx="327775" cy="1864731"/>
            </a:xfrm>
          </p:grpSpPr>
          <p:pic>
            <p:nvPicPr>
              <p:cNvPr id="4" name="図 3">
                <a:extLst>
                  <a:ext uri="{FF2B5EF4-FFF2-40B4-BE49-F238E27FC236}">
                    <a16:creationId xmlns:a16="http://schemas.microsoft.com/office/drawing/2014/main" id="{41912A02-BBDF-D0E6-70A6-C0059B3E49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9146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8AEFD162-23F9-FB64-A9C9-587ACA5B9C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0899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6" name="図 5">
                <a:extLst>
                  <a:ext uri="{FF2B5EF4-FFF2-40B4-BE49-F238E27FC236}">
                    <a16:creationId xmlns:a16="http://schemas.microsoft.com/office/drawing/2014/main" id="{F5003A2D-6B2A-60F5-6FA3-5ABA9D97B3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2575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7" name="図 6">
                <a:extLst>
                  <a:ext uri="{FF2B5EF4-FFF2-40B4-BE49-F238E27FC236}">
                    <a16:creationId xmlns:a16="http://schemas.microsoft.com/office/drawing/2014/main" id="{A4B6D6DA-C61F-B999-CF49-837A301A9C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4328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8" name="図 7">
                <a:extLst>
                  <a:ext uri="{FF2B5EF4-FFF2-40B4-BE49-F238E27FC236}">
                    <a16:creationId xmlns:a16="http://schemas.microsoft.com/office/drawing/2014/main" id="{50046C89-3546-C105-0D02-07A5F5416D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6080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C533D5B1-34B7-506B-C446-8C9C7838F2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7833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19" name="図 18">
                <a:extLst>
                  <a:ext uri="{FF2B5EF4-FFF2-40B4-BE49-F238E27FC236}">
                    <a16:creationId xmlns:a16="http://schemas.microsoft.com/office/drawing/2014/main" id="{AE7E5A76-6295-F903-9432-642705C72F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9509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08F3A043-C845-8BF1-8CF9-F970939894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1262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0" name="図 29">
                <a:extLst>
                  <a:ext uri="{FF2B5EF4-FFF2-40B4-BE49-F238E27FC236}">
                    <a16:creationId xmlns:a16="http://schemas.microsoft.com/office/drawing/2014/main" id="{91074025-CE0B-6741-AD01-21A591B2B7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30262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B879DBC3-A2AC-6318-E295-8183D8F385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47788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A90FED18-55BF-C5CB-C0FC-FAA67ED4CB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645521"/>
                <a:ext cx="327775" cy="133879"/>
              </a:xfrm>
              <a:prstGeom prst="rect">
                <a:avLst/>
              </a:prstGeom>
            </p:spPr>
          </p:pic>
        </p:grpSp>
        <p:grpSp>
          <p:nvGrpSpPr>
            <p:cNvPr id="35" name="グループ化 34">
              <a:extLst>
                <a:ext uri="{FF2B5EF4-FFF2-40B4-BE49-F238E27FC236}">
                  <a16:creationId xmlns:a16="http://schemas.microsoft.com/office/drawing/2014/main" id="{694423F0-FD00-C2F8-24B0-855C2CA6AEDA}"/>
                </a:ext>
              </a:extLst>
            </p:cNvPr>
            <p:cNvGrpSpPr/>
            <p:nvPr/>
          </p:nvGrpSpPr>
          <p:grpSpPr>
            <a:xfrm rot="5400000">
              <a:off x="6489901" y="2600299"/>
              <a:ext cx="327775" cy="1864731"/>
              <a:chOff x="5368047" y="914669"/>
              <a:chExt cx="327775" cy="1864731"/>
            </a:xfrm>
          </p:grpSpPr>
          <p:pic>
            <p:nvPicPr>
              <p:cNvPr id="36" name="図 35">
                <a:extLst>
                  <a:ext uri="{FF2B5EF4-FFF2-40B4-BE49-F238E27FC236}">
                    <a16:creationId xmlns:a16="http://schemas.microsoft.com/office/drawing/2014/main" id="{23361F19-139C-E33E-5F07-822B21F8AE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9146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7" name="図 36">
                <a:extLst>
                  <a:ext uri="{FF2B5EF4-FFF2-40B4-BE49-F238E27FC236}">
                    <a16:creationId xmlns:a16="http://schemas.microsoft.com/office/drawing/2014/main" id="{C7A807A4-DEE5-1634-5DDC-6693F410EC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0899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39AC73A3-17D6-AF9E-80E3-57CBDBC469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25756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39" name="図 38">
                <a:extLst>
                  <a:ext uri="{FF2B5EF4-FFF2-40B4-BE49-F238E27FC236}">
                    <a16:creationId xmlns:a16="http://schemas.microsoft.com/office/drawing/2014/main" id="{A4F04478-B322-95E5-FF14-12E969DB9B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43282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982C2815-52AC-CAD9-2837-3B86CC3FA7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6080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1C7259B1-FA1A-D28C-679D-2A835DB577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7833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4147DAFB-E2A3-5E93-B2A2-A343E6BDE7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195098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3" name="図 42">
                <a:extLst>
                  <a:ext uri="{FF2B5EF4-FFF2-40B4-BE49-F238E27FC236}">
                    <a16:creationId xmlns:a16="http://schemas.microsoft.com/office/drawing/2014/main" id="{8D1C2EC5-1459-1C5A-4C03-41FBCBAA7D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126249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4" name="図 43">
                <a:extLst>
                  <a:ext uri="{FF2B5EF4-FFF2-40B4-BE49-F238E27FC236}">
                    <a16:creationId xmlns:a16="http://schemas.microsoft.com/office/drawing/2014/main" id="{819046C3-1FD1-A7C5-43EF-2D6EB5CC61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30262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5" name="図 44">
                <a:extLst>
                  <a:ext uri="{FF2B5EF4-FFF2-40B4-BE49-F238E27FC236}">
                    <a16:creationId xmlns:a16="http://schemas.microsoft.com/office/drawing/2014/main" id="{EAC3FB1A-B907-72BF-E934-7FD8D79A2B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477881"/>
                <a:ext cx="327775" cy="133879"/>
              </a:xfrm>
              <a:prstGeom prst="rect">
                <a:avLst/>
              </a:prstGeom>
            </p:spPr>
          </p:pic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9D4500B3-E601-89A3-2F59-63B9FC96FF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68047" y="2645521"/>
                <a:ext cx="327775" cy="133879"/>
              </a:xfrm>
              <a:prstGeom prst="rect">
                <a:avLst/>
              </a:prstGeom>
            </p:spPr>
          </p:pic>
        </p:grpSp>
      </p:grpSp>
      <p:grpSp>
        <p:nvGrpSpPr>
          <p:cNvPr id="448" name="グループ化 447">
            <a:extLst>
              <a:ext uri="{FF2B5EF4-FFF2-40B4-BE49-F238E27FC236}">
                <a16:creationId xmlns:a16="http://schemas.microsoft.com/office/drawing/2014/main" id="{587FCEDD-2E0A-B663-8775-FF00DEBC5ACD}"/>
              </a:ext>
            </a:extLst>
          </p:cNvPr>
          <p:cNvGrpSpPr/>
          <p:nvPr/>
        </p:nvGrpSpPr>
        <p:grpSpPr>
          <a:xfrm rot="10800000">
            <a:off x="5895463" y="4729511"/>
            <a:ext cx="327775" cy="1345459"/>
            <a:chOff x="5368047" y="914669"/>
            <a:chExt cx="327775" cy="1345459"/>
          </a:xfrm>
        </p:grpSpPr>
        <p:pic>
          <p:nvPicPr>
            <p:cNvPr id="449" name="図 448">
              <a:extLst>
                <a:ext uri="{FF2B5EF4-FFF2-40B4-BE49-F238E27FC236}">
                  <a16:creationId xmlns:a16="http://schemas.microsoft.com/office/drawing/2014/main" id="{D582CA15-04AA-133D-1E45-068DA14D4C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8047" y="914669"/>
              <a:ext cx="327775" cy="133879"/>
            </a:xfrm>
            <a:prstGeom prst="rect">
              <a:avLst/>
            </a:prstGeom>
          </p:spPr>
        </p:pic>
        <p:pic>
          <p:nvPicPr>
            <p:cNvPr id="450" name="図 449">
              <a:extLst>
                <a:ext uri="{FF2B5EF4-FFF2-40B4-BE49-F238E27FC236}">
                  <a16:creationId xmlns:a16="http://schemas.microsoft.com/office/drawing/2014/main" id="{C9762262-6FA7-8D93-F382-2B43ED4286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8047" y="1089929"/>
              <a:ext cx="327775" cy="133879"/>
            </a:xfrm>
            <a:prstGeom prst="rect">
              <a:avLst/>
            </a:prstGeom>
          </p:spPr>
        </p:pic>
        <p:pic>
          <p:nvPicPr>
            <p:cNvPr id="451" name="図 450">
              <a:extLst>
                <a:ext uri="{FF2B5EF4-FFF2-40B4-BE49-F238E27FC236}">
                  <a16:creationId xmlns:a16="http://schemas.microsoft.com/office/drawing/2014/main" id="{8CBCF3DE-DC4F-F0FB-1ED5-12FD5BCA534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8047" y="1257569"/>
              <a:ext cx="327775" cy="133879"/>
            </a:xfrm>
            <a:prstGeom prst="rect">
              <a:avLst/>
            </a:prstGeom>
          </p:spPr>
        </p:pic>
        <p:pic>
          <p:nvPicPr>
            <p:cNvPr id="452" name="図 451">
              <a:extLst>
                <a:ext uri="{FF2B5EF4-FFF2-40B4-BE49-F238E27FC236}">
                  <a16:creationId xmlns:a16="http://schemas.microsoft.com/office/drawing/2014/main" id="{486F3B96-E021-B4E4-9A5B-EBE297AB6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8047" y="1432829"/>
              <a:ext cx="327775" cy="133879"/>
            </a:xfrm>
            <a:prstGeom prst="rect">
              <a:avLst/>
            </a:prstGeom>
          </p:spPr>
        </p:pic>
        <p:pic>
          <p:nvPicPr>
            <p:cNvPr id="453" name="図 452">
              <a:extLst>
                <a:ext uri="{FF2B5EF4-FFF2-40B4-BE49-F238E27FC236}">
                  <a16:creationId xmlns:a16="http://schemas.microsoft.com/office/drawing/2014/main" id="{0C30B91D-878F-C0C0-8ADF-4461217FF69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8047" y="1608089"/>
              <a:ext cx="327775" cy="133879"/>
            </a:xfrm>
            <a:prstGeom prst="rect">
              <a:avLst/>
            </a:prstGeom>
          </p:spPr>
        </p:pic>
        <p:pic>
          <p:nvPicPr>
            <p:cNvPr id="454" name="図 453">
              <a:extLst>
                <a:ext uri="{FF2B5EF4-FFF2-40B4-BE49-F238E27FC236}">
                  <a16:creationId xmlns:a16="http://schemas.microsoft.com/office/drawing/2014/main" id="{0BF16E14-51F6-AD39-E3B9-7C821F53B0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8047" y="1783349"/>
              <a:ext cx="327775" cy="133879"/>
            </a:xfrm>
            <a:prstGeom prst="rect">
              <a:avLst/>
            </a:prstGeom>
          </p:spPr>
        </p:pic>
        <p:pic>
          <p:nvPicPr>
            <p:cNvPr id="455" name="図 454">
              <a:extLst>
                <a:ext uri="{FF2B5EF4-FFF2-40B4-BE49-F238E27FC236}">
                  <a16:creationId xmlns:a16="http://schemas.microsoft.com/office/drawing/2014/main" id="{8F820DE2-3CB9-60F7-10C4-FCD772F6D4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8047" y="1950989"/>
              <a:ext cx="327775" cy="133879"/>
            </a:xfrm>
            <a:prstGeom prst="rect">
              <a:avLst/>
            </a:prstGeom>
          </p:spPr>
        </p:pic>
        <p:pic>
          <p:nvPicPr>
            <p:cNvPr id="456" name="図 455">
              <a:extLst>
                <a:ext uri="{FF2B5EF4-FFF2-40B4-BE49-F238E27FC236}">
                  <a16:creationId xmlns:a16="http://schemas.microsoft.com/office/drawing/2014/main" id="{B436B33D-54AE-4264-C8FD-A14B3BB201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8047" y="2126249"/>
              <a:ext cx="327775" cy="1338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</TotalTime>
  <Words>0</Words>
  <Application>Microsoft Office PowerPoint</Application>
  <PresentationFormat>A4 210 x 297 mm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Calibri 本文</vt:lpstr>
      <vt:lpstr>游ゴシック</vt:lpstr>
      <vt:lpstr>Arial</vt:lpstr>
      <vt:lpstr>Calibri</vt:lpstr>
      <vt:lpstr>デザインの設定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132</cp:revision>
  <cp:lastPrinted>2021-06-02T08:17:20Z</cp:lastPrinted>
  <dcterms:created xsi:type="dcterms:W3CDTF">2017-02-16T14:19:57Z</dcterms:created>
  <dcterms:modified xsi:type="dcterms:W3CDTF">2025-03-24T07:43:41Z</dcterms:modified>
</cp:coreProperties>
</file>