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9C2A13C-DB61-4FB4-BF79-B45260D4DE65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1" autoAdjust="0"/>
    <p:restoredTop sz="94238" autoAdjust="0"/>
  </p:normalViewPr>
  <p:slideViewPr>
    <p:cSldViewPr snapToGrid="0">
      <p:cViewPr>
        <p:scale>
          <a:sx n="300" d="100"/>
          <a:sy n="300" d="100"/>
        </p:scale>
        <p:origin x="216" y="-87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97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3F5C30-57E4-4D16-A1AA-67FBA5FED3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886487-2BA9-4EBD-9BE7-CC80840D84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98D44-DD9F-4C7F-B0E6-6576029A26CE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94B61F-B1D4-4564-94DF-91C59A1CA1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6C90E6-D5EE-4078-A21C-0631B781B3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96CD8-F258-463F-9563-29EB5F089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9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6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F330D3-730D-487C-B6FD-001B9BE7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BBD8CF50-AB69-4AD1-959E-3FBEC154E397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7A278-A494-4D2B-8A64-A06DC22F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1C83E1-00B4-4557-9B8A-FA9696E9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800BA280-B6AA-45CD-83F6-0BFA19DC4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43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theme" Target="../theme/them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890DFC26-5124-4757-8FD4-69B3A9FE2DE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" y="-74619"/>
            <a:ext cx="8841561" cy="7129119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72E11D2F-7114-6ACA-63D1-03D7F129AC0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718544"/>
            <a:ext cx="1375311" cy="1110343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4767C9EE-5858-A13B-C6D8-41C99809BCA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138" y="164688"/>
            <a:ext cx="1367291" cy="388343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BFB5BF2C-D4C4-A910-E2F3-65B0C4E718D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0540" y="4261485"/>
            <a:ext cx="990600" cy="1809750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2563F25C-53E0-B90A-6C35-45037410C82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14205" y="6777987"/>
            <a:ext cx="1063655" cy="370668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F09C5255-AC44-46F0-2B88-3D50616A6A8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63615" y="4486922"/>
            <a:ext cx="773567" cy="370668"/>
          </a:xfrm>
          <a:prstGeom prst="rect">
            <a:avLst/>
          </a:prstGeom>
        </p:spPr>
      </p:pic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38D971B3-912B-751B-3783-A55093F4B5C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959497" y="4478660"/>
            <a:ext cx="773567" cy="370668"/>
          </a:xfrm>
          <a:prstGeom prst="rect">
            <a:avLst/>
          </a:prstGeom>
        </p:spPr>
      </p:pic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D8E2AC1D-B265-4386-10F6-A348F8A8A91E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250260" y="2785310"/>
            <a:ext cx="813857" cy="370668"/>
          </a:xfrm>
          <a:prstGeom prst="rect">
            <a:avLst/>
          </a:prstGeom>
        </p:spPr>
      </p:pic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D74C8FCF-AA81-E729-131F-1379BF1DEB5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064003" y="2981016"/>
            <a:ext cx="813857" cy="370668"/>
          </a:xfrm>
          <a:prstGeom prst="rect">
            <a:avLst/>
          </a:prstGeom>
        </p:spPr>
      </p:pic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E0E1E60F-0F4E-8983-0975-E0CADFC02283}"/>
              </a:ext>
            </a:extLst>
          </p:cNvPr>
          <p:cNvSpPr/>
          <p:nvPr/>
        </p:nvSpPr>
        <p:spPr>
          <a:xfrm>
            <a:off x="6726876" y="3934359"/>
            <a:ext cx="815645" cy="370498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01DF6E-3B9B-DF86-89C5-1549CE0D5111}"/>
              </a:ext>
            </a:extLst>
          </p:cNvPr>
          <p:cNvSpPr txBox="1"/>
          <p:nvPr/>
        </p:nvSpPr>
        <p:spPr>
          <a:xfrm>
            <a:off x="6876638" y="394440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8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304</a:t>
            </a:r>
          </a:p>
        </p:txBody>
      </p:sp>
      <p:pic>
        <p:nvPicPr>
          <p:cNvPr id="19" name="グラフィックス 18">
            <a:extLst>
              <a:ext uri="{FF2B5EF4-FFF2-40B4-BE49-F238E27FC236}">
                <a16:creationId xmlns:a16="http://schemas.microsoft.com/office/drawing/2014/main" id="{B1384063-DE38-E0CB-DADD-369BAD514013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304327" y="951830"/>
            <a:ext cx="813857" cy="370668"/>
          </a:xfrm>
          <a:prstGeom prst="rect">
            <a:avLst/>
          </a:prstGeom>
        </p:spPr>
      </p:pic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55F3ABEF-D5B3-C0FE-BAF2-35610D7651BC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026936" y="-11809"/>
            <a:ext cx="813857" cy="370668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C3A010A3-6ACA-3E82-6495-BE6A908105BD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55073" y="0"/>
            <a:ext cx="813857" cy="370668"/>
          </a:xfrm>
          <a:prstGeom prst="rect">
            <a:avLst/>
          </a:prstGeom>
        </p:spPr>
      </p:pic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6EEF59B4-1603-9415-9C37-5AAC47F7AC07}"/>
              </a:ext>
            </a:extLst>
          </p:cNvPr>
          <p:cNvSpPr/>
          <p:nvPr userDrawn="1"/>
        </p:nvSpPr>
        <p:spPr>
          <a:xfrm>
            <a:off x="8307878" y="2524289"/>
            <a:ext cx="815645" cy="370498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3301AE-46F0-647D-D6BC-050EFA9E7352}"/>
              </a:ext>
            </a:extLst>
          </p:cNvPr>
          <p:cNvSpPr txBox="1"/>
          <p:nvPr userDrawn="1"/>
        </p:nvSpPr>
        <p:spPr>
          <a:xfrm>
            <a:off x="8457640" y="253433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8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</a:t>
            </a:r>
            <a:r>
              <a:rPr lang="en-US" altLang="ja-JP" sz="18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</a:t>
            </a:r>
            <a:endParaRPr lang="ja-JP" altLang="en-US" sz="18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7E8E3EDC-AE7B-20AE-E692-CD83C1ABA6C2}"/>
              </a:ext>
            </a:extLst>
          </p:cNvPr>
          <p:cNvSpPr/>
          <p:nvPr/>
        </p:nvSpPr>
        <p:spPr>
          <a:xfrm>
            <a:off x="249529" y="4030922"/>
            <a:ext cx="1184276" cy="2642742"/>
          </a:xfrm>
          <a:custGeom>
            <a:avLst/>
            <a:gdLst>
              <a:gd name="connsiteX0" fmla="*/ 0 w 799935"/>
              <a:gd name="connsiteY0" fmla="*/ 0 h 235245"/>
              <a:gd name="connsiteX1" fmla="*/ 799936 w 799935"/>
              <a:gd name="connsiteY1" fmla="*/ 0 h 235245"/>
              <a:gd name="connsiteX2" fmla="*/ 799936 w 799935"/>
              <a:gd name="connsiteY2" fmla="*/ 235245 h 235245"/>
              <a:gd name="connsiteX3" fmla="*/ 0 w 799935"/>
              <a:gd name="connsiteY3" fmla="*/ 235245 h 235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9935" h="235245">
                <a:moveTo>
                  <a:pt x="0" y="0"/>
                </a:moveTo>
                <a:lnTo>
                  <a:pt x="799936" y="0"/>
                </a:lnTo>
                <a:lnTo>
                  <a:pt x="799936" y="235245"/>
                </a:lnTo>
                <a:lnTo>
                  <a:pt x="0" y="235245"/>
                </a:lnTo>
                <a:close/>
              </a:path>
            </a:pathLst>
          </a:custGeom>
          <a:solidFill>
            <a:srgbClr val="FFFFFF"/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D405D53D-B142-CDAF-7622-CDB8BF6031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1374" y="5417555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EFA393E9-47EE-0A7E-731C-E22F145E4D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1793" y="589726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113E7DA4-7B7D-A879-ADDB-8FEB1D05E4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94909" y="6348490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67FD2CCE-69C5-E462-58DE-35E97ACDFA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6372" y="4849328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85396248-B150-46BB-13AD-AD71E1AA81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805" y="4857590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7841FA25-4F61-2E31-23A8-7EB59A5AC0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8197" y="63462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5270D089-A5F7-CF3B-28C7-94B53DFEBB8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2996" y="427378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F7E1B65E-ECB2-D8AC-6B9F-85B6A20DCC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805" y="4258635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45FB96B5-A42A-1E94-900A-9BBCCC7977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155" y="541755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1CC97FBA-D602-E272-CED5-93038DDD91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2572" y="5910258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9" name="グラフィックス 38">
            <a:extLst>
              <a:ext uri="{FF2B5EF4-FFF2-40B4-BE49-F238E27FC236}">
                <a16:creationId xmlns:a16="http://schemas.microsoft.com/office/drawing/2014/main" id="{6B6E24F0-E089-9DBC-CAAB-17135ED07B8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6200000">
            <a:off x="1890265" y="287925"/>
            <a:ext cx="114994" cy="97302"/>
          </a:xfrm>
          <a:prstGeom prst="rect">
            <a:avLst/>
          </a:prstGeom>
        </p:spPr>
      </p:pic>
      <p:pic>
        <p:nvPicPr>
          <p:cNvPr id="49" name="グラフィックス 48">
            <a:extLst>
              <a:ext uri="{FF2B5EF4-FFF2-40B4-BE49-F238E27FC236}">
                <a16:creationId xmlns:a16="http://schemas.microsoft.com/office/drawing/2014/main" id="{83A65738-AE4A-BA51-6B29-94CA17B16B2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571552" y="279079"/>
            <a:ext cx="114994" cy="97302"/>
          </a:xfrm>
          <a:prstGeom prst="rect">
            <a:avLst/>
          </a:prstGeom>
        </p:spPr>
      </p:pic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41F303ED-40C1-A747-B212-3775776BD252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5400000">
            <a:off x="8201730" y="385227"/>
            <a:ext cx="114994" cy="97302"/>
          </a:xfrm>
          <a:prstGeom prst="rect">
            <a:avLst/>
          </a:prstGeom>
        </p:spPr>
      </p:pic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D3077F8-B6FD-19B6-E288-E514EA35DBB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194976" y="2406869"/>
            <a:ext cx="114994" cy="97302"/>
          </a:xfrm>
          <a:prstGeom prst="rect">
            <a:avLst/>
          </a:prstGeom>
        </p:spPr>
      </p:pic>
      <p:pic>
        <p:nvPicPr>
          <p:cNvPr id="52" name="グラフィックス 51">
            <a:extLst>
              <a:ext uri="{FF2B5EF4-FFF2-40B4-BE49-F238E27FC236}">
                <a16:creationId xmlns:a16="http://schemas.microsoft.com/office/drawing/2014/main" id="{222E23D6-E5A6-4D9B-163D-4F08A11E9E2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331031" y="2421782"/>
            <a:ext cx="114994" cy="97302"/>
          </a:xfrm>
          <a:prstGeom prst="rect">
            <a:avLst/>
          </a:prstGeom>
        </p:spPr>
      </p:pic>
      <p:pic>
        <p:nvPicPr>
          <p:cNvPr id="53" name="グラフィックス 52">
            <a:extLst>
              <a:ext uri="{FF2B5EF4-FFF2-40B4-BE49-F238E27FC236}">
                <a16:creationId xmlns:a16="http://schemas.microsoft.com/office/drawing/2014/main" id="{2506A2BD-E224-2ECD-1000-EABF2498A6CA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0800000">
            <a:off x="1938916" y="6606506"/>
            <a:ext cx="114994" cy="97302"/>
          </a:xfrm>
          <a:prstGeom prst="rect">
            <a:avLst/>
          </a:prstGeom>
        </p:spPr>
      </p:pic>
      <p:pic>
        <p:nvPicPr>
          <p:cNvPr id="54" name="グラフィックス 53">
            <a:extLst>
              <a:ext uri="{FF2B5EF4-FFF2-40B4-BE49-F238E27FC236}">
                <a16:creationId xmlns:a16="http://schemas.microsoft.com/office/drawing/2014/main" id="{7CFC66CC-9E59-F007-3F94-CA69A6BE234A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0800000">
            <a:off x="5983793" y="6606506"/>
            <a:ext cx="114994" cy="97302"/>
          </a:xfrm>
          <a:prstGeom prst="rect">
            <a:avLst/>
          </a:prstGeom>
        </p:spPr>
      </p:pic>
      <p:sp>
        <p:nvSpPr>
          <p:cNvPr id="546" name="四角形: 角を丸くする 545">
            <a:extLst>
              <a:ext uri="{FF2B5EF4-FFF2-40B4-BE49-F238E27FC236}">
                <a16:creationId xmlns:a16="http://schemas.microsoft.com/office/drawing/2014/main" id="{1C22E1B4-58EE-E248-41EE-819F8CA3BBD5}"/>
              </a:ext>
            </a:extLst>
          </p:cNvPr>
          <p:cNvSpPr/>
          <p:nvPr userDrawn="1"/>
        </p:nvSpPr>
        <p:spPr>
          <a:xfrm>
            <a:off x="124784" y="4058035"/>
            <a:ext cx="1388035" cy="2549209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5" name="テキスト ボックス 544">
            <a:extLst>
              <a:ext uri="{FF2B5EF4-FFF2-40B4-BE49-F238E27FC236}">
                <a16:creationId xmlns:a16="http://schemas.microsoft.com/office/drawing/2014/main" id="{1CFF0B98-A340-2E28-00CB-95FAD1F6E2F9}"/>
              </a:ext>
            </a:extLst>
          </p:cNvPr>
          <p:cNvSpPr txBox="1"/>
          <p:nvPr userDrawn="1"/>
        </p:nvSpPr>
        <p:spPr>
          <a:xfrm>
            <a:off x="444921" y="3914529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547" name="Rectangle 12">
            <a:extLst>
              <a:ext uri="{FF2B5EF4-FFF2-40B4-BE49-F238E27FC236}">
                <a16:creationId xmlns:a16="http://schemas.microsoft.com/office/drawing/2014/main" id="{92FE5121-7531-6691-4E94-3D3B0EBEB7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837" y="6647862"/>
            <a:ext cx="1423226" cy="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1B743FB4-E0FC-4635-19FB-9DF10651625B}"/>
              </a:ext>
            </a:extLst>
          </p:cNvPr>
          <p:cNvSpPr/>
          <p:nvPr userDrawn="1"/>
        </p:nvSpPr>
        <p:spPr>
          <a:xfrm>
            <a:off x="5983793" y="2785310"/>
            <a:ext cx="165798" cy="912483"/>
          </a:xfrm>
          <a:prstGeom prst="rect">
            <a:avLst/>
          </a:prstGeom>
          <a:solidFill>
            <a:srgbClr val="FDF8F4"/>
          </a:solidFill>
          <a:ln>
            <a:solidFill>
              <a:srgbClr val="FDF8F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095491D6-C23C-2699-FC67-917E07857F4B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568405" y="2406869"/>
            <a:ext cx="114994" cy="97302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85A2B332-9CD3-AFFF-8072-2BB882527572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0800000">
            <a:off x="387424" y="5598757"/>
            <a:ext cx="114994" cy="9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0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直線コネクタ 149">
            <a:extLst>
              <a:ext uri="{FF2B5EF4-FFF2-40B4-BE49-F238E27FC236}">
                <a16:creationId xmlns:a16="http://schemas.microsoft.com/office/drawing/2014/main" id="{41885642-8CF4-E45A-7125-5AC110FC2234}"/>
              </a:ext>
            </a:extLst>
          </p:cNvPr>
          <p:cNvCxnSpPr>
            <a:cxnSpLocks/>
          </p:cNvCxnSpPr>
          <p:nvPr/>
        </p:nvCxnSpPr>
        <p:spPr>
          <a:xfrm>
            <a:off x="5345561" y="4621007"/>
            <a:ext cx="0" cy="1982898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4" name="図 743">
            <a:extLst>
              <a:ext uri="{FF2B5EF4-FFF2-40B4-BE49-F238E27FC236}">
                <a16:creationId xmlns:a16="http://schemas.microsoft.com/office/drawing/2014/main" id="{B0D2E896-E043-86ED-1885-57F0A87D30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228" y="6592005"/>
            <a:ext cx="316801" cy="102890"/>
          </a:xfrm>
          <a:prstGeom prst="rect">
            <a:avLst/>
          </a:prstGeom>
        </p:spPr>
      </p:pic>
      <p:pic>
        <p:nvPicPr>
          <p:cNvPr id="745" name="図 744">
            <a:extLst>
              <a:ext uri="{FF2B5EF4-FFF2-40B4-BE49-F238E27FC236}">
                <a16:creationId xmlns:a16="http://schemas.microsoft.com/office/drawing/2014/main" id="{8679E866-28CC-3FC7-8032-90AA86E031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998" y="6517505"/>
            <a:ext cx="316801" cy="102890"/>
          </a:xfrm>
          <a:prstGeom prst="rect">
            <a:avLst/>
          </a:prstGeom>
        </p:spPr>
      </p:pic>
      <p:pic>
        <p:nvPicPr>
          <p:cNvPr id="746" name="図 745">
            <a:extLst>
              <a:ext uri="{FF2B5EF4-FFF2-40B4-BE49-F238E27FC236}">
                <a16:creationId xmlns:a16="http://schemas.microsoft.com/office/drawing/2014/main" id="{0E7ACD6C-D4EC-E4A1-0661-1370CB7329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477" y="2450912"/>
            <a:ext cx="316801" cy="102890"/>
          </a:xfrm>
          <a:prstGeom prst="rect">
            <a:avLst/>
          </a:prstGeom>
        </p:spPr>
      </p:pic>
      <p:pic>
        <p:nvPicPr>
          <p:cNvPr id="747" name="図 746">
            <a:extLst>
              <a:ext uri="{FF2B5EF4-FFF2-40B4-BE49-F238E27FC236}">
                <a16:creationId xmlns:a16="http://schemas.microsoft.com/office/drawing/2014/main" id="{3ABCF1E0-8633-ACDD-3699-AEAE40B5EA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763" y="2438561"/>
            <a:ext cx="316801" cy="102890"/>
          </a:xfrm>
          <a:prstGeom prst="rect">
            <a:avLst/>
          </a:prstGeom>
        </p:spPr>
      </p:pic>
      <p:pic>
        <p:nvPicPr>
          <p:cNvPr id="748" name="図 747">
            <a:extLst>
              <a:ext uri="{FF2B5EF4-FFF2-40B4-BE49-F238E27FC236}">
                <a16:creationId xmlns:a16="http://schemas.microsoft.com/office/drawing/2014/main" id="{E21B3581-97CD-E722-89E2-2624276C3C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734" y="2492516"/>
            <a:ext cx="316801" cy="102890"/>
          </a:xfrm>
          <a:prstGeom prst="rect">
            <a:avLst/>
          </a:prstGeom>
        </p:spPr>
      </p:pic>
      <p:pic>
        <p:nvPicPr>
          <p:cNvPr id="749" name="図 748">
            <a:extLst>
              <a:ext uri="{FF2B5EF4-FFF2-40B4-BE49-F238E27FC236}">
                <a16:creationId xmlns:a16="http://schemas.microsoft.com/office/drawing/2014/main" id="{35A44312-AD72-353D-2C25-422B4A2B4B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57020" y="2083781"/>
            <a:ext cx="316801" cy="102890"/>
          </a:xfrm>
          <a:prstGeom prst="rect">
            <a:avLst/>
          </a:prstGeom>
        </p:spPr>
      </p:pic>
      <p:pic>
        <p:nvPicPr>
          <p:cNvPr id="751" name="図 750">
            <a:extLst>
              <a:ext uri="{FF2B5EF4-FFF2-40B4-BE49-F238E27FC236}">
                <a16:creationId xmlns:a16="http://schemas.microsoft.com/office/drawing/2014/main" id="{EE5C0A1A-8D84-2D25-4E79-5AFA6F5DEF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27612" y="1287637"/>
            <a:ext cx="316801" cy="102890"/>
          </a:xfrm>
          <a:prstGeom prst="rect">
            <a:avLst/>
          </a:prstGeom>
        </p:spPr>
      </p:pic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B5841B7A-A479-3643-7486-EF33A7D669AC}"/>
              </a:ext>
            </a:extLst>
          </p:cNvPr>
          <p:cNvGrpSpPr/>
          <p:nvPr/>
        </p:nvGrpSpPr>
        <p:grpSpPr>
          <a:xfrm>
            <a:off x="2205314" y="404669"/>
            <a:ext cx="1938088" cy="1878729"/>
            <a:chOff x="2205314" y="404669"/>
            <a:chExt cx="1938088" cy="1878729"/>
          </a:xfrm>
        </p:grpSpPr>
        <p:pic>
          <p:nvPicPr>
            <p:cNvPr id="637" name="図 636">
              <a:extLst>
                <a:ext uri="{FF2B5EF4-FFF2-40B4-BE49-F238E27FC236}">
                  <a16:creationId xmlns:a16="http://schemas.microsoft.com/office/drawing/2014/main" id="{31C314AA-09BD-4F00-2A77-7A175CFEA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6170" y="2058704"/>
              <a:ext cx="300687" cy="142263"/>
            </a:xfrm>
            <a:prstGeom prst="rect">
              <a:avLst/>
            </a:prstGeom>
          </p:spPr>
        </p:pic>
        <p:pic>
          <p:nvPicPr>
            <p:cNvPr id="638" name="図 637">
              <a:extLst>
                <a:ext uri="{FF2B5EF4-FFF2-40B4-BE49-F238E27FC236}">
                  <a16:creationId xmlns:a16="http://schemas.microsoft.com/office/drawing/2014/main" id="{6CF3CCB5-45F1-3611-FA6A-3B22153A9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4587" y="2058704"/>
              <a:ext cx="300687" cy="142263"/>
            </a:xfrm>
            <a:prstGeom prst="rect">
              <a:avLst/>
            </a:prstGeom>
          </p:spPr>
        </p:pic>
        <p:pic>
          <p:nvPicPr>
            <p:cNvPr id="639" name="図 638">
              <a:extLst>
                <a:ext uri="{FF2B5EF4-FFF2-40B4-BE49-F238E27FC236}">
                  <a16:creationId xmlns:a16="http://schemas.microsoft.com/office/drawing/2014/main" id="{8745F97D-5D88-41C7-7F3B-AADF37753C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19595" y="2061923"/>
              <a:ext cx="300687" cy="142263"/>
            </a:xfrm>
            <a:prstGeom prst="rect">
              <a:avLst/>
            </a:prstGeom>
          </p:spPr>
        </p:pic>
        <p:pic>
          <p:nvPicPr>
            <p:cNvPr id="640" name="図 639">
              <a:extLst>
                <a:ext uri="{FF2B5EF4-FFF2-40B4-BE49-F238E27FC236}">
                  <a16:creationId xmlns:a16="http://schemas.microsoft.com/office/drawing/2014/main" id="{FE87A9D8-B1DD-25E2-74F9-FFF52F5F50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57608" y="2058704"/>
              <a:ext cx="300687" cy="142263"/>
            </a:xfrm>
            <a:prstGeom prst="rect">
              <a:avLst/>
            </a:prstGeom>
          </p:spPr>
        </p:pic>
        <p:pic>
          <p:nvPicPr>
            <p:cNvPr id="641" name="図 640">
              <a:extLst>
                <a:ext uri="{FF2B5EF4-FFF2-40B4-BE49-F238E27FC236}">
                  <a16:creationId xmlns:a16="http://schemas.microsoft.com/office/drawing/2014/main" id="{51B2EF7F-0C88-6B8C-1422-E680A63B1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97931" y="2058704"/>
              <a:ext cx="300687" cy="142263"/>
            </a:xfrm>
            <a:prstGeom prst="rect">
              <a:avLst/>
            </a:prstGeom>
          </p:spPr>
        </p:pic>
        <p:pic>
          <p:nvPicPr>
            <p:cNvPr id="642" name="図 641">
              <a:extLst>
                <a:ext uri="{FF2B5EF4-FFF2-40B4-BE49-F238E27FC236}">
                  <a16:creationId xmlns:a16="http://schemas.microsoft.com/office/drawing/2014/main" id="{BEF3F092-06DD-C65A-5EBC-D408DC98A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26103" y="2058703"/>
              <a:ext cx="300687" cy="142263"/>
            </a:xfrm>
            <a:prstGeom prst="rect">
              <a:avLst/>
            </a:prstGeom>
          </p:spPr>
        </p:pic>
        <p:pic>
          <p:nvPicPr>
            <p:cNvPr id="643" name="図 642">
              <a:extLst>
                <a:ext uri="{FF2B5EF4-FFF2-40B4-BE49-F238E27FC236}">
                  <a16:creationId xmlns:a16="http://schemas.microsoft.com/office/drawing/2014/main" id="{1E4F278B-8675-E9B5-77A9-1CDBB677F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06667" y="2058704"/>
              <a:ext cx="300687" cy="142263"/>
            </a:xfrm>
            <a:prstGeom prst="rect">
              <a:avLst/>
            </a:prstGeom>
          </p:spPr>
        </p:pic>
        <p:pic>
          <p:nvPicPr>
            <p:cNvPr id="644" name="図 643">
              <a:extLst>
                <a:ext uri="{FF2B5EF4-FFF2-40B4-BE49-F238E27FC236}">
                  <a16:creationId xmlns:a16="http://schemas.microsoft.com/office/drawing/2014/main" id="{AF2D6FB1-39D1-EE06-72E1-9AA4016E2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70453" y="2058704"/>
              <a:ext cx="300687" cy="142263"/>
            </a:xfrm>
            <a:prstGeom prst="rect">
              <a:avLst/>
            </a:prstGeom>
          </p:spPr>
        </p:pic>
        <p:pic>
          <p:nvPicPr>
            <p:cNvPr id="645" name="図 644">
              <a:extLst>
                <a:ext uri="{FF2B5EF4-FFF2-40B4-BE49-F238E27FC236}">
                  <a16:creationId xmlns:a16="http://schemas.microsoft.com/office/drawing/2014/main" id="{D2BFD9EC-68F1-F72F-D4FD-03885C9D3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6169" y="1655122"/>
              <a:ext cx="300687" cy="142263"/>
            </a:xfrm>
            <a:prstGeom prst="rect">
              <a:avLst/>
            </a:prstGeom>
          </p:spPr>
        </p:pic>
        <p:pic>
          <p:nvPicPr>
            <p:cNvPr id="646" name="図 645">
              <a:extLst>
                <a:ext uri="{FF2B5EF4-FFF2-40B4-BE49-F238E27FC236}">
                  <a16:creationId xmlns:a16="http://schemas.microsoft.com/office/drawing/2014/main" id="{EAFA9413-0E8E-A818-2F88-D538DBB7F7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4586" y="1655122"/>
              <a:ext cx="300687" cy="142263"/>
            </a:xfrm>
            <a:prstGeom prst="rect">
              <a:avLst/>
            </a:prstGeom>
          </p:spPr>
        </p:pic>
        <p:pic>
          <p:nvPicPr>
            <p:cNvPr id="647" name="図 646">
              <a:extLst>
                <a:ext uri="{FF2B5EF4-FFF2-40B4-BE49-F238E27FC236}">
                  <a16:creationId xmlns:a16="http://schemas.microsoft.com/office/drawing/2014/main" id="{6F9F0E57-64AD-0DC8-8204-9F25BC659C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19594" y="1658341"/>
              <a:ext cx="300687" cy="142263"/>
            </a:xfrm>
            <a:prstGeom prst="rect">
              <a:avLst/>
            </a:prstGeom>
          </p:spPr>
        </p:pic>
        <p:pic>
          <p:nvPicPr>
            <p:cNvPr id="648" name="図 647">
              <a:extLst>
                <a:ext uri="{FF2B5EF4-FFF2-40B4-BE49-F238E27FC236}">
                  <a16:creationId xmlns:a16="http://schemas.microsoft.com/office/drawing/2014/main" id="{4CD59A39-C672-5AFA-B4E4-81C9AC9F0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57607" y="1655122"/>
              <a:ext cx="300687" cy="142263"/>
            </a:xfrm>
            <a:prstGeom prst="rect">
              <a:avLst/>
            </a:prstGeom>
          </p:spPr>
        </p:pic>
        <p:pic>
          <p:nvPicPr>
            <p:cNvPr id="649" name="図 648">
              <a:extLst>
                <a:ext uri="{FF2B5EF4-FFF2-40B4-BE49-F238E27FC236}">
                  <a16:creationId xmlns:a16="http://schemas.microsoft.com/office/drawing/2014/main" id="{1CE6CBEC-46D7-CE38-8D5C-1FA00210B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97930" y="1655122"/>
              <a:ext cx="300687" cy="142263"/>
            </a:xfrm>
            <a:prstGeom prst="rect">
              <a:avLst/>
            </a:prstGeom>
          </p:spPr>
        </p:pic>
        <p:pic>
          <p:nvPicPr>
            <p:cNvPr id="650" name="図 649">
              <a:extLst>
                <a:ext uri="{FF2B5EF4-FFF2-40B4-BE49-F238E27FC236}">
                  <a16:creationId xmlns:a16="http://schemas.microsoft.com/office/drawing/2014/main" id="{DB3302EB-D1C6-5422-D78E-CB0BD46A0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26102" y="1655121"/>
              <a:ext cx="300687" cy="142263"/>
            </a:xfrm>
            <a:prstGeom prst="rect">
              <a:avLst/>
            </a:prstGeom>
          </p:spPr>
        </p:pic>
        <p:pic>
          <p:nvPicPr>
            <p:cNvPr id="651" name="図 650">
              <a:extLst>
                <a:ext uri="{FF2B5EF4-FFF2-40B4-BE49-F238E27FC236}">
                  <a16:creationId xmlns:a16="http://schemas.microsoft.com/office/drawing/2014/main" id="{4D147564-9E4F-9EA1-3775-6D24146AC9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06666" y="1655122"/>
              <a:ext cx="300687" cy="142263"/>
            </a:xfrm>
            <a:prstGeom prst="rect">
              <a:avLst/>
            </a:prstGeom>
          </p:spPr>
        </p:pic>
        <p:pic>
          <p:nvPicPr>
            <p:cNvPr id="652" name="図 651">
              <a:extLst>
                <a:ext uri="{FF2B5EF4-FFF2-40B4-BE49-F238E27FC236}">
                  <a16:creationId xmlns:a16="http://schemas.microsoft.com/office/drawing/2014/main" id="{C5D0A220-16C7-3E43-F27E-1CC428D84F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70452" y="1655122"/>
              <a:ext cx="300687" cy="142263"/>
            </a:xfrm>
            <a:prstGeom prst="rect">
              <a:avLst/>
            </a:prstGeom>
          </p:spPr>
        </p:pic>
        <p:pic>
          <p:nvPicPr>
            <p:cNvPr id="653" name="図 652">
              <a:extLst>
                <a:ext uri="{FF2B5EF4-FFF2-40B4-BE49-F238E27FC236}">
                  <a16:creationId xmlns:a16="http://schemas.microsoft.com/office/drawing/2014/main" id="{7057EC42-C85A-AD4D-11D0-FD18439E41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6170" y="1264466"/>
              <a:ext cx="300687" cy="142263"/>
            </a:xfrm>
            <a:prstGeom prst="rect">
              <a:avLst/>
            </a:prstGeom>
          </p:spPr>
        </p:pic>
        <p:pic>
          <p:nvPicPr>
            <p:cNvPr id="654" name="図 653">
              <a:extLst>
                <a:ext uri="{FF2B5EF4-FFF2-40B4-BE49-F238E27FC236}">
                  <a16:creationId xmlns:a16="http://schemas.microsoft.com/office/drawing/2014/main" id="{68886484-0411-6CFC-64E0-14E2A9674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4587" y="1264466"/>
              <a:ext cx="300687" cy="142263"/>
            </a:xfrm>
            <a:prstGeom prst="rect">
              <a:avLst/>
            </a:prstGeom>
          </p:spPr>
        </p:pic>
        <p:pic>
          <p:nvPicPr>
            <p:cNvPr id="655" name="図 654">
              <a:extLst>
                <a:ext uri="{FF2B5EF4-FFF2-40B4-BE49-F238E27FC236}">
                  <a16:creationId xmlns:a16="http://schemas.microsoft.com/office/drawing/2014/main" id="{0DF738BD-D308-58EB-8F04-982A4A484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19595" y="1267685"/>
              <a:ext cx="300687" cy="142263"/>
            </a:xfrm>
            <a:prstGeom prst="rect">
              <a:avLst/>
            </a:prstGeom>
          </p:spPr>
        </p:pic>
        <p:pic>
          <p:nvPicPr>
            <p:cNvPr id="656" name="図 655">
              <a:extLst>
                <a:ext uri="{FF2B5EF4-FFF2-40B4-BE49-F238E27FC236}">
                  <a16:creationId xmlns:a16="http://schemas.microsoft.com/office/drawing/2014/main" id="{525A0F2E-468F-32DE-F580-8F41C9958C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57608" y="1264466"/>
              <a:ext cx="300687" cy="142263"/>
            </a:xfrm>
            <a:prstGeom prst="rect">
              <a:avLst/>
            </a:prstGeom>
          </p:spPr>
        </p:pic>
        <p:pic>
          <p:nvPicPr>
            <p:cNvPr id="657" name="図 656">
              <a:extLst>
                <a:ext uri="{FF2B5EF4-FFF2-40B4-BE49-F238E27FC236}">
                  <a16:creationId xmlns:a16="http://schemas.microsoft.com/office/drawing/2014/main" id="{8E5751F8-756D-3670-6BFE-DEA79EFFA5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97931" y="1264466"/>
              <a:ext cx="300687" cy="142263"/>
            </a:xfrm>
            <a:prstGeom prst="rect">
              <a:avLst/>
            </a:prstGeom>
          </p:spPr>
        </p:pic>
        <p:pic>
          <p:nvPicPr>
            <p:cNvPr id="658" name="図 657">
              <a:extLst>
                <a:ext uri="{FF2B5EF4-FFF2-40B4-BE49-F238E27FC236}">
                  <a16:creationId xmlns:a16="http://schemas.microsoft.com/office/drawing/2014/main" id="{999829B5-B525-47AC-98F9-E23672B3F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26103" y="1264465"/>
              <a:ext cx="300687" cy="142263"/>
            </a:xfrm>
            <a:prstGeom prst="rect">
              <a:avLst/>
            </a:prstGeom>
          </p:spPr>
        </p:pic>
        <p:pic>
          <p:nvPicPr>
            <p:cNvPr id="659" name="図 658">
              <a:extLst>
                <a:ext uri="{FF2B5EF4-FFF2-40B4-BE49-F238E27FC236}">
                  <a16:creationId xmlns:a16="http://schemas.microsoft.com/office/drawing/2014/main" id="{8355C1A6-3CE6-3E5A-C219-1F10643F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06667" y="1264466"/>
              <a:ext cx="300687" cy="142263"/>
            </a:xfrm>
            <a:prstGeom prst="rect">
              <a:avLst/>
            </a:prstGeom>
          </p:spPr>
        </p:pic>
        <p:pic>
          <p:nvPicPr>
            <p:cNvPr id="660" name="図 659">
              <a:extLst>
                <a:ext uri="{FF2B5EF4-FFF2-40B4-BE49-F238E27FC236}">
                  <a16:creationId xmlns:a16="http://schemas.microsoft.com/office/drawing/2014/main" id="{CF417046-8AA6-7628-68C3-6DADA8560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70453" y="1264466"/>
              <a:ext cx="300687" cy="142263"/>
            </a:xfrm>
            <a:prstGeom prst="rect">
              <a:avLst/>
            </a:prstGeom>
          </p:spPr>
        </p:pic>
        <p:pic>
          <p:nvPicPr>
            <p:cNvPr id="661" name="図 660">
              <a:extLst>
                <a:ext uri="{FF2B5EF4-FFF2-40B4-BE49-F238E27FC236}">
                  <a16:creationId xmlns:a16="http://schemas.microsoft.com/office/drawing/2014/main" id="{1DFAEDBB-02E1-0DE9-E7A0-52BE5555D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6169" y="876124"/>
              <a:ext cx="300687" cy="142263"/>
            </a:xfrm>
            <a:prstGeom prst="rect">
              <a:avLst/>
            </a:prstGeom>
          </p:spPr>
        </p:pic>
        <p:pic>
          <p:nvPicPr>
            <p:cNvPr id="662" name="図 661">
              <a:extLst>
                <a:ext uri="{FF2B5EF4-FFF2-40B4-BE49-F238E27FC236}">
                  <a16:creationId xmlns:a16="http://schemas.microsoft.com/office/drawing/2014/main" id="{49E5C4C2-2A39-6794-2517-ACD31BA64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4586" y="876124"/>
              <a:ext cx="300687" cy="142263"/>
            </a:xfrm>
            <a:prstGeom prst="rect">
              <a:avLst/>
            </a:prstGeom>
          </p:spPr>
        </p:pic>
        <p:pic>
          <p:nvPicPr>
            <p:cNvPr id="663" name="図 662">
              <a:extLst>
                <a:ext uri="{FF2B5EF4-FFF2-40B4-BE49-F238E27FC236}">
                  <a16:creationId xmlns:a16="http://schemas.microsoft.com/office/drawing/2014/main" id="{1306BAA2-647F-EB54-3F15-7408A7E724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19594" y="879343"/>
              <a:ext cx="300687" cy="142263"/>
            </a:xfrm>
            <a:prstGeom prst="rect">
              <a:avLst/>
            </a:prstGeom>
          </p:spPr>
        </p:pic>
        <p:pic>
          <p:nvPicPr>
            <p:cNvPr id="664" name="図 663">
              <a:extLst>
                <a:ext uri="{FF2B5EF4-FFF2-40B4-BE49-F238E27FC236}">
                  <a16:creationId xmlns:a16="http://schemas.microsoft.com/office/drawing/2014/main" id="{D1E74521-169A-4740-DBEF-4F2B92D3CC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57607" y="876124"/>
              <a:ext cx="300687" cy="142263"/>
            </a:xfrm>
            <a:prstGeom prst="rect">
              <a:avLst/>
            </a:prstGeom>
          </p:spPr>
        </p:pic>
        <p:pic>
          <p:nvPicPr>
            <p:cNvPr id="665" name="図 664">
              <a:extLst>
                <a:ext uri="{FF2B5EF4-FFF2-40B4-BE49-F238E27FC236}">
                  <a16:creationId xmlns:a16="http://schemas.microsoft.com/office/drawing/2014/main" id="{991F08A8-9E8B-5ADF-9177-7C3A7F1CBD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97930" y="876124"/>
              <a:ext cx="300687" cy="142263"/>
            </a:xfrm>
            <a:prstGeom prst="rect">
              <a:avLst/>
            </a:prstGeom>
          </p:spPr>
        </p:pic>
        <p:pic>
          <p:nvPicPr>
            <p:cNvPr id="666" name="図 665">
              <a:extLst>
                <a:ext uri="{FF2B5EF4-FFF2-40B4-BE49-F238E27FC236}">
                  <a16:creationId xmlns:a16="http://schemas.microsoft.com/office/drawing/2014/main" id="{1C9CF764-833A-B670-5281-E03E35C009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26102" y="876123"/>
              <a:ext cx="300687" cy="142263"/>
            </a:xfrm>
            <a:prstGeom prst="rect">
              <a:avLst/>
            </a:prstGeom>
          </p:spPr>
        </p:pic>
        <p:pic>
          <p:nvPicPr>
            <p:cNvPr id="667" name="図 666">
              <a:extLst>
                <a:ext uri="{FF2B5EF4-FFF2-40B4-BE49-F238E27FC236}">
                  <a16:creationId xmlns:a16="http://schemas.microsoft.com/office/drawing/2014/main" id="{8F533D4B-A3A9-FF74-105E-00D1EAC35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06666" y="876124"/>
              <a:ext cx="300687" cy="142263"/>
            </a:xfrm>
            <a:prstGeom prst="rect">
              <a:avLst/>
            </a:prstGeom>
          </p:spPr>
        </p:pic>
        <p:pic>
          <p:nvPicPr>
            <p:cNvPr id="668" name="図 667">
              <a:extLst>
                <a:ext uri="{FF2B5EF4-FFF2-40B4-BE49-F238E27FC236}">
                  <a16:creationId xmlns:a16="http://schemas.microsoft.com/office/drawing/2014/main" id="{459DB309-7EB4-D341-93F6-2D17C123F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70452" y="876124"/>
              <a:ext cx="300687" cy="142263"/>
            </a:xfrm>
            <a:prstGeom prst="rect">
              <a:avLst/>
            </a:prstGeom>
          </p:spPr>
        </p:pic>
        <p:pic>
          <p:nvPicPr>
            <p:cNvPr id="669" name="図 668">
              <a:extLst>
                <a:ext uri="{FF2B5EF4-FFF2-40B4-BE49-F238E27FC236}">
                  <a16:creationId xmlns:a16="http://schemas.microsoft.com/office/drawing/2014/main" id="{0F1C5166-9CB5-D3DF-C5D3-514E22E9B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6169" y="484675"/>
              <a:ext cx="300687" cy="142263"/>
            </a:xfrm>
            <a:prstGeom prst="rect">
              <a:avLst/>
            </a:prstGeom>
          </p:spPr>
        </p:pic>
        <p:pic>
          <p:nvPicPr>
            <p:cNvPr id="670" name="図 669">
              <a:extLst>
                <a:ext uri="{FF2B5EF4-FFF2-40B4-BE49-F238E27FC236}">
                  <a16:creationId xmlns:a16="http://schemas.microsoft.com/office/drawing/2014/main" id="{C497F5B1-8712-AD56-EA96-4AD739772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4586" y="484675"/>
              <a:ext cx="300687" cy="142263"/>
            </a:xfrm>
            <a:prstGeom prst="rect">
              <a:avLst/>
            </a:prstGeom>
          </p:spPr>
        </p:pic>
        <p:pic>
          <p:nvPicPr>
            <p:cNvPr id="671" name="図 670">
              <a:extLst>
                <a:ext uri="{FF2B5EF4-FFF2-40B4-BE49-F238E27FC236}">
                  <a16:creationId xmlns:a16="http://schemas.microsoft.com/office/drawing/2014/main" id="{5A2C1DDE-264C-786F-37F2-FF868D051E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19594" y="487894"/>
              <a:ext cx="300687" cy="142263"/>
            </a:xfrm>
            <a:prstGeom prst="rect">
              <a:avLst/>
            </a:prstGeom>
          </p:spPr>
        </p:pic>
        <p:pic>
          <p:nvPicPr>
            <p:cNvPr id="672" name="図 671">
              <a:extLst>
                <a:ext uri="{FF2B5EF4-FFF2-40B4-BE49-F238E27FC236}">
                  <a16:creationId xmlns:a16="http://schemas.microsoft.com/office/drawing/2014/main" id="{E4CC3188-E8DF-3903-5F64-5BBA597C9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57607" y="484675"/>
              <a:ext cx="300687" cy="142263"/>
            </a:xfrm>
            <a:prstGeom prst="rect">
              <a:avLst/>
            </a:prstGeom>
          </p:spPr>
        </p:pic>
        <p:pic>
          <p:nvPicPr>
            <p:cNvPr id="673" name="図 672">
              <a:extLst>
                <a:ext uri="{FF2B5EF4-FFF2-40B4-BE49-F238E27FC236}">
                  <a16:creationId xmlns:a16="http://schemas.microsoft.com/office/drawing/2014/main" id="{F926FFA4-50EB-BF09-8A0F-273DD8ED6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97930" y="484675"/>
              <a:ext cx="300687" cy="142263"/>
            </a:xfrm>
            <a:prstGeom prst="rect">
              <a:avLst/>
            </a:prstGeom>
          </p:spPr>
        </p:pic>
        <p:pic>
          <p:nvPicPr>
            <p:cNvPr id="674" name="図 673">
              <a:extLst>
                <a:ext uri="{FF2B5EF4-FFF2-40B4-BE49-F238E27FC236}">
                  <a16:creationId xmlns:a16="http://schemas.microsoft.com/office/drawing/2014/main" id="{9D99D11E-2A93-A321-D9F5-E783AB970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26102" y="484674"/>
              <a:ext cx="300687" cy="142263"/>
            </a:xfrm>
            <a:prstGeom prst="rect">
              <a:avLst/>
            </a:prstGeom>
          </p:spPr>
        </p:pic>
        <p:pic>
          <p:nvPicPr>
            <p:cNvPr id="675" name="図 674">
              <a:extLst>
                <a:ext uri="{FF2B5EF4-FFF2-40B4-BE49-F238E27FC236}">
                  <a16:creationId xmlns:a16="http://schemas.microsoft.com/office/drawing/2014/main" id="{F38ECCDB-8467-F96C-DB60-57EE56548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06666" y="484675"/>
              <a:ext cx="300687" cy="142263"/>
            </a:xfrm>
            <a:prstGeom prst="rect">
              <a:avLst/>
            </a:prstGeom>
          </p:spPr>
        </p:pic>
        <p:pic>
          <p:nvPicPr>
            <p:cNvPr id="676" name="図 675">
              <a:extLst>
                <a:ext uri="{FF2B5EF4-FFF2-40B4-BE49-F238E27FC236}">
                  <a16:creationId xmlns:a16="http://schemas.microsoft.com/office/drawing/2014/main" id="{B31EB3B7-1BF2-9E77-A92F-4FAB9834FF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70452" y="484675"/>
              <a:ext cx="300687" cy="142263"/>
            </a:xfrm>
            <a:prstGeom prst="rect">
              <a:avLst/>
            </a:prstGeom>
          </p:spPr>
        </p:pic>
        <p:pic>
          <p:nvPicPr>
            <p:cNvPr id="693" name="図 692">
              <a:extLst>
                <a:ext uri="{FF2B5EF4-FFF2-40B4-BE49-F238E27FC236}">
                  <a16:creationId xmlns:a16="http://schemas.microsoft.com/office/drawing/2014/main" id="{59826308-605D-D622-4526-F47896A459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32329" y="2057910"/>
              <a:ext cx="300687" cy="142263"/>
            </a:xfrm>
            <a:prstGeom prst="rect">
              <a:avLst/>
            </a:prstGeom>
          </p:spPr>
        </p:pic>
        <p:pic>
          <p:nvPicPr>
            <p:cNvPr id="694" name="図 693">
              <a:extLst>
                <a:ext uri="{FF2B5EF4-FFF2-40B4-BE49-F238E27FC236}">
                  <a16:creationId xmlns:a16="http://schemas.microsoft.com/office/drawing/2014/main" id="{38E2D251-D8A1-F657-5EC9-4BA5E35A2B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97704" y="2057910"/>
              <a:ext cx="300687" cy="142263"/>
            </a:xfrm>
            <a:prstGeom prst="rect">
              <a:avLst/>
            </a:prstGeom>
          </p:spPr>
        </p:pic>
        <p:pic>
          <p:nvPicPr>
            <p:cNvPr id="695" name="図 694">
              <a:extLst>
                <a:ext uri="{FF2B5EF4-FFF2-40B4-BE49-F238E27FC236}">
                  <a16:creationId xmlns:a16="http://schemas.microsoft.com/office/drawing/2014/main" id="{EA3339D5-9E85-38DD-1C51-7106A2ADC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32328" y="1654328"/>
              <a:ext cx="300687" cy="142263"/>
            </a:xfrm>
            <a:prstGeom prst="rect">
              <a:avLst/>
            </a:prstGeom>
          </p:spPr>
        </p:pic>
        <p:pic>
          <p:nvPicPr>
            <p:cNvPr id="696" name="図 695">
              <a:extLst>
                <a:ext uri="{FF2B5EF4-FFF2-40B4-BE49-F238E27FC236}">
                  <a16:creationId xmlns:a16="http://schemas.microsoft.com/office/drawing/2014/main" id="{E5A26B8D-1822-A8FA-00F7-25158A06F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97703" y="1654328"/>
              <a:ext cx="300687" cy="142263"/>
            </a:xfrm>
            <a:prstGeom prst="rect">
              <a:avLst/>
            </a:prstGeom>
          </p:spPr>
        </p:pic>
        <p:pic>
          <p:nvPicPr>
            <p:cNvPr id="697" name="図 696">
              <a:extLst>
                <a:ext uri="{FF2B5EF4-FFF2-40B4-BE49-F238E27FC236}">
                  <a16:creationId xmlns:a16="http://schemas.microsoft.com/office/drawing/2014/main" id="{44D80574-FBC1-DB67-9998-E00D641760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32329" y="1263672"/>
              <a:ext cx="300687" cy="142263"/>
            </a:xfrm>
            <a:prstGeom prst="rect">
              <a:avLst/>
            </a:prstGeom>
          </p:spPr>
        </p:pic>
        <p:pic>
          <p:nvPicPr>
            <p:cNvPr id="698" name="図 697">
              <a:extLst>
                <a:ext uri="{FF2B5EF4-FFF2-40B4-BE49-F238E27FC236}">
                  <a16:creationId xmlns:a16="http://schemas.microsoft.com/office/drawing/2014/main" id="{AC38D253-54F8-DEA2-9185-8869CE1B6F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97704" y="1263672"/>
              <a:ext cx="300687" cy="142263"/>
            </a:xfrm>
            <a:prstGeom prst="rect">
              <a:avLst/>
            </a:prstGeom>
          </p:spPr>
        </p:pic>
        <p:pic>
          <p:nvPicPr>
            <p:cNvPr id="699" name="図 698">
              <a:extLst>
                <a:ext uri="{FF2B5EF4-FFF2-40B4-BE49-F238E27FC236}">
                  <a16:creationId xmlns:a16="http://schemas.microsoft.com/office/drawing/2014/main" id="{04AA2F61-F940-BA9D-6AC2-02072FA1B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32328" y="875330"/>
              <a:ext cx="300687" cy="142263"/>
            </a:xfrm>
            <a:prstGeom prst="rect">
              <a:avLst/>
            </a:prstGeom>
          </p:spPr>
        </p:pic>
        <p:pic>
          <p:nvPicPr>
            <p:cNvPr id="700" name="図 699">
              <a:extLst>
                <a:ext uri="{FF2B5EF4-FFF2-40B4-BE49-F238E27FC236}">
                  <a16:creationId xmlns:a16="http://schemas.microsoft.com/office/drawing/2014/main" id="{4A9D530E-DABA-E922-1C96-0CF04E6C1B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97703" y="875330"/>
              <a:ext cx="300687" cy="142263"/>
            </a:xfrm>
            <a:prstGeom prst="rect">
              <a:avLst/>
            </a:prstGeom>
          </p:spPr>
        </p:pic>
        <p:pic>
          <p:nvPicPr>
            <p:cNvPr id="701" name="図 700">
              <a:extLst>
                <a:ext uri="{FF2B5EF4-FFF2-40B4-BE49-F238E27FC236}">
                  <a16:creationId xmlns:a16="http://schemas.microsoft.com/office/drawing/2014/main" id="{5E3AFD3A-910D-6E6C-138C-F416E7E522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32328" y="483881"/>
              <a:ext cx="300687" cy="142263"/>
            </a:xfrm>
            <a:prstGeom prst="rect">
              <a:avLst/>
            </a:prstGeom>
          </p:spPr>
        </p:pic>
        <p:pic>
          <p:nvPicPr>
            <p:cNvPr id="702" name="図 701">
              <a:extLst>
                <a:ext uri="{FF2B5EF4-FFF2-40B4-BE49-F238E27FC236}">
                  <a16:creationId xmlns:a16="http://schemas.microsoft.com/office/drawing/2014/main" id="{E4726E8F-F78E-CCAD-43B4-69E6F96AE1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97703" y="483881"/>
              <a:ext cx="300687" cy="142263"/>
            </a:xfrm>
            <a:prstGeom prst="rect">
              <a:avLst/>
            </a:prstGeom>
          </p:spPr>
        </p:pic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E1E83F76-8CCF-2ADB-2794-09E3EC9F8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56552" y="2057910"/>
              <a:ext cx="300687" cy="142263"/>
            </a:xfrm>
            <a:prstGeom prst="rect">
              <a:avLst/>
            </a:prstGeom>
          </p:spPr>
        </p:pic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71FBCC01-2644-3A0B-A33E-BE4031C501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21927" y="2057910"/>
              <a:ext cx="300687" cy="142263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3ADE0AA-69C6-6833-D2D2-3BBBEA998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56551" y="1654328"/>
              <a:ext cx="300687" cy="142263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0D3FD461-5C32-6E1B-AE88-DE655B2B4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21926" y="1654328"/>
              <a:ext cx="300687" cy="142263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61DE86E8-A722-0A35-FDFD-19EF7EF17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56552" y="1263672"/>
              <a:ext cx="300687" cy="142263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4E5AB52F-081A-6ACC-AA05-4E14DC8EB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21927" y="1263672"/>
              <a:ext cx="300687" cy="142263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11A50544-02A0-A369-0AF0-762DB14945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56551" y="875330"/>
              <a:ext cx="300687" cy="142263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29536BB0-D9F6-3BF5-4F78-9B5B2806D1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21926" y="875330"/>
              <a:ext cx="300687" cy="142263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AC761368-4B6A-7018-5E10-0D955D133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56551" y="483881"/>
              <a:ext cx="300687" cy="142263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5C1418F8-DEDD-8F89-B92B-04A7782AAD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21926" y="483881"/>
              <a:ext cx="300687" cy="142263"/>
            </a:xfrm>
            <a:prstGeom prst="rect">
              <a:avLst/>
            </a:prstGeom>
          </p:spPr>
        </p:pic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EB759C17-C8C4-CD31-301A-D21D4D868AD7}"/>
              </a:ext>
            </a:extLst>
          </p:cNvPr>
          <p:cNvGrpSpPr/>
          <p:nvPr/>
        </p:nvGrpSpPr>
        <p:grpSpPr>
          <a:xfrm>
            <a:off x="3202148" y="2741092"/>
            <a:ext cx="1091795" cy="1122828"/>
            <a:chOff x="3157452" y="2697480"/>
            <a:chExt cx="1091795" cy="1122828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691F1333-263B-DD2B-1AA9-14DAEE0E9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0671" y="3517548"/>
              <a:ext cx="300687" cy="142263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46BA29BE-1F42-DC13-8EF9-9E8F330462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0671" y="3345965"/>
              <a:ext cx="300687" cy="142263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33608E8A-0F16-80AE-43BD-8F3218853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452" y="3190973"/>
              <a:ext cx="300687" cy="142263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87CA5A8E-D33A-3E66-903F-E120C65B3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0671" y="3028986"/>
              <a:ext cx="300687" cy="142263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15A19BC2-60D5-423C-008E-BB985A9285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0671" y="2869309"/>
              <a:ext cx="300687" cy="142263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88D88FF4-EC3E-1508-EDE5-124F1D7B1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0672" y="2697481"/>
              <a:ext cx="300687" cy="142263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A030D218-5870-A259-7FA7-2AC9E9D0AD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0671" y="3678045"/>
              <a:ext cx="300687" cy="142263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665B7352-4D55-9994-1D21-700D5F816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7903" y="3517547"/>
              <a:ext cx="300687" cy="142263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24B52A0D-64A5-23BD-7EF3-02DE8637B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7903" y="3345964"/>
              <a:ext cx="300687" cy="142263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CEF932F2-558D-1A9A-02D5-A0118AAC60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4684" y="3190972"/>
              <a:ext cx="300687" cy="142263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60BF792D-9247-24CC-155F-5B1B08D9E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7903" y="3028985"/>
              <a:ext cx="300687" cy="142263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4D8278EF-980C-124F-3B64-6CE9B21524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7903" y="2869308"/>
              <a:ext cx="300687" cy="142263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8AF09F26-822F-AAEB-E9B2-AFB207DD44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7904" y="2697480"/>
              <a:ext cx="300687" cy="142263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31B12B0F-59F6-D668-A000-5D38163FA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7903" y="3678044"/>
              <a:ext cx="300687" cy="142263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56357FC0-8291-61D2-3BD8-EC7F1C765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559" y="3517548"/>
              <a:ext cx="300687" cy="142263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537A147C-5CE0-DEF7-C2EA-FC6B9AE12D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559" y="3345965"/>
              <a:ext cx="300687" cy="142263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B3701C96-5503-D1A3-B431-FD5DC4CBD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5340" y="3190973"/>
              <a:ext cx="300687" cy="142263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78E40877-02B8-2A63-011F-8C64FFEF9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559" y="3028986"/>
              <a:ext cx="300687" cy="142263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6ACDF1A7-FCC1-96F6-1845-91F043428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559" y="2869309"/>
              <a:ext cx="300687" cy="142263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36EC39CD-D6B5-7AC7-24F0-A078848220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560" y="2697481"/>
              <a:ext cx="300687" cy="142263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FCF2DDCB-96A8-6411-8170-3F5D7EDC6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559" y="3678045"/>
              <a:ext cx="300687" cy="142263"/>
            </a:xfrm>
            <a:prstGeom prst="rect">
              <a:avLst/>
            </a:prstGeom>
          </p:spPr>
        </p:pic>
      </p:grp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4A069262-03C0-2E54-7775-54C54D035F86}"/>
              </a:ext>
            </a:extLst>
          </p:cNvPr>
          <p:cNvGrpSpPr/>
          <p:nvPr/>
        </p:nvGrpSpPr>
        <p:grpSpPr>
          <a:xfrm>
            <a:off x="6336163" y="2710988"/>
            <a:ext cx="1098145" cy="1122828"/>
            <a:chOff x="-1626429" y="1584966"/>
            <a:chExt cx="1098145" cy="1122828"/>
          </a:xfrm>
        </p:grpSpPr>
        <p:pic>
          <p:nvPicPr>
            <p:cNvPr id="465" name="図 464">
              <a:extLst>
                <a:ext uri="{FF2B5EF4-FFF2-40B4-BE49-F238E27FC236}">
                  <a16:creationId xmlns:a16="http://schemas.microsoft.com/office/drawing/2014/main" id="{EFBB89BD-619C-6D5D-850A-08F61C2300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623210" y="2405034"/>
              <a:ext cx="300687" cy="142263"/>
            </a:xfrm>
            <a:prstGeom prst="rect">
              <a:avLst/>
            </a:prstGeom>
          </p:spPr>
        </p:pic>
        <p:pic>
          <p:nvPicPr>
            <p:cNvPr id="466" name="図 465">
              <a:extLst>
                <a:ext uri="{FF2B5EF4-FFF2-40B4-BE49-F238E27FC236}">
                  <a16:creationId xmlns:a16="http://schemas.microsoft.com/office/drawing/2014/main" id="{11EDE6EA-B965-7C32-7D06-93385AD75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623210" y="2233451"/>
              <a:ext cx="300687" cy="142263"/>
            </a:xfrm>
            <a:prstGeom prst="rect">
              <a:avLst/>
            </a:prstGeom>
          </p:spPr>
        </p:pic>
        <p:pic>
          <p:nvPicPr>
            <p:cNvPr id="467" name="図 466">
              <a:extLst>
                <a:ext uri="{FF2B5EF4-FFF2-40B4-BE49-F238E27FC236}">
                  <a16:creationId xmlns:a16="http://schemas.microsoft.com/office/drawing/2014/main" id="{CBF924F0-4090-FDB5-C090-588F13FCB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626429" y="2078459"/>
              <a:ext cx="300687" cy="142263"/>
            </a:xfrm>
            <a:prstGeom prst="rect">
              <a:avLst/>
            </a:prstGeom>
          </p:spPr>
        </p:pic>
        <p:pic>
          <p:nvPicPr>
            <p:cNvPr id="468" name="図 467">
              <a:extLst>
                <a:ext uri="{FF2B5EF4-FFF2-40B4-BE49-F238E27FC236}">
                  <a16:creationId xmlns:a16="http://schemas.microsoft.com/office/drawing/2014/main" id="{45876544-30A3-D3FA-07F4-B1A42E245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623210" y="1916472"/>
              <a:ext cx="300687" cy="142263"/>
            </a:xfrm>
            <a:prstGeom prst="rect">
              <a:avLst/>
            </a:prstGeom>
          </p:spPr>
        </p:pic>
        <p:pic>
          <p:nvPicPr>
            <p:cNvPr id="469" name="図 468">
              <a:extLst>
                <a:ext uri="{FF2B5EF4-FFF2-40B4-BE49-F238E27FC236}">
                  <a16:creationId xmlns:a16="http://schemas.microsoft.com/office/drawing/2014/main" id="{F7073631-72B9-7F57-1297-E0E265659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623210" y="1756795"/>
              <a:ext cx="300687" cy="142263"/>
            </a:xfrm>
            <a:prstGeom prst="rect">
              <a:avLst/>
            </a:prstGeom>
          </p:spPr>
        </p:pic>
        <p:pic>
          <p:nvPicPr>
            <p:cNvPr id="470" name="図 469">
              <a:extLst>
                <a:ext uri="{FF2B5EF4-FFF2-40B4-BE49-F238E27FC236}">
                  <a16:creationId xmlns:a16="http://schemas.microsoft.com/office/drawing/2014/main" id="{62E9319B-73EF-54D0-49AB-C4A52B58DD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623209" y="1584967"/>
              <a:ext cx="300687" cy="142263"/>
            </a:xfrm>
            <a:prstGeom prst="rect">
              <a:avLst/>
            </a:prstGeom>
          </p:spPr>
        </p:pic>
        <p:pic>
          <p:nvPicPr>
            <p:cNvPr id="471" name="図 470">
              <a:extLst>
                <a:ext uri="{FF2B5EF4-FFF2-40B4-BE49-F238E27FC236}">
                  <a16:creationId xmlns:a16="http://schemas.microsoft.com/office/drawing/2014/main" id="{B17E7825-49E6-FD27-AD44-399C17D70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623210" y="2565531"/>
              <a:ext cx="300687" cy="142263"/>
            </a:xfrm>
            <a:prstGeom prst="rect">
              <a:avLst/>
            </a:prstGeom>
          </p:spPr>
        </p:pic>
        <p:pic>
          <p:nvPicPr>
            <p:cNvPr id="472" name="図 471">
              <a:extLst>
                <a:ext uri="{FF2B5EF4-FFF2-40B4-BE49-F238E27FC236}">
                  <a16:creationId xmlns:a16="http://schemas.microsoft.com/office/drawing/2014/main" id="{27262132-AE82-A2E2-E6C8-58E196A0F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9628" y="2405033"/>
              <a:ext cx="300687" cy="142263"/>
            </a:xfrm>
            <a:prstGeom prst="rect">
              <a:avLst/>
            </a:prstGeom>
          </p:spPr>
        </p:pic>
        <p:pic>
          <p:nvPicPr>
            <p:cNvPr id="473" name="図 472">
              <a:extLst>
                <a:ext uri="{FF2B5EF4-FFF2-40B4-BE49-F238E27FC236}">
                  <a16:creationId xmlns:a16="http://schemas.microsoft.com/office/drawing/2014/main" id="{095EE2A8-DC7E-99A4-F774-081DABFE4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9628" y="2233450"/>
              <a:ext cx="300687" cy="142263"/>
            </a:xfrm>
            <a:prstGeom prst="rect">
              <a:avLst/>
            </a:prstGeom>
          </p:spPr>
        </p:pic>
        <p:pic>
          <p:nvPicPr>
            <p:cNvPr id="474" name="図 473">
              <a:extLst>
                <a:ext uri="{FF2B5EF4-FFF2-40B4-BE49-F238E27FC236}">
                  <a16:creationId xmlns:a16="http://schemas.microsoft.com/office/drawing/2014/main" id="{24E8EC4E-A22C-EAA6-B08C-3F6C426E19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22847" y="2078458"/>
              <a:ext cx="300687" cy="142263"/>
            </a:xfrm>
            <a:prstGeom prst="rect">
              <a:avLst/>
            </a:prstGeom>
          </p:spPr>
        </p:pic>
        <p:pic>
          <p:nvPicPr>
            <p:cNvPr id="475" name="図 474">
              <a:extLst>
                <a:ext uri="{FF2B5EF4-FFF2-40B4-BE49-F238E27FC236}">
                  <a16:creationId xmlns:a16="http://schemas.microsoft.com/office/drawing/2014/main" id="{D87D7CDE-DB9A-D87C-0CDB-D8E5C5F7A5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9628" y="1916471"/>
              <a:ext cx="300687" cy="142263"/>
            </a:xfrm>
            <a:prstGeom prst="rect">
              <a:avLst/>
            </a:prstGeom>
          </p:spPr>
        </p:pic>
        <p:pic>
          <p:nvPicPr>
            <p:cNvPr id="476" name="図 475">
              <a:extLst>
                <a:ext uri="{FF2B5EF4-FFF2-40B4-BE49-F238E27FC236}">
                  <a16:creationId xmlns:a16="http://schemas.microsoft.com/office/drawing/2014/main" id="{D3D3BD78-2D8D-8A66-8FA3-4D5E839F8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9628" y="1756794"/>
              <a:ext cx="300687" cy="142263"/>
            </a:xfrm>
            <a:prstGeom prst="rect">
              <a:avLst/>
            </a:prstGeom>
          </p:spPr>
        </p:pic>
        <p:pic>
          <p:nvPicPr>
            <p:cNvPr id="477" name="図 476">
              <a:extLst>
                <a:ext uri="{FF2B5EF4-FFF2-40B4-BE49-F238E27FC236}">
                  <a16:creationId xmlns:a16="http://schemas.microsoft.com/office/drawing/2014/main" id="{4C1694EE-2E1C-D3BB-C8B3-759A1D697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9627" y="1584966"/>
              <a:ext cx="300687" cy="142263"/>
            </a:xfrm>
            <a:prstGeom prst="rect">
              <a:avLst/>
            </a:prstGeom>
          </p:spPr>
        </p:pic>
        <p:pic>
          <p:nvPicPr>
            <p:cNvPr id="478" name="図 477">
              <a:extLst>
                <a:ext uri="{FF2B5EF4-FFF2-40B4-BE49-F238E27FC236}">
                  <a16:creationId xmlns:a16="http://schemas.microsoft.com/office/drawing/2014/main" id="{1461B158-B688-5F50-32EA-8178320B2F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9628" y="2565530"/>
              <a:ext cx="300687" cy="142263"/>
            </a:xfrm>
            <a:prstGeom prst="rect">
              <a:avLst/>
            </a:prstGeom>
          </p:spPr>
        </p:pic>
        <p:pic>
          <p:nvPicPr>
            <p:cNvPr id="485" name="図 484">
              <a:extLst>
                <a:ext uri="{FF2B5EF4-FFF2-40B4-BE49-F238E27FC236}">
                  <a16:creationId xmlns:a16="http://schemas.microsoft.com/office/drawing/2014/main" id="{2D903F7E-566E-7564-8257-2C7B5ED9B0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28972" y="2405034"/>
              <a:ext cx="300687" cy="142263"/>
            </a:xfrm>
            <a:prstGeom prst="rect">
              <a:avLst/>
            </a:prstGeom>
          </p:spPr>
        </p:pic>
        <p:pic>
          <p:nvPicPr>
            <p:cNvPr id="486" name="図 485">
              <a:extLst>
                <a:ext uri="{FF2B5EF4-FFF2-40B4-BE49-F238E27FC236}">
                  <a16:creationId xmlns:a16="http://schemas.microsoft.com/office/drawing/2014/main" id="{8D96A284-ADE0-F0B6-7235-2C26AEA0C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28972" y="2233451"/>
              <a:ext cx="300687" cy="142263"/>
            </a:xfrm>
            <a:prstGeom prst="rect">
              <a:avLst/>
            </a:prstGeom>
          </p:spPr>
        </p:pic>
        <p:pic>
          <p:nvPicPr>
            <p:cNvPr id="493" name="図 492">
              <a:extLst>
                <a:ext uri="{FF2B5EF4-FFF2-40B4-BE49-F238E27FC236}">
                  <a16:creationId xmlns:a16="http://schemas.microsoft.com/office/drawing/2014/main" id="{B250182D-F180-34FC-FA5C-4DD12A263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32191" y="2078459"/>
              <a:ext cx="300687" cy="142263"/>
            </a:xfrm>
            <a:prstGeom prst="rect">
              <a:avLst/>
            </a:prstGeom>
          </p:spPr>
        </p:pic>
        <p:pic>
          <p:nvPicPr>
            <p:cNvPr id="494" name="図 493">
              <a:extLst>
                <a:ext uri="{FF2B5EF4-FFF2-40B4-BE49-F238E27FC236}">
                  <a16:creationId xmlns:a16="http://schemas.microsoft.com/office/drawing/2014/main" id="{A965C04A-44A9-F043-4C34-08EA85436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28972" y="1916472"/>
              <a:ext cx="300687" cy="142263"/>
            </a:xfrm>
            <a:prstGeom prst="rect">
              <a:avLst/>
            </a:prstGeom>
          </p:spPr>
        </p:pic>
        <p:pic>
          <p:nvPicPr>
            <p:cNvPr id="501" name="図 500">
              <a:extLst>
                <a:ext uri="{FF2B5EF4-FFF2-40B4-BE49-F238E27FC236}">
                  <a16:creationId xmlns:a16="http://schemas.microsoft.com/office/drawing/2014/main" id="{D679A916-3853-BEFB-CDF2-41CED29DDE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28972" y="1756795"/>
              <a:ext cx="300687" cy="142263"/>
            </a:xfrm>
            <a:prstGeom prst="rect">
              <a:avLst/>
            </a:prstGeom>
          </p:spPr>
        </p:pic>
        <p:pic>
          <p:nvPicPr>
            <p:cNvPr id="502" name="図 501">
              <a:extLst>
                <a:ext uri="{FF2B5EF4-FFF2-40B4-BE49-F238E27FC236}">
                  <a16:creationId xmlns:a16="http://schemas.microsoft.com/office/drawing/2014/main" id="{F67CD8C1-0B0B-B4F0-D023-C644FEA84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28971" y="1584967"/>
              <a:ext cx="300687" cy="142263"/>
            </a:xfrm>
            <a:prstGeom prst="rect">
              <a:avLst/>
            </a:prstGeom>
          </p:spPr>
        </p:pic>
        <p:pic>
          <p:nvPicPr>
            <p:cNvPr id="503" name="図 502">
              <a:extLst>
                <a:ext uri="{FF2B5EF4-FFF2-40B4-BE49-F238E27FC236}">
                  <a16:creationId xmlns:a16="http://schemas.microsoft.com/office/drawing/2014/main" id="{995D4D57-49E6-96ED-F3B8-60B8C6B24C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28972" y="2565531"/>
              <a:ext cx="300687" cy="142263"/>
            </a:xfrm>
            <a:prstGeom prst="rect">
              <a:avLst/>
            </a:prstGeom>
          </p:spPr>
        </p:pic>
      </p:grpSp>
      <p:grpSp>
        <p:nvGrpSpPr>
          <p:cNvPr id="526" name="グループ化 525">
            <a:extLst>
              <a:ext uri="{FF2B5EF4-FFF2-40B4-BE49-F238E27FC236}">
                <a16:creationId xmlns:a16="http://schemas.microsoft.com/office/drawing/2014/main" id="{BDDC2819-B243-E545-2942-1C080C8481F5}"/>
              </a:ext>
            </a:extLst>
          </p:cNvPr>
          <p:cNvGrpSpPr/>
          <p:nvPr/>
        </p:nvGrpSpPr>
        <p:grpSpPr>
          <a:xfrm>
            <a:off x="4532129" y="2720951"/>
            <a:ext cx="707489" cy="1122828"/>
            <a:chOff x="4500379" y="2703021"/>
            <a:chExt cx="707489" cy="1122828"/>
          </a:xfrm>
        </p:grpSpPr>
        <p:pic>
          <p:nvPicPr>
            <p:cNvPr id="505" name="図 504">
              <a:extLst>
                <a:ext uri="{FF2B5EF4-FFF2-40B4-BE49-F238E27FC236}">
                  <a16:creationId xmlns:a16="http://schemas.microsoft.com/office/drawing/2014/main" id="{B319A49A-9F26-D7EE-C10C-B048525BD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3598" y="3523089"/>
              <a:ext cx="300687" cy="142263"/>
            </a:xfrm>
            <a:prstGeom prst="rect">
              <a:avLst/>
            </a:prstGeom>
          </p:spPr>
        </p:pic>
        <p:pic>
          <p:nvPicPr>
            <p:cNvPr id="506" name="図 505">
              <a:extLst>
                <a:ext uri="{FF2B5EF4-FFF2-40B4-BE49-F238E27FC236}">
                  <a16:creationId xmlns:a16="http://schemas.microsoft.com/office/drawing/2014/main" id="{A12A10EC-3B41-AE31-ADBE-6F2E988DA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3598" y="3351506"/>
              <a:ext cx="300687" cy="142263"/>
            </a:xfrm>
            <a:prstGeom prst="rect">
              <a:avLst/>
            </a:prstGeom>
          </p:spPr>
        </p:pic>
        <p:pic>
          <p:nvPicPr>
            <p:cNvPr id="507" name="図 506">
              <a:extLst>
                <a:ext uri="{FF2B5EF4-FFF2-40B4-BE49-F238E27FC236}">
                  <a16:creationId xmlns:a16="http://schemas.microsoft.com/office/drawing/2014/main" id="{18FF5FF9-2156-DCBA-2527-6CB331F74B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379" y="3196514"/>
              <a:ext cx="300687" cy="142263"/>
            </a:xfrm>
            <a:prstGeom prst="rect">
              <a:avLst/>
            </a:prstGeom>
          </p:spPr>
        </p:pic>
        <p:pic>
          <p:nvPicPr>
            <p:cNvPr id="508" name="図 507">
              <a:extLst>
                <a:ext uri="{FF2B5EF4-FFF2-40B4-BE49-F238E27FC236}">
                  <a16:creationId xmlns:a16="http://schemas.microsoft.com/office/drawing/2014/main" id="{54CAE4DB-B0DD-E5D9-6592-76787EC5E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3598" y="3034527"/>
              <a:ext cx="300687" cy="142263"/>
            </a:xfrm>
            <a:prstGeom prst="rect">
              <a:avLst/>
            </a:prstGeom>
          </p:spPr>
        </p:pic>
        <p:pic>
          <p:nvPicPr>
            <p:cNvPr id="509" name="図 508">
              <a:extLst>
                <a:ext uri="{FF2B5EF4-FFF2-40B4-BE49-F238E27FC236}">
                  <a16:creationId xmlns:a16="http://schemas.microsoft.com/office/drawing/2014/main" id="{61642BA2-A2E7-75AF-C06E-4F2842DBFB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3598" y="2874850"/>
              <a:ext cx="300687" cy="142263"/>
            </a:xfrm>
            <a:prstGeom prst="rect">
              <a:avLst/>
            </a:prstGeom>
          </p:spPr>
        </p:pic>
        <p:pic>
          <p:nvPicPr>
            <p:cNvPr id="510" name="図 509">
              <a:extLst>
                <a:ext uri="{FF2B5EF4-FFF2-40B4-BE49-F238E27FC236}">
                  <a16:creationId xmlns:a16="http://schemas.microsoft.com/office/drawing/2014/main" id="{07809330-7DB6-179A-92CC-53379E5D9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3599" y="2703022"/>
              <a:ext cx="300687" cy="142263"/>
            </a:xfrm>
            <a:prstGeom prst="rect">
              <a:avLst/>
            </a:prstGeom>
          </p:spPr>
        </p:pic>
        <p:pic>
          <p:nvPicPr>
            <p:cNvPr id="511" name="図 510">
              <a:extLst>
                <a:ext uri="{FF2B5EF4-FFF2-40B4-BE49-F238E27FC236}">
                  <a16:creationId xmlns:a16="http://schemas.microsoft.com/office/drawing/2014/main" id="{447FE6AD-6806-D3CC-638C-D6D588C7F3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3598" y="3683586"/>
              <a:ext cx="300687" cy="142263"/>
            </a:xfrm>
            <a:prstGeom prst="rect">
              <a:avLst/>
            </a:prstGeom>
          </p:spPr>
        </p:pic>
        <p:pic>
          <p:nvPicPr>
            <p:cNvPr id="512" name="図 511">
              <a:extLst>
                <a:ext uri="{FF2B5EF4-FFF2-40B4-BE49-F238E27FC236}">
                  <a16:creationId xmlns:a16="http://schemas.microsoft.com/office/drawing/2014/main" id="{F568090F-B798-50A3-9D15-781888E308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80" y="3523088"/>
              <a:ext cx="300687" cy="142263"/>
            </a:xfrm>
            <a:prstGeom prst="rect">
              <a:avLst/>
            </a:prstGeom>
          </p:spPr>
        </p:pic>
        <p:pic>
          <p:nvPicPr>
            <p:cNvPr id="513" name="図 512">
              <a:extLst>
                <a:ext uri="{FF2B5EF4-FFF2-40B4-BE49-F238E27FC236}">
                  <a16:creationId xmlns:a16="http://schemas.microsoft.com/office/drawing/2014/main" id="{98ED5CE5-96BF-F67B-5F9C-BDA93DF3C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80" y="3351505"/>
              <a:ext cx="300687" cy="142263"/>
            </a:xfrm>
            <a:prstGeom prst="rect">
              <a:avLst/>
            </a:prstGeom>
          </p:spPr>
        </p:pic>
        <p:pic>
          <p:nvPicPr>
            <p:cNvPr id="514" name="図 513">
              <a:extLst>
                <a:ext uri="{FF2B5EF4-FFF2-40B4-BE49-F238E27FC236}">
                  <a16:creationId xmlns:a16="http://schemas.microsoft.com/office/drawing/2014/main" id="{CB527CD2-2B43-BE95-10CC-F8603BAE94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3961" y="3196513"/>
              <a:ext cx="300687" cy="142263"/>
            </a:xfrm>
            <a:prstGeom prst="rect">
              <a:avLst/>
            </a:prstGeom>
          </p:spPr>
        </p:pic>
        <p:pic>
          <p:nvPicPr>
            <p:cNvPr id="515" name="図 514">
              <a:extLst>
                <a:ext uri="{FF2B5EF4-FFF2-40B4-BE49-F238E27FC236}">
                  <a16:creationId xmlns:a16="http://schemas.microsoft.com/office/drawing/2014/main" id="{4E0E15D9-4E37-34E8-0AC6-A8A12F043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80" y="3034526"/>
              <a:ext cx="300687" cy="142263"/>
            </a:xfrm>
            <a:prstGeom prst="rect">
              <a:avLst/>
            </a:prstGeom>
          </p:spPr>
        </p:pic>
        <p:pic>
          <p:nvPicPr>
            <p:cNvPr id="516" name="図 515">
              <a:extLst>
                <a:ext uri="{FF2B5EF4-FFF2-40B4-BE49-F238E27FC236}">
                  <a16:creationId xmlns:a16="http://schemas.microsoft.com/office/drawing/2014/main" id="{BE8AFAC6-D453-B2A3-A549-9D93B19DDC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80" y="2874849"/>
              <a:ext cx="300687" cy="142263"/>
            </a:xfrm>
            <a:prstGeom prst="rect">
              <a:avLst/>
            </a:prstGeom>
          </p:spPr>
        </p:pic>
        <p:pic>
          <p:nvPicPr>
            <p:cNvPr id="517" name="図 516">
              <a:extLst>
                <a:ext uri="{FF2B5EF4-FFF2-40B4-BE49-F238E27FC236}">
                  <a16:creationId xmlns:a16="http://schemas.microsoft.com/office/drawing/2014/main" id="{7301E36F-59C7-073B-0ECC-46D5091DA4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81" y="2703021"/>
              <a:ext cx="300687" cy="142263"/>
            </a:xfrm>
            <a:prstGeom prst="rect">
              <a:avLst/>
            </a:prstGeom>
          </p:spPr>
        </p:pic>
        <p:pic>
          <p:nvPicPr>
            <p:cNvPr id="518" name="図 517">
              <a:extLst>
                <a:ext uri="{FF2B5EF4-FFF2-40B4-BE49-F238E27FC236}">
                  <a16:creationId xmlns:a16="http://schemas.microsoft.com/office/drawing/2014/main" id="{63959EDD-7441-6844-965C-3D3EF4917F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80" y="3683585"/>
              <a:ext cx="300687" cy="142263"/>
            </a:xfrm>
            <a:prstGeom prst="rect">
              <a:avLst/>
            </a:prstGeom>
          </p:spPr>
        </p:pic>
      </p:grp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B2A8BE8C-3212-D1A8-9EA8-05D8F083C140}"/>
              </a:ext>
            </a:extLst>
          </p:cNvPr>
          <p:cNvGrpSpPr/>
          <p:nvPr/>
        </p:nvGrpSpPr>
        <p:grpSpPr>
          <a:xfrm>
            <a:off x="4557553" y="710986"/>
            <a:ext cx="1492951" cy="1118021"/>
            <a:chOff x="4506753" y="666536"/>
            <a:chExt cx="1492951" cy="1118021"/>
          </a:xfrm>
        </p:grpSpPr>
        <p:pic>
          <p:nvPicPr>
            <p:cNvPr id="528" name="図 527">
              <a:extLst>
                <a:ext uri="{FF2B5EF4-FFF2-40B4-BE49-F238E27FC236}">
                  <a16:creationId xmlns:a16="http://schemas.microsoft.com/office/drawing/2014/main" id="{DA787D31-96A3-768A-E3D6-606C49667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6753" y="666537"/>
              <a:ext cx="300687" cy="142263"/>
            </a:xfrm>
            <a:prstGeom prst="rect">
              <a:avLst/>
            </a:prstGeom>
          </p:spPr>
        </p:pic>
        <p:pic>
          <p:nvPicPr>
            <p:cNvPr id="534" name="図 533">
              <a:extLst>
                <a:ext uri="{FF2B5EF4-FFF2-40B4-BE49-F238E27FC236}">
                  <a16:creationId xmlns:a16="http://schemas.microsoft.com/office/drawing/2014/main" id="{6BAEBDDE-D4B7-0064-BA54-EAC76CD11D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6753" y="827034"/>
              <a:ext cx="300687" cy="142263"/>
            </a:xfrm>
            <a:prstGeom prst="rect">
              <a:avLst/>
            </a:prstGeom>
          </p:spPr>
        </p:pic>
        <p:pic>
          <p:nvPicPr>
            <p:cNvPr id="535" name="図 534">
              <a:extLst>
                <a:ext uri="{FF2B5EF4-FFF2-40B4-BE49-F238E27FC236}">
                  <a16:creationId xmlns:a16="http://schemas.microsoft.com/office/drawing/2014/main" id="{8FA287B9-B1AF-93BD-2271-D12739859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6753" y="990820"/>
              <a:ext cx="300687" cy="142263"/>
            </a:xfrm>
            <a:prstGeom prst="rect">
              <a:avLst/>
            </a:prstGeom>
          </p:spPr>
        </p:pic>
        <p:pic>
          <p:nvPicPr>
            <p:cNvPr id="536" name="図 535">
              <a:extLst>
                <a:ext uri="{FF2B5EF4-FFF2-40B4-BE49-F238E27FC236}">
                  <a16:creationId xmlns:a16="http://schemas.microsoft.com/office/drawing/2014/main" id="{76FEFDC9-8295-262D-5818-D26AAA35C3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3985" y="666536"/>
              <a:ext cx="300687" cy="142263"/>
            </a:xfrm>
            <a:prstGeom prst="rect">
              <a:avLst/>
            </a:prstGeom>
          </p:spPr>
        </p:pic>
        <p:pic>
          <p:nvPicPr>
            <p:cNvPr id="542" name="図 541">
              <a:extLst>
                <a:ext uri="{FF2B5EF4-FFF2-40B4-BE49-F238E27FC236}">
                  <a16:creationId xmlns:a16="http://schemas.microsoft.com/office/drawing/2014/main" id="{3446BDF2-1ADA-A23E-4560-D578B725CC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3985" y="827033"/>
              <a:ext cx="300687" cy="142263"/>
            </a:xfrm>
            <a:prstGeom prst="rect">
              <a:avLst/>
            </a:prstGeom>
          </p:spPr>
        </p:pic>
        <p:pic>
          <p:nvPicPr>
            <p:cNvPr id="543" name="図 542">
              <a:extLst>
                <a:ext uri="{FF2B5EF4-FFF2-40B4-BE49-F238E27FC236}">
                  <a16:creationId xmlns:a16="http://schemas.microsoft.com/office/drawing/2014/main" id="{846D6E65-9BEE-AA05-A1BF-497DA71EE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3985" y="990819"/>
              <a:ext cx="300687" cy="142263"/>
            </a:xfrm>
            <a:prstGeom prst="rect">
              <a:avLst/>
            </a:prstGeom>
          </p:spPr>
        </p:pic>
        <p:pic>
          <p:nvPicPr>
            <p:cNvPr id="551" name="図 550">
              <a:extLst>
                <a:ext uri="{FF2B5EF4-FFF2-40B4-BE49-F238E27FC236}">
                  <a16:creationId xmlns:a16="http://schemas.microsoft.com/office/drawing/2014/main" id="{D889945A-C20B-3453-DB6C-456C8489A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4641" y="666537"/>
              <a:ext cx="300687" cy="142263"/>
            </a:xfrm>
            <a:prstGeom prst="rect">
              <a:avLst/>
            </a:prstGeom>
          </p:spPr>
        </p:pic>
        <p:pic>
          <p:nvPicPr>
            <p:cNvPr id="132" name="図 131">
              <a:extLst>
                <a:ext uri="{FF2B5EF4-FFF2-40B4-BE49-F238E27FC236}">
                  <a16:creationId xmlns:a16="http://schemas.microsoft.com/office/drawing/2014/main" id="{EF56163B-4FDA-C8EB-ACC6-54AEDB2FC6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4641" y="827034"/>
              <a:ext cx="300687" cy="142263"/>
            </a:xfrm>
            <a:prstGeom prst="rect">
              <a:avLst/>
            </a:prstGeom>
          </p:spPr>
        </p:pic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4CA8C1EE-C1D2-6A47-17A7-C5AFDB3BA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4641" y="990820"/>
              <a:ext cx="300687" cy="142263"/>
            </a:xfrm>
            <a:prstGeom prst="rect">
              <a:avLst/>
            </a:prstGeom>
          </p:spPr>
        </p:pic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id="{35696A65-9044-3C39-200C-62EE7B84C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8223" y="666536"/>
              <a:ext cx="300687" cy="142263"/>
            </a:xfrm>
            <a:prstGeom prst="rect">
              <a:avLst/>
            </a:prstGeom>
          </p:spPr>
        </p:pic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8565FC0A-945D-0086-7C2E-D427795F2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8223" y="827033"/>
              <a:ext cx="300687" cy="142263"/>
            </a:xfrm>
            <a:prstGeom prst="rect">
              <a:avLst/>
            </a:prstGeom>
          </p:spPr>
        </p:pic>
        <p:pic>
          <p:nvPicPr>
            <p:cNvPr id="141" name="図 140">
              <a:extLst>
                <a:ext uri="{FF2B5EF4-FFF2-40B4-BE49-F238E27FC236}">
                  <a16:creationId xmlns:a16="http://schemas.microsoft.com/office/drawing/2014/main" id="{2D724947-42E7-14B0-C842-048EFF092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8223" y="990819"/>
              <a:ext cx="300687" cy="142263"/>
            </a:xfrm>
            <a:prstGeom prst="rect">
              <a:avLst/>
            </a:prstGeom>
          </p:spPr>
        </p:pic>
        <p:pic>
          <p:nvPicPr>
            <p:cNvPr id="153" name="図 152">
              <a:extLst>
                <a:ext uri="{FF2B5EF4-FFF2-40B4-BE49-F238E27FC236}">
                  <a16:creationId xmlns:a16="http://schemas.microsoft.com/office/drawing/2014/main" id="{7C05D568-6EA7-A470-A122-D91402B4D2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547" y="1152696"/>
              <a:ext cx="300687" cy="142263"/>
            </a:xfrm>
            <a:prstGeom prst="rect">
              <a:avLst/>
            </a:prstGeom>
          </p:spPr>
        </p:pic>
        <p:pic>
          <p:nvPicPr>
            <p:cNvPr id="154" name="図 153">
              <a:extLst>
                <a:ext uri="{FF2B5EF4-FFF2-40B4-BE49-F238E27FC236}">
                  <a16:creationId xmlns:a16="http://schemas.microsoft.com/office/drawing/2014/main" id="{B9D3A997-04C3-DD14-7184-C4BEF6EA60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547" y="1318071"/>
              <a:ext cx="300687" cy="142263"/>
            </a:xfrm>
            <a:prstGeom prst="rect">
              <a:avLst/>
            </a:prstGeom>
          </p:spPr>
        </p:pic>
        <p:pic>
          <p:nvPicPr>
            <p:cNvPr id="164" name="図 163">
              <a:extLst>
                <a:ext uri="{FF2B5EF4-FFF2-40B4-BE49-F238E27FC236}">
                  <a16:creationId xmlns:a16="http://schemas.microsoft.com/office/drawing/2014/main" id="{8DAD136F-62E3-F749-E34F-063AE788A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4779" y="1152695"/>
              <a:ext cx="300687" cy="142263"/>
            </a:xfrm>
            <a:prstGeom prst="rect">
              <a:avLst/>
            </a:prstGeom>
          </p:spPr>
        </p:pic>
        <p:pic>
          <p:nvPicPr>
            <p:cNvPr id="165" name="図 164">
              <a:extLst>
                <a:ext uri="{FF2B5EF4-FFF2-40B4-BE49-F238E27FC236}">
                  <a16:creationId xmlns:a16="http://schemas.microsoft.com/office/drawing/2014/main" id="{F5A1F564-2C68-2116-4EDD-E10954F892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4779" y="1318070"/>
              <a:ext cx="300687" cy="142263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03301E59-4B09-19C8-347C-92CA1FFFFD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5435" y="1152696"/>
              <a:ext cx="300687" cy="142263"/>
            </a:xfrm>
            <a:prstGeom prst="rect">
              <a:avLst/>
            </a:prstGeom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7C7F27B5-07C9-AF79-A6BD-32550E3A86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5435" y="1318071"/>
              <a:ext cx="300687" cy="142263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E2AC2F76-BAA5-0D89-756C-1C8CD3ACA0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9017" y="1152695"/>
              <a:ext cx="300687" cy="142263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D364C1C5-B5D8-D2C7-F1A3-5345B42E72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9017" y="1318070"/>
              <a:ext cx="300687" cy="142263"/>
            </a:xfrm>
            <a:prstGeom prst="rect">
              <a:avLst/>
            </a:prstGeom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C373AA77-B9AC-FF75-4232-9A959B04E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547" y="1476919"/>
              <a:ext cx="300687" cy="142263"/>
            </a:xfrm>
            <a:prstGeom prst="rect">
              <a:avLst/>
            </a:prstGeom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48C90D4C-652B-EFCA-289B-8EC40FE84E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547" y="1642294"/>
              <a:ext cx="300687" cy="142263"/>
            </a:xfrm>
            <a:prstGeom prst="rect">
              <a:avLst/>
            </a:prstGeom>
          </p:spPr>
        </p:pic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4D1BA5D4-407F-08E4-1BC4-C81374171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4779" y="1476918"/>
              <a:ext cx="300687" cy="142263"/>
            </a:xfrm>
            <a:prstGeom prst="rect">
              <a:avLst/>
            </a:prstGeom>
          </p:spPr>
        </p:pic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FD9646E6-F58A-02AE-9921-7AF527C608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4779" y="1642293"/>
              <a:ext cx="300687" cy="142263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838D1853-773A-6C75-DE65-AB2B02ACA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5435" y="1476919"/>
              <a:ext cx="300687" cy="142263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C8633A9-D99A-FDA4-549B-5D5183CC67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5435" y="1642294"/>
              <a:ext cx="300687" cy="142263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09515878-53EE-4D25-6DF1-E3789C9F36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9017" y="1476918"/>
              <a:ext cx="300687" cy="142263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061DA22A-1563-F1EE-71D5-CCBF25148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9017" y="1642293"/>
              <a:ext cx="300687" cy="142263"/>
            </a:xfrm>
            <a:prstGeom prst="rect">
              <a:avLst/>
            </a:prstGeom>
          </p:spPr>
        </p:pic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70CC0A0C-3B28-5DAA-B21F-C64FE12563E5}"/>
              </a:ext>
            </a:extLst>
          </p:cNvPr>
          <p:cNvGrpSpPr/>
          <p:nvPr/>
        </p:nvGrpSpPr>
        <p:grpSpPr>
          <a:xfrm>
            <a:off x="6452880" y="387033"/>
            <a:ext cx="1442037" cy="1887619"/>
            <a:chOff x="6452880" y="360138"/>
            <a:chExt cx="1442037" cy="1887619"/>
          </a:xfrm>
        </p:grpSpPr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6E0916B5-E198-4D3D-6E23-4F3FCFFAE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25202" y="442569"/>
              <a:ext cx="300687" cy="142263"/>
            </a:xfrm>
            <a:prstGeom prst="rect">
              <a:avLst/>
            </a:prstGeom>
          </p:spPr>
        </p:pic>
        <p:pic>
          <p:nvPicPr>
            <p:cNvPr id="579" name="図 578">
              <a:extLst>
                <a:ext uri="{FF2B5EF4-FFF2-40B4-BE49-F238E27FC236}">
                  <a16:creationId xmlns:a16="http://schemas.microsoft.com/office/drawing/2014/main" id="{0BD72DDE-6EB1-54E2-F9DF-5CA9CD8741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96785" y="442569"/>
              <a:ext cx="300687" cy="142263"/>
            </a:xfrm>
            <a:prstGeom prst="rect">
              <a:avLst/>
            </a:prstGeom>
          </p:spPr>
        </p:pic>
        <p:pic>
          <p:nvPicPr>
            <p:cNvPr id="580" name="図 579">
              <a:extLst>
                <a:ext uri="{FF2B5EF4-FFF2-40B4-BE49-F238E27FC236}">
                  <a16:creationId xmlns:a16="http://schemas.microsoft.com/office/drawing/2014/main" id="{646357CD-DC9D-1DC3-3CB6-59AF25EF4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777" y="439350"/>
              <a:ext cx="300687" cy="142263"/>
            </a:xfrm>
            <a:prstGeom prst="rect">
              <a:avLst/>
            </a:prstGeom>
          </p:spPr>
        </p:pic>
        <p:pic>
          <p:nvPicPr>
            <p:cNvPr id="581" name="図 580">
              <a:extLst>
                <a:ext uri="{FF2B5EF4-FFF2-40B4-BE49-F238E27FC236}">
                  <a16:creationId xmlns:a16="http://schemas.microsoft.com/office/drawing/2014/main" id="{442FA42A-9843-D712-DCB2-7395020D2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13764" y="442569"/>
              <a:ext cx="300687" cy="142263"/>
            </a:xfrm>
            <a:prstGeom prst="rect">
              <a:avLst/>
            </a:prstGeom>
          </p:spPr>
        </p:pic>
        <p:pic>
          <p:nvPicPr>
            <p:cNvPr id="582" name="図 581">
              <a:extLst>
                <a:ext uri="{FF2B5EF4-FFF2-40B4-BE49-F238E27FC236}">
                  <a16:creationId xmlns:a16="http://schemas.microsoft.com/office/drawing/2014/main" id="{A8F05579-7EFF-C6C6-119C-F13F754DAD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73441" y="442569"/>
              <a:ext cx="300687" cy="142263"/>
            </a:xfrm>
            <a:prstGeom prst="rect">
              <a:avLst/>
            </a:prstGeom>
          </p:spPr>
        </p:pic>
        <p:pic>
          <p:nvPicPr>
            <p:cNvPr id="584" name="図 583">
              <a:extLst>
                <a:ext uri="{FF2B5EF4-FFF2-40B4-BE49-F238E27FC236}">
                  <a16:creationId xmlns:a16="http://schemas.microsoft.com/office/drawing/2014/main" id="{3C85092E-90EF-FECE-D2E7-559EC41C05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64705" y="442569"/>
              <a:ext cx="300687" cy="142263"/>
            </a:xfrm>
            <a:prstGeom prst="rect">
              <a:avLst/>
            </a:prstGeom>
          </p:spPr>
        </p:pic>
        <p:pic>
          <p:nvPicPr>
            <p:cNvPr id="585" name="図 584">
              <a:extLst>
                <a:ext uri="{FF2B5EF4-FFF2-40B4-BE49-F238E27FC236}">
                  <a16:creationId xmlns:a16="http://schemas.microsoft.com/office/drawing/2014/main" id="{E42582DE-8E58-19DF-4C35-6A735F8000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00919" y="442569"/>
              <a:ext cx="300687" cy="142263"/>
            </a:xfrm>
            <a:prstGeom prst="rect">
              <a:avLst/>
            </a:prstGeom>
          </p:spPr>
        </p:pic>
        <p:pic>
          <p:nvPicPr>
            <p:cNvPr id="586" name="図 585">
              <a:extLst>
                <a:ext uri="{FF2B5EF4-FFF2-40B4-BE49-F238E27FC236}">
                  <a16:creationId xmlns:a16="http://schemas.microsoft.com/office/drawing/2014/main" id="{4CA31F43-0235-0E0F-1295-5C43D2FB7E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25203" y="839801"/>
              <a:ext cx="300687" cy="142263"/>
            </a:xfrm>
            <a:prstGeom prst="rect">
              <a:avLst/>
            </a:prstGeom>
          </p:spPr>
        </p:pic>
        <p:pic>
          <p:nvPicPr>
            <p:cNvPr id="587" name="図 586">
              <a:extLst>
                <a:ext uri="{FF2B5EF4-FFF2-40B4-BE49-F238E27FC236}">
                  <a16:creationId xmlns:a16="http://schemas.microsoft.com/office/drawing/2014/main" id="{BFA16FE2-E80D-233F-0B5B-23C2EF615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96786" y="839801"/>
              <a:ext cx="300687" cy="142263"/>
            </a:xfrm>
            <a:prstGeom prst="rect">
              <a:avLst/>
            </a:prstGeom>
          </p:spPr>
        </p:pic>
        <p:pic>
          <p:nvPicPr>
            <p:cNvPr id="588" name="図 587">
              <a:extLst>
                <a:ext uri="{FF2B5EF4-FFF2-40B4-BE49-F238E27FC236}">
                  <a16:creationId xmlns:a16="http://schemas.microsoft.com/office/drawing/2014/main" id="{4460C3E6-E14D-DA67-CA9F-E04C1C155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778" y="836582"/>
              <a:ext cx="300687" cy="142263"/>
            </a:xfrm>
            <a:prstGeom prst="rect">
              <a:avLst/>
            </a:prstGeom>
          </p:spPr>
        </p:pic>
        <p:pic>
          <p:nvPicPr>
            <p:cNvPr id="589" name="図 588">
              <a:extLst>
                <a:ext uri="{FF2B5EF4-FFF2-40B4-BE49-F238E27FC236}">
                  <a16:creationId xmlns:a16="http://schemas.microsoft.com/office/drawing/2014/main" id="{E46C5A9D-704B-4084-B954-D2F3E4326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13765" y="839801"/>
              <a:ext cx="300687" cy="142263"/>
            </a:xfrm>
            <a:prstGeom prst="rect">
              <a:avLst/>
            </a:prstGeom>
          </p:spPr>
        </p:pic>
        <p:pic>
          <p:nvPicPr>
            <p:cNvPr id="590" name="図 589">
              <a:extLst>
                <a:ext uri="{FF2B5EF4-FFF2-40B4-BE49-F238E27FC236}">
                  <a16:creationId xmlns:a16="http://schemas.microsoft.com/office/drawing/2014/main" id="{2247806D-1B22-A72B-CD4A-8ACBAA7207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73442" y="839801"/>
              <a:ext cx="300687" cy="142263"/>
            </a:xfrm>
            <a:prstGeom prst="rect">
              <a:avLst/>
            </a:prstGeom>
          </p:spPr>
        </p:pic>
        <p:pic>
          <p:nvPicPr>
            <p:cNvPr id="592" name="図 591">
              <a:extLst>
                <a:ext uri="{FF2B5EF4-FFF2-40B4-BE49-F238E27FC236}">
                  <a16:creationId xmlns:a16="http://schemas.microsoft.com/office/drawing/2014/main" id="{1B537C66-B9BF-AFC7-D54C-3553DBB8F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64706" y="839801"/>
              <a:ext cx="300687" cy="142263"/>
            </a:xfrm>
            <a:prstGeom prst="rect">
              <a:avLst/>
            </a:prstGeom>
          </p:spPr>
        </p:pic>
        <p:pic>
          <p:nvPicPr>
            <p:cNvPr id="593" name="図 592">
              <a:extLst>
                <a:ext uri="{FF2B5EF4-FFF2-40B4-BE49-F238E27FC236}">
                  <a16:creationId xmlns:a16="http://schemas.microsoft.com/office/drawing/2014/main" id="{C4D2FD38-2C9A-638A-4D2B-66920B8FE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00920" y="839801"/>
              <a:ext cx="300687" cy="142263"/>
            </a:xfrm>
            <a:prstGeom prst="rect">
              <a:avLst/>
            </a:prstGeom>
          </p:spPr>
        </p:pic>
        <p:pic>
          <p:nvPicPr>
            <p:cNvPr id="594" name="図 593">
              <a:extLst>
                <a:ext uri="{FF2B5EF4-FFF2-40B4-BE49-F238E27FC236}">
                  <a16:creationId xmlns:a16="http://schemas.microsoft.com/office/drawing/2014/main" id="{3EA51320-D478-DD11-A163-6D196C45A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25202" y="1230457"/>
              <a:ext cx="300687" cy="142263"/>
            </a:xfrm>
            <a:prstGeom prst="rect">
              <a:avLst/>
            </a:prstGeom>
          </p:spPr>
        </p:pic>
        <p:pic>
          <p:nvPicPr>
            <p:cNvPr id="595" name="図 594">
              <a:extLst>
                <a:ext uri="{FF2B5EF4-FFF2-40B4-BE49-F238E27FC236}">
                  <a16:creationId xmlns:a16="http://schemas.microsoft.com/office/drawing/2014/main" id="{DD8FF72B-57C8-7AF3-6DA4-FEA419AF24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96785" y="1230457"/>
              <a:ext cx="300687" cy="142263"/>
            </a:xfrm>
            <a:prstGeom prst="rect">
              <a:avLst/>
            </a:prstGeom>
          </p:spPr>
        </p:pic>
        <p:pic>
          <p:nvPicPr>
            <p:cNvPr id="636" name="図 635">
              <a:extLst>
                <a:ext uri="{FF2B5EF4-FFF2-40B4-BE49-F238E27FC236}">
                  <a16:creationId xmlns:a16="http://schemas.microsoft.com/office/drawing/2014/main" id="{929A1E09-94F3-1ABB-8BD9-8E7DDB712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777" y="1227238"/>
              <a:ext cx="300687" cy="142263"/>
            </a:xfrm>
            <a:prstGeom prst="rect">
              <a:avLst/>
            </a:prstGeom>
          </p:spPr>
        </p:pic>
        <p:pic>
          <p:nvPicPr>
            <p:cNvPr id="677" name="図 676">
              <a:extLst>
                <a:ext uri="{FF2B5EF4-FFF2-40B4-BE49-F238E27FC236}">
                  <a16:creationId xmlns:a16="http://schemas.microsoft.com/office/drawing/2014/main" id="{A9A52BE5-D177-10F2-D7EC-EC3B196EA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13764" y="1230457"/>
              <a:ext cx="300687" cy="142263"/>
            </a:xfrm>
            <a:prstGeom prst="rect">
              <a:avLst/>
            </a:prstGeom>
          </p:spPr>
        </p:pic>
        <p:pic>
          <p:nvPicPr>
            <p:cNvPr id="678" name="図 677">
              <a:extLst>
                <a:ext uri="{FF2B5EF4-FFF2-40B4-BE49-F238E27FC236}">
                  <a16:creationId xmlns:a16="http://schemas.microsoft.com/office/drawing/2014/main" id="{1012F066-C9BE-CB89-8280-5020A642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73441" y="1230457"/>
              <a:ext cx="300687" cy="142263"/>
            </a:xfrm>
            <a:prstGeom prst="rect">
              <a:avLst/>
            </a:prstGeom>
          </p:spPr>
        </p:pic>
        <p:pic>
          <p:nvPicPr>
            <p:cNvPr id="680" name="図 679">
              <a:extLst>
                <a:ext uri="{FF2B5EF4-FFF2-40B4-BE49-F238E27FC236}">
                  <a16:creationId xmlns:a16="http://schemas.microsoft.com/office/drawing/2014/main" id="{75CE3C7A-1C33-954B-20A2-FEF1372AA5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64705" y="1230457"/>
              <a:ext cx="300687" cy="142263"/>
            </a:xfrm>
            <a:prstGeom prst="rect">
              <a:avLst/>
            </a:prstGeom>
          </p:spPr>
        </p:pic>
        <p:pic>
          <p:nvPicPr>
            <p:cNvPr id="681" name="図 680">
              <a:extLst>
                <a:ext uri="{FF2B5EF4-FFF2-40B4-BE49-F238E27FC236}">
                  <a16:creationId xmlns:a16="http://schemas.microsoft.com/office/drawing/2014/main" id="{80E4FE5E-C8F3-036E-237D-9AB28E9FF9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00919" y="1230457"/>
              <a:ext cx="300687" cy="142263"/>
            </a:xfrm>
            <a:prstGeom prst="rect">
              <a:avLst/>
            </a:prstGeom>
          </p:spPr>
        </p:pic>
        <p:pic>
          <p:nvPicPr>
            <p:cNvPr id="682" name="図 681">
              <a:extLst>
                <a:ext uri="{FF2B5EF4-FFF2-40B4-BE49-F238E27FC236}">
                  <a16:creationId xmlns:a16="http://schemas.microsoft.com/office/drawing/2014/main" id="{3EFC33BC-E278-3444-D268-4EA5D4C9D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25203" y="1627689"/>
              <a:ext cx="300687" cy="142263"/>
            </a:xfrm>
            <a:prstGeom prst="rect">
              <a:avLst/>
            </a:prstGeom>
          </p:spPr>
        </p:pic>
        <p:pic>
          <p:nvPicPr>
            <p:cNvPr id="683" name="図 682">
              <a:extLst>
                <a:ext uri="{FF2B5EF4-FFF2-40B4-BE49-F238E27FC236}">
                  <a16:creationId xmlns:a16="http://schemas.microsoft.com/office/drawing/2014/main" id="{F3D560E4-BE51-786E-0640-DCF6DD08F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96786" y="1627689"/>
              <a:ext cx="300687" cy="142263"/>
            </a:xfrm>
            <a:prstGeom prst="rect">
              <a:avLst/>
            </a:prstGeom>
          </p:spPr>
        </p:pic>
        <p:pic>
          <p:nvPicPr>
            <p:cNvPr id="684" name="図 683">
              <a:extLst>
                <a:ext uri="{FF2B5EF4-FFF2-40B4-BE49-F238E27FC236}">
                  <a16:creationId xmlns:a16="http://schemas.microsoft.com/office/drawing/2014/main" id="{02EA3A97-4C5F-51E3-1937-FFB6221CB8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778" y="1624470"/>
              <a:ext cx="300687" cy="142263"/>
            </a:xfrm>
            <a:prstGeom prst="rect">
              <a:avLst/>
            </a:prstGeom>
          </p:spPr>
        </p:pic>
        <p:pic>
          <p:nvPicPr>
            <p:cNvPr id="685" name="図 684">
              <a:extLst>
                <a:ext uri="{FF2B5EF4-FFF2-40B4-BE49-F238E27FC236}">
                  <a16:creationId xmlns:a16="http://schemas.microsoft.com/office/drawing/2014/main" id="{BF665738-1315-97D4-78A7-2B308D52CF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13765" y="1627689"/>
              <a:ext cx="300687" cy="142263"/>
            </a:xfrm>
            <a:prstGeom prst="rect">
              <a:avLst/>
            </a:prstGeom>
          </p:spPr>
        </p:pic>
        <p:pic>
          <p:nvPicPr>
            <p:cNvPr id="686" name="図 685">
              <a:extLst>
                <a:ext uri="{FF2B5EF4-FFF2-40B4-BE49-F238E27FC236}">
                  <a16:creationId xmlns:a16="http://schemas.microsoft.com/office/drawing/2014/main" id="{0CE8A483-A4CF-3130-9702-E1B35EEA8A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73442" y="1627689"/>
              <a:ext cx="300687" cy="142263"/>
            </a:xfrm>
            <a:prstGeom prst="rect">
              <a:avLst/>
            </a:prstGeom>
          </p:spPr>
        </p:pic>
        <p:pic>
          <p:nvPicPr>
            <p:cNvPr id="688" name="図 687">
              <a:extLst>
                <a:ext uri="{FF2B5EF4-FFF2-40B4-BE49-F238E27FC236}">
                  <a16:creationId xmlns:a16="http://schemas.microsoft.com/office/drawing/2014/main" id="{AC3CA502-0AEE-D167-0E10-E0B9983A4C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64706" y="1627689"/>
              <a:ext cx="300687" cy="142263"/>
            </a:xfrm>
            <a:prstGeom prst="rect">
              <a:avLst/>
            </a:prstGeom>
          </p:spPr>
        </p:pic>
        <p:pic>
          <p:nvPicPr>
            <p:cNvPr id="689" name="図 688">
              <a:extLst>
                <a:ext uri="{FF2B5EF4-FFF2-40B4-BE49-F238E27FC236}">
                  <a16:creationId xmlns:a16="http://schemas.microsoft.com/office/drawing/2014/main" id="{B461286D-C8D2-37DF-A4E2-B925D20EF5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00920" y="1627689"/>
              <a:ext cx="300687" cy="142263"/>
            </a:xfrm>
            <a:prstGeom prst="rect">
              <a:avLst/>
            </a:prstGeom>
          </p:spPr>
        </p:pic>
        <p:pic>
          <p:nvPicPr>
            <p:cNvPr id="690" name="図 689">
              <a:extLst>
                <a:ext uri="{FF2B5EF4-FFF2-40B4-BE49-F238E27FC236}">
                  <a16:creationId xmlns:a16="http://schemas.microsoft.com/office/drawing/2014/main" id="{A6E5A86C-D39A-0D26-101E-45ACA0B88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25203" y="2025488"/>
              <a:ext cx="300687" cy="142263"/>
            </a:xfrm>
            <a:prstGeom prst="rect">
              <a:avLst/>
            </a:prstGeom>
          </p:spPr>
        </p:pic>
        <p:pic>
          <p:nvPicPr>
            <p:cNvPr id="691" name="図 690">
              <a:extLst>
                <a:ext uri="{FF2B5EF4-FFF2-40B4-BE49-F238E27FC236}">
                  <a16:creationId xmlns:a16="http://schemas.microsoft.com/office/drawing/2014/main" id="{74273857-EB5E-A6E4-F328-A8A79FBCC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96786" y="2025488"/>
              <a:ext cx="300687" cy="142263"/>
            </a:xfrm>
            <a:prstGeom prst="rect">
              <a:avLst/>
            </a:prstGeom>
          </p:spPr>
        </p:pic>
        <p:pic>
          <p:nvPicPr>
            <p:cNvPr id="692" name="図 691">
              <a:extLst>
                <a:ext uri="{FF2B5EF4-FFF2-40B4-BE49-F238E27FC236}">
                  <a16:creationId xmlns:a16="http://schemas.microsoft.com/office/drawing/2014/main" id="{9B5B8579-DAD9-9B2F-E333-0C4421C74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778" y="2022269"/>
              <a:ext cx="300687" cy="142263"/>
            </a:xfrm>
            <a:prstGeom prst="rect">
              <a:avLst/>
            </a:prstGeom>
          </p:spPr>
        </p:pic>
        <p:pic>
          <p:nvPicPr>
            <p:cNvPr id="703" name="図 702">
              <a:extLst>
                <a:ext uri="{FF2B5EF4-FFF2-40B4-BE49-F238E27FC236}">
                  <a16:creationId xmlns:a16="http://schemas.microsoft.com/office/drawing/2014/main" id="{66573C60-79C7-1712-0B9F-47E21D0F0D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13765" y="2025488"/>
              <a:ext cx="300687" cy="142263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9BFF638F-6144-E392-1975-9DC0E7A46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73442" y="2025488"/>
              <a:ext cx="300687" cy="142263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0607075E-EC6E-69E0-68B4-EAEDC1C4C7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64706" y="2025488"/>
              <a:ext cx="300687" cy="142263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ACC8F28A-B416-1BE2-F89A-50F8F654F2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00920" y="2025488"/>
              <a:ext cx="300687" cy="142263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E2843F4E-2AF2-7AE9-2ADE-E5DFB852B5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39043" y="443363"/>
              <a:ext cx="300687" cy="142263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FC557846-1086-C64F-A692-2DA008D2EB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73668" y="443363"/>
              <a:ext cx="300687" cy="142263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44A11236-91DB-3E0A-270B-BC2500E1DB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39044" y="840595"/>
              <a:ext cx="300687" cy="142263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DE834FA9-C924-8304-7990-6B36136AB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73669" y="840595"/>
              <a:ext cx="300687" cy="142263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8BD7EEFC-954F-2164-0A3A-7D3B237A7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39043" y="1231251"/>
              <a:ext cx="300687" cy="142263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92411618-A81D-8653-B5EE-B1674A886B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73668" y="1231251"/>
              <a:ext cx="300687" cy="142263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13F169B8-1BAE-36CF-6B1F-E899C8B0DB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39044" y="1628483"/>
              <a:ext cx="300687" cy="142263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C1925F53-CC00-3D5F-681A-588B43C4E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73669" y="1628483"/>
              <a:ext cx="300687" cy="142263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F5839563-6461-F275-554A-34FF27EA9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39044" y="2026282"/>
              <a:ext cx="300687" cy="142263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5F6B4461-8BE3-8293-E811-4A37729119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73669" y="2026282"/>
              <a:ext cx="300687" cy="142263"/>
            </a:xfrm>
            <a:prstGeom prst="rect">
              <a:avLst/>
            </a:prstGeom>
          </p:spPr>
        </p:pic>
      </p:grpSp>
      <p:pic>
        <p:nvPicPr>
          <p:cNvPr id="811" name="図 810">
            <a:extLst>
              <a:ext uri="{FF2B5EF4-FFF2-40B4-BE49-F238E27FC236}">
                <a16:creationId xmlns:a16="http://schemas.microsoft.com/office/drawing/2014/main" id="{CCAA13AD-7605-F517-8D4F-49D76AA0D0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772422" y="383585"/>
            <a:ext cx="316801" cy="102890"/>
          </a:xfrm>
          <a:prstGeom prst="rect">
            <a:avLst/>
          </a:prstGeom>
        </p:spPr>
      </p:pic>
      <p:grpSp>
        <p:nvGrpSpPr>
          <p:cNvPr id="172" name="グループ化 171">
            <a:extLst>
              <a:ext uri="{FF2B5EF4-FFF2-40B4-BE49-F238E27FC236}">
                <a16:creationId xmlns:a16="http://schemas.microsoft.com/office/drawing/2014/main" id="{403CC506-D5F2-F644-3522-C22CA5039CA1}"/>
              </a:ext>
            </a:extLst>
          </p:cNvPr>
          <p:cNvGrpSpPr/>
          <p:nvPr/>
        </p:nvGrpSpPr>
        <p:grpSpPr>
          <a:xfrm>
            <a:off x="1799455" y="4816622"/>
            <a:ext cx="3471868" cy="1448491"/>
            <a:chOff x="1799455" y="4789727"/>
            <a:chExt cx="3471868" cy="1448491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1CD2CEAC-77E5-BD4B-6237-0A7DCC81DC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5868" y="5275887"/>
              <a:ext cx="300687" cy="142263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F4C210B-5E8B-01C6-002A-81235D2E2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5868" y="5447470"/>
              <a:ext cx="300687" cy="142263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453DC9D-DA32-BA10-2555-91A4488FE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9087" y="5602462"/>
              <a:ext cx="300687" cy="142263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A718A23B-A7E9-53D4-A0A2-A9FFCE8D00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5868" y="5764449"/>
              <a:ext cx="300687" cy="142263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AC1A1D76-636C-64AB-F766-A07CB5932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5868" y="5924126"/>
              <a:ext cx="300687" cy="142263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D61AE30A-9DB0-743C-531C-9A4FEAB35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5867" y="6095954"/>
              <a:ext cx="300687" cy="142263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D637911E-2E20-549F-6487-F2DF46CF8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5868" y="5115390"/>
              <a:ext cx="300687" cy="142263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23791B76-0A56-311A-7073-A37F4C272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5868" y="4951604"/>
              <a:ext cx="300687" cy="142263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0F2718E5-4AC5-AABA-2941-761590A74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2286" y="5275888"/>
              <a:ext cx="300687" cy="142263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CCC483CF-4027-BD35-4846-4BE5CE2381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2286" y="5447471"/>
              <a:ext cx="300687" cy="142263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CD525430-02EA-FBC5-C8AD-9D3F172D16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5505" y="5602463"/>
              <a:ext cx="300687" cy="142263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25D5F562-3157-DA74-A220-2605F4142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2286" y="5764450"/>
              <a:ext cx="300687" cy="142263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512AB862-E1EB-5B33-5415-02D4370059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2286" y="5924127"/>
              <a:ext cx="300687" cy="142263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B1C67C81-0A6B-CB5D-81B5-C7DCBF2BEE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2285" y="6095955"/>
              <a:ext cx="300687" cy="142263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64648693-2625-8700-C694-FE81F26F18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2286" y="5115391"/>
              <a:ext cx="300687" cy="142263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7844B47A-EB8C-42FA-C3B8-1B689858D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2286" y="4951605"/>
              <a:ext cx="300687" cy="142263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3A8ED258-EF61-B0B9-386E-EDBCD6B95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1630" y="5275887"/>
              <a:ext cx="300687" cy="142263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29350EBF-A7A9-DFB6-C6B3-33AEC372F3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1630" y="5447470"/>
              <a:ext cx="300687" cy="142263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3A51BBE6-7136-D919-589F-FF4F0F6B69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4849" y="5602462"/>
              <a:ext cx="300687" cy="142263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B24AED93-D657-1298-CCCC-5744ABA86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1630" y="5764449"/>
              <a:ext cx="300687" cy="142263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B8581F68-9EC7-5D1F-1F18-ECDC5E6792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1630" y="5924126"/>
              <a:ext cx="300687" cy="142263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A739D256-3B3B-8777-B8C0-21FACE4160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1629" y="6095954"/>
              <a:ext cx="300687" cy="142263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9B1AA33A-ABF7-DF8F-EADE-2C58C9540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1630" y="5115390"/>
              <a:ext cx="300687" cy="142263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CA1CB532-E1F4-D350-C50C-1F252CBABE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1630" y="4951604"/>
              <a:ext cx="300687" cy="142263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E2C80B60-77ED-53CF-C6D1-C754AB883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98048" y="5275888"/>
              <a:ext cx="300687" cy="142263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4B8578A0-215B-4367-6A03-FB1338FC36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98048" y="5447471"/>
              <a:ext cx="300687" cy="142263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DA3261D4-9079-8D2F-0AE4-CD13FD768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01267" y="5602463"/>
              <a:ext cx="300687" cy="142263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DE46385E-E860-C4B7-E398-18805A12F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98048" y="5764450"/>
              <a:ext cx="300687" cy="142263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D130B1C3-E41A-EFB1-AD1C-0F015DBCC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98048" y="5924127"/>
              <a:ext cx="300687" cy="142263"/>
            </a:xfrm>
            <a:prstGeom prst="rect">
              <a:avLst/>
            </a:prstGeom>
          </p:spPr>
        </p:pic>
        <p:pic>
          <p:nvPicPr>
            <p:cNvPr id="448" name="図 447">
              <a:extLst>
                <a:ext uri="{FF2B5EF4-FFF2-40B4-BE49-F238E27FC236}">
                  <a16:creationId xmlns:a16="http://schemas.microsoft.com/office/drawing/2014/main" id="{2043752F-DC3D-C0FE-0C96-CAD219152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98047" y="6095955"/>
              <a:ext cx="300687" cy="142263"/>
            </a:xfrm>
            <a:prstGeom prst="rect">
              <a:avLst/>
            </a:prstGeom>
          </p:spPr>
        </p:pic>
        <p:pic>
          <p:nvPicPr>
            <p:cNvPr id="449" name="図 448">
              <a:extLst>
                <a:ext uri="{FF2B5EF4-FFF2-40B4-BE49-F238E27FC236}">
                  <a16:creationId xmlns:a16="http://schemas.microsoft.com/office/drawing/2014/main" id="{115FC38C-06F2-8A7B-C700-B2D542483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98048" y="5115391"/>
              <a:ext cx="300687" cy="142263"/>
            </a:xfrm>
            <a:prstGeom prst="rect">
              <a:avLst/>
            </a:prstGeom>
          </p:spPr>
        </p:pic>
        <p:pic>
          <p:nvPicPr>
            <p:cNvPr id="450" name="図 449">
              <a:extLst>
                <a:ext uri="{FF2B5EF4-FFF2-40B4-BE49-F238E27FC236}">
                  <a16:creationId xmlns:a16="http://schemas.microsoft.com/office/drawing/2014/main" id="{9E4F5B83-A74C-DE25-A9AC-D8EF7D897F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98048" y="4951605"/>
              <a:ext cx="300687" cy="142263"/>
            </a:xfrm>
            <a:prstGeom prst="rect">
              <a:avLst/>
            </a:prstGeom>
          </p:spPr>
        </p:pic>
        <p:pic>
          <p:nvPicPr>
            <p:cNvPr id="451" name="図 450">
              <a:extLst>
                <a:ext uri="{FF2B5EF4-FFF2-40B4-BE49-F238E27FC236}">
                  <a16:creationId xmlns:a16="http://schemas.microsoft.com/office/drawing/2014/main" id="{2C0544D8-260A-383F-58D5-95503E0289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00249" y="5275888"/>
              <a:ext cx="300687" cy="142263"/>
            </a:xfrm>
            <a:prstGeom prst="rect">
              <a:avLst/>
            </a:prstGeom>
          </p:spPr>
        </p:pic>
        <p:pic>
          <p:nvPicPr>
            <p:cNvPr id="452" name="図 451">
              <a:extLst>
                <a:ext uri="{FF2B5EF4-FFF2-40B4-BE49-F238E27FC236}">
                  <a16:creationId xmlns:a16="http://schemas.microsoft.com/office/drawing/2014/main" id="{554FCCE0-DCD4-C179-C2CB-2BBE999372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00249" y="5447471"/>
              <a:ext cx="300687" cy="142263"/>
            </a:xfrm>
            <a:prstGeom prst="rect">
              <a:avLst/>
            </a:prstGeom>
          </p:spPr>
        </p:pic>
        <p:pic>
          <p:nvPicPr>
            <p:cNvPr id="453" name="図 452">
              <a:extLst>
                <a:ext uri="{FF2B5EF4-FFF2-40B4-BE49-F238E27FC236}">
                  <a16:creationId xmlns:a16="http://schemas.microsoft.com/office/drawing/2014/main" id="{F4939CEC-F771-5084-4D38-172DB39B5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03468" y="5602463"/>
              <a:ext cx="300687" cy="142263"/>
            </a:xfrm>
            <a:prstGeom prst="rect">
              <a:avLst/>
            </a:prstGeom>
          </p:spPr>
        </p:pic>
        <p:pic>
          <p:nvPicPr>
            <p:cNvPr id="454" name="図 453">
              <a:extLst>
                <a:ext uri="{FF2B5EF4-FFF2-40B4-BE49-F238E27FC236}">
                  <a16:creationId xmlns:a16="http://schemas.microsoft.com/office/drawing/2014/main" id="{82930271-6E49-2228-04B0-BF21585FC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00249" y="5764450"/>
              <a:ext cx="300687" cy="142263"/>
            </a:xfrm>
            <a:prstGeom prst="rect">
              <a:avLst/>
            </a:prstGeom>
          </p:spPr>
        </p:pic>
        <p:pic>
          <p:nvPicPr>
            <p:cNvPr id="455" name="図 454">
              <a:extLst>
                <a:ext uri="{FF2B5EF4-FFF2-40B4-BE49-F238E27FC236}">
                  <a16:creationId xmlns:a16="http://schemas.microsoft.com/office/drawing/2014/main" id="{728E25B5-C53E-0FC8-73FE-7D6F0D3928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00249" y="5924127"/>
              <a:ext cx="300687" cy="142263"/>
            </a:xfrm>
            <a:prstGeom prst="rect">
              <a:avLst/>
            </a:prstGeom>
          </p:spPr>
        </p:pic>
        <p:pic>
          <p:nvPicPr>
            <p:cNvPr id="456" name="図 455">
              <a:extLst>
                <a:ext uri="{FF2B5EF4-FFF2-40B4-BE49-F238E27FC236}">
                  <a16:creationId xmlns:a16="http://schemas.microsoft.com/office/drawing/2014/main" id="{FE6BDB96-52B6-42BA-F9B6-8A0A61B44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00248" y="6095955"/>
              <a:ext cx="300687" cy="142263"/>
            </a:xfrm>
            <a:prstGeom prst="rect">
              <a:avLst/>
            </a:prstGeom>
          </p:spPr>
        </p:pic>
        <p:pic>
          <p:nvPicPr>
            <p:cNvPr id="457" name="図 456">
              <a:extLst>
                <a:ext uri="{FF2B5EF4-FFF2-40B4-BE49-F238E27FC236}">
                  <a16:creationId xmlns:a16="http://schemas.microsoft.com/office/drawing/2014/main" id="{94918DD7-3C08-AD91-7D36-0DF0A7411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00249" y="5115391"/>
              <a:ext cx="300687" cy="142263"/>
            </a:xfrm>
            <a:prstGeom prst="rect">
              <a:avLst/>
            </a:prstGeom>
          </p:spPr>
        </p:pic>
        <p:pic>
          <p:nvPicPr>
            <p:cNvPr id="458" name="図 457">
              <a:extLst>
                <a:ext uri="{FF2B5EF4-FFF2-40B4-BE49-F238E27FC236}">
                  <a16:creationId xmlns:a16="http://schemas.microsoft.com/office/drawing/2014/main" id="{285BC7D7-53BF-1F4F-7C27-1235F879C8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00249" y="4951605"/>
              <a:ext cx="300687" cy="142263"/>
            </a:xfrm>
            <a:prstGeom prst="rect">
              <a:avLst/>
            </a:prstGeom>
          </p:spPr>
        </p:pic>
        <p:pic>
          <p:nvPicPr>
            <p:cNvPr id="459" name="図 458">
              <a:extLst>
                <a:ext uri="{FF2B5EF4-FFF2-40B4-BE49-F238E27FC236}">
                  <a16:creationId xmlns:a16="http://schemas.microsoft.com/office/drawing/2014/main" id="{EBBB67A8-55EE-8038-D7B5-35F9B7184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95074" y="4789728"/>
              <a:ext cx="300687" cy="142263"/>
            </a:xfrm>
            <a:prstGeom prst="rect">
              <a:avLst/>
            </a:prstGeom>
          </p:spPr>
        </p:pic>
        <p:pic>
          <p:nvPicPr>
            <p:cNvPr id="461" name="図 460">
              <a:extLst>
                <a:ext uri="{FF2B5EF4-FFF2-40B4-BE49-F238E27FC236}">
                  <a16:creationId xmlns:a16="http://schemas.microsoft.com/office/drawing/2014/main" id="{DF4FDE45-11C9-A710-1011-348DD2615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991492" y="4789729"/>
              <a:ext cx="300687" cy="142263"/>
            </a:xfrm>
            <a:prstGeom prst="rect">
              <a:avLst/>
            </a:prstGeom>
          </p:spPr>
        </p:pic>
        <p:pic>
          <p:nvPicPr>
            <p:cNvPr id="479" name="図 478">
              <a:extLst>
                <a:ext uri="{FF2B5EF4-FFF2-40B4-BE49-F238E27FC236}">
                  <a16:creationId xmlns:a16="http://schemas.microsoft.com/office/drawing/2014/main" id="{415AAE02-0CF6-0059-3529-8464EECCC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00836" y="4789728"/>
              <a:ext cx="300687" cy="142263"/>
            </a:xfrm>
            <a:prstGeom prst="rect">
              <a:avLst/>
            </a:prstGeom>
          </p:spPr>
        </p:pic>
        <p:pic>
          <p:nvPicPr>
            <p:cNvPr id="481" name="図 480">
              <a:extLst>
                <a:ext uri="{FF2B5EF4-FFF2-40B4-BE49-F238E27FC236}">
                  <a16:creationId xmlns:a16="http://schemas.microsoft.com/office/drawing/2014/main" id="{F1FFF3B1-A13E-7A2A-B0A1-62B6811E8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97254" y="4789729"/>
              <a:ext cx="300687" cy="142263"/>
            </a:xfrm>
            <a:prstGeom prst="rect">
              <a:avLst/>
            </a:prstGeom>
          </p:spPr>
        </p:pic>
        <p:pic>
          <p:nvPicPr>
            <p:cNvPr id="483" name="図 482">
              <a:extLst>
                <a:ext uri="{FF2B5EF4-FFF2-40B4-BE49-F238E27FC236}">
                  <a16:creationId xmlns:a16="http://schemas.microsoft.com/office/drawing/2014/main" id="{D026132B-B182-F785-783D-056B3D576D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799455" y="4789729"/>
              <a:ext cx="300687" cy="142263"/>
            </a:xfrm>
            <a:prstGeom prst="rect">
              <a:avLst/>
            </a:prstGeom>
          </p:spPr>
        </p:pic>
        <p:pic>
          <p:nvPicPr>
            <p:cNvPr id="556" name="図 555">
              <a:extLst>
                <a:ext uri="{FF2B5EF4-FFF2-40B4-BE49-F238E27FC236}">
                  <a16:creationId xmlns:a16="http://schemas.microsoft.com/office/drawing/2014/main" id="{3668F558-D62B-FE4B-C68E-09389B17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67417" y="5275886"/>
              <a:ext cx="300687" cy="142263"/>
            </a:xfrm>
            <a:prstGeom prst="rect">
              <a:avLst/>
            </a:prstGeom>
          </p:spPr>
        </p:pic>
        <p:pic>
          <p:nvPicPr>
            <p:cNvPr id="557" name="図 556">
              <a:extLst>
                <a:ext uri="{FF2B5EF4-FFF2-40B4-BE49-F238E27FC236}">
                  <a16:creationId xmlns:a16="http://schemas.microsoft.com/office/drawing/2014/main" id="{01875B14-5041-F246-0F71-3CF5CE9B7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67417" y="5447469"/>
              <a:ext cx="300687" cy="142263"/>
            </a:xfrm>
            <a:prstGeom prst="rect">
              <a:avLst/>
            </a:prstGeom>
          </p:spPr>
        </p:pic>
        <p:pic>
          <p:nvPicPr>
            <p:cNvPr id="558" name="図 557">
              <a:extLst>
                <a:ext uri="{FF2B5EF4-FFF2-40B4-BE49-F238E27FC236}">
                  <a16:creationId xmlns:a16="http://schemas.microsoft.com/office/drawing/2014/main" id="{477796FC-D5F9-6CA9-4FEE-052AAB4F3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0636" y="5602461"/>
              <a:ext cx="300687" cy="142263"/>
            </a:xfrm>
            <a:prstGeom prst="rect">
              <a:avLst/>
            </a:prstGeom>
          </p:spPr>
        </p:pic>
        <p:pic>
          <p:nvPicPr>
            <p:cNvPr id="559" name="図 558">
              <a:extLst>
                <a:ext uri="{FF2B5EF4-FFF2-40B4-BE49-F238E27FC236}">
                  <a16:creationId xmlns:a16="http://schemas.microsoft.com/office/drawing/2014/main" id="{B8CD3621-F5FD-1C93-711C-251B78700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67417" y="5764448"/>
              <a:ext cx="300687" cy="142263"/>
            </a:xfrm>
            <a:prstGeom prst="rect">
              <a:avLst/>
            </a:prstGeom>
          </p:spPr>
        </p:pic>
        <p:pic>
          <p:nvPicPr>
            <p:cNvPr id="560" name="図 559">
              <a:extLst>
                <a:ext uri="{FF2B5EF4-FFF2-40B4-BE49-F238E27FC236}">
                  <a16:creationId xmlns:a16="http://schemas.microsoft.com/office/drawing/2014/main" id="{3C32B44C-9E6F-130E-19F0-8191E177C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67417" y="5924125"/>
              <a:ext cx="300687" cy="142263"/>
            </a:xfrm>
            <a:prstGeom prst="rect">
              <a:avLst/>
            </a:prstGeom>
          </p:spPr>
        </p:pic>
        <p:pic>
          <p:nvPicPr>
            <p:cNvPr id="561" name="図 560">
              <a:extLst>
                <a:ext uri="{FF2B5EF4-FFF2-40B4-BE49-F238E27FC236}">
                  <a16:creationId xmlns:a16="http://schemas.microsoft.com/office/drawing/2014/main" id="{C48B5185-0761-A010-EE5E-0A0030AD9E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67416" y="6095953"/>
              <a:ext cx="300687" cy="142263"/>
            </a:xfrm>
            <a:prstGeom prst="rect">
              <a:avLst/>
            </a:prstGeom>
          </p:spPr>
        </p:pic>
        <p:pic>
          <p:nvPicPr>
            <p:cNvPr id="562" name="図 561">
              <a:extLst>
                <a:ext uri="{FF2B5EF4-FFF2-40B4-BE49-F238E27FC236}">
                  <a16:creationId xmlns:a16="http://schemas.microsoft.com/office/drawing/2014/main" id="{C7A675AC-B867-EB7B-4F83-8B7362DAB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67417" y="5115389"/>
              <a:ext cx="300687" cy="142263"/>
            </a:xfrm>
            <a:prstGeom prst="rect">
              <a:avLst/>
            </a:prstGeom>
          </p:spPr>
        </p:pic>
        <p:pic>
          <p:nvPicPr>
            <p:cNvPr id="563" name="図 562">
              <a:extLst>
                <a:ext uri="{FF2B5EF4-FFF2-40B4-BE49-F238E27FC236}">
                  <a16:creationId xmlns:a16="http://schemas.microsoft.com/office/drawing/2014/main" id="{3A8496AF-FE9E-D08B-AB8C-FC409030B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67417" y="4951603"/>
              <a:ext cx="300687" cy="142263"/>
            </a:xfrm>
            <a:prstGeom prst="rect">
              <a:avLst/>
            </a:prstGeom>
          </p:spPr>
        </p:pic>
        <p:pic>
          <p:nvPicPr>
            <p:cNvPr id="564" name="図 563">
              <a:extLst>
                <a:ext uri="{FF2B5EF4-FFF2-40B4-BE49-F238E27FC236}">
                  <a16:creationId xmlns:a16="http://schemas.microsoft.com/office/drawing/2014/main" id="{F3537BB0-8792-2AE4-0F5B-D53D603639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0185" y="5275887"/>
              <a:ext cx="300687" cy="142263"/>
            </a:xfrm>
            <a:prstGeom prst="rect">
              <a:avLst/>
            </a:prstGeom>
          </p:spPr>
        </p:pic>
        <p:pic>
          <p:nvPicPr>
            <p:cNvPr id="565" name="図 564">
              <a:extLst>
                <a:ext uri="{FF2B5EF4-FFF2-40B4-BE49-F238E27FC236}">
                  <a16:creationId xmlns:a16="http://schemas.microsoft.com/office/drawing/2014/main" id="{42F755F2-6852-051B-61FF-E21822AE11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0185" y="5447470"/>
              <a:ext cx="300687" cy="142263"/>
            </a:xfrm>
            <a:prstGeom prst="rect">
              <a:avLst/>
            </a:prstGeom>
          </p:spPr>
        </p:pic>
        <p:pic>
          <p:nvPicPr>
            <p:cNvPr id="566" name="図 565">
              <a:extLst>
                <a:ext uri="{FF2B5EF4-FFF2-40B4-BE49-F238E27FC236}">
                  <a16:creationId xmlns:a16="http://schemas.microsoft.com/office/drawing/2014/main" id="{67EEA227-64E4-1FA6-0F56-DBF3CB6781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3404" y="5602462"/>
              <a:ext cx="300687" cy="142263"/>
            </a:xfrm>
            <a:prstGeom prst="rect">
              <a:avLst/>
            </a:prstGeom>
          </p:spPr>
        </p:pic>
        <p:pic>
          <p:nvPicPr>
            <p:cNvPr id="567" name="図 566">
              <a:extLst>
                <a:ext uri="{FF2B5EF4-FFF2-40B4-BE49-F238E27FC236}">
                  <a16:creationId xmlns:a16="http://schemas.microsoft.com/office/drawing/2014/main" id="{30BD88DD-9101-A060-FBB3-A165109EE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0185" y="5764449"/>
              <a:ext cx="300687" cy="142263"/>
            </a:xfrm>
            <a:prstGeom prst="rect">
              <a:avLst/>
            </a:prstGeom>
          </p:spPr>
        </p:pic>
        <p:pic>
          <p:nvPicPr>
            <p:cNvPr id="568" name="図 567">
              <a:extLst>
                <a:ext uri="{FF2B5EF4-FFF2-40B4-BE49-F238E27FC236}">
                  <a16:creationId xmlns:a16="http://schemas.microsoft.com/office/drawing/2014/main" id="{221FBF15-6C1A-2653-3D6E-F6BD17422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0185" y="5924126"/>
              <a:ext cx="300687" cy="142263"/>
            </a:xfrm>
            <a:prstGeom prst="rect">
              <a:avLst/>
            </a:prstGeom>
          </p:spPr>
        </p:pic>
        <p:pic>
          <p:nvPicPr>
            <p:cNvPr id="569" name="図 568">
              <a:extLst>
                <a:ext uri="{FF2B5EF4-FFF2-40B4-BE49-F238E27FC236}">
                  <a16:creationId xmlns:a16="http://schemas.microsoft.com/office/drawing/2014/main" id="{DDAF1B7A-E5D1-9C6D-EBEA-68586C6CB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0184" y="6095954"/>
              <a:ext cx="300687" cy="142263"/>
            </a:xfrm>
            <a:prstGeom prst="rect">
              <a:avLst/>
            </a:prstGeom>
          </p:spPr>
        </p:pic>
        <p:pic>
          <p:nvPicPr>
            <p:cNvPr id="570" name="図 569">
              <a:extLst>
                <a:ext uri="{FF2B5EF4-FFF2-40B4-BE49-F238E27FC236}">
                  <a16:creationId xmlns:a16="http://schemas.microsoft.com/office/drawing/2014/main" id="{73DC50DE-2200-DD1E-FAE6-27C9C2F9C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0185" y="5115390"/>
              <a:ext cx="300687" cy="142263"/>
            </a:xfrm>
            <a:prstGeom prst="rect">
              <a:avLst/>
            </a:prstGeom>
          </p:spPr>
        </p:pic>
        <p:pic>
          <p:nvPicPr>
            <p:cNvPr id="571" name="図 570">
              <a:extLst>
                <a:ext uri="{FF2B5EF4-FFF2-40B4-BE49-F238E27FC236}">
                  <a16:creationId xmlns:a16="http://schemas.microsoft.com/office/drawing/2014/main" id="{495E48B4-8B54-5612-E568-012128DE45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0185" y="4951604"/>
              <a:ext cx="300687" cy="142263"/>
            </a:xfrm>
            <a:prstGeom prst="rect">
              <a:avLst/>
            </a:prstGeom>
          </p:spPr>
        </p:pic>
        <p:pic>
          <p:nvPicPr>
            <p:cNvPr id="572" name="図 571">
              <a:extLst>
                <a:ext uri="{FF2B5EF4-FFF2-40B4-BE49-F238E27FC236}">
                  <a16:creationId xmlns:a16="http://schemas.microsoft.com/office/drawing/2014/main" id="{C9F3367F-C84A-7410-D9D5-3AAFCDE80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79529" y="5275886"/>
              <a:ext cx="300687" cy="142263"/>
            </a:xfrm>
            <a:prstGeom prst="rect">
              <a:avLst/>
            </a:prstGeom>
          </p:spPr>
        </p:pic>
        <p:pic>
          <p:nvPicPr>
            <p:cNvPr id="573" name="図 572">
              <a:extLst>
                <a:ext uri="{FF2B5EF4-FFF2-40B4-BE49-F238E27FC236}">
                  <a16:creationId xmlns:a16="http://schemas.microsoft.com/office/drawing/2014/main" id="{4F786382-E3BC-AA48-5EAF-D1549EB47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79529" y="5447469"/>
              <a:ext cx="300687" cy="142263"/>
            </a:xfrm>
            <a:prstGeom prst="rect">
              <a:avLst/>
            </a:prstGeom>
          </p:spPr>
        </p:pic>
        <p:pic>
          <p:nvPicPr>
            <p:cNvPr id="574" name="図 573">
              <a:extLst>
                <a:ext uri="{FF2B5EF4-FFF2-40B4-BE49-F238E27FC236}">
                  <a16:creationId xmlns:a16="http://schemas.microsoft.com/office/drawing/2014/main" id="{3874002C-DD7D-A9E8-95EB-9003319F6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2748" y="5602461"/>
              <a:ext cx="300687" cy="142263"/>
            </a:xfrm>
            <a:prstGeom prst="rect">
              <a:avLst/>
            </a:prstGeom>
          </p:spPr>
        </p:pic>
        <p:pic>
          <p:nvPicPr>
            <p:cNvPr id="575" name="図 574">
              <a:extLst>
                <a:ext uri="{FF2B5EF4-FFF2-40B4-BE49-F238E27FC236}">
                  <a16:creationId xmlns:a16="http://schemas.microsoft.com/office/drawing/2014/main" id="{32B1271F-C1E6-72E3-D53E-811B83F9E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79529" y="5764448"/>
              <a:ext cx="300687" cy="142263"/>
            </a:xfrm>
            <a:prstGeom prst="rect">
              <a:avLst/>
            </a:prstGeom>
          </p:spPr>
        </p:pic>
        <p:pic>
          <p:nvPicPr>
            <p:cNvPr id="128" name="図 127">
              <a:extLst>
                <a:ext uri="{FF2B5EF4-FFF2-40B4-BE49-F238E27FC236}">
                  <a16:creationId xmlns:a16="http://schemas.microsoft.com/office/drawing/2014/main" id="{F224C614-F042-C47A-10A6-32F4478FA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79529" y="5924125"/>
              <a:ext cx="300687" cy="142263"/>
            </a:xfrm>
            <a:prstGeom prst="rect">
              <a:avLst/>
            </a:prstGeom>
          </p:spPr>
        </p:pic>
        <p:pic>
          <p:nvPicPr>
            <p:cNvPr id="129" name="図 128">
              <a:extLst>
                <a:ext uri="{FF2B5EF4-FFF2-40B4-BE49-F238E27FC236}">
                  <a16:creationId xmlns:a16="http://schemas.microsoft.com/office/drawing/2014/main" id="{6F22CA79-6689-BC47-F119-7E2D96B99C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79528" y="6095953"/>
              <a:ext cx="300687" cy="142263"/>
            </a:xfrm>
            <a:prstGeom prst="rect">
              <a:avLst/>
            </a:prstGeom>
          </p:spPr>
        </p:pic>
        <p:pic>
          <p:nvPicPr>
            <p:cNvPr id="130" name="図 129">
              <a:extLst>
                <a:ext uri="{FF2B5EF4-FFF2-40B4-BE49-F238E27FC236}">
                  <a16:creationId xmlns:a16="http://schemas.microsoft.com/office/drawing/2014/main" id="{ABA41B25-3E99-C172-B40D-9CED9F734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79529" y="5115389"/>
              <a:ext cx="300687" cy="142263"/>
            </a:xfrm>
            <a:prstGeom prst="rect">
              <a:avLst/>
            </a:prstGeom>
          </p:spPr>
        </p:pic>
        <p:pic>
          <p:nvPicPr>
            <p:cNvPr id="131" name="図 130">
              <a:extLst>
                <a:ext uri="{FF2B5EF4-FFF2-40B4-BE49-F238E27FC236}">
                  <a16:creationId xmlns:a16="http://schemas.microsoft.com/office/drawing/2014/main" id="{35D29689-209C-0210-4F93-2A2DD7BD4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79529" y="4951603"/>
              <a:ext cx="300687" cy="142263"/>
            </a:xfrm>
            <a:prstGeom prst="rect">
              <a:avLst/>
            </a:prstGeom>
          </p:spPr>
        </p:pic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F82FABAB-6DED-355C-B1A6-152C6D3280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2297" y="5275887"/>
              <a:ext cx="300687" cy="142263"/>
            </a:xfrm>
            <a:prstGeom prst="rect">
              <a:avLst/>
            </a:prstGeom>
          </p:spPr>
        </p:pic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349B4448-9EE7-2C94-7990-050A518F67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2297" y="5447470"/>
              <a:ext cx="300687" cy="142263"/>
            </a:xfrm>
            <a:prstGeom prst="rect">
              <a:avLst/>
            </a:prstGeom>
          </p:spPr>
        </p:pic>
        <p:pic>
          <p:nvPicPr>
            <p:cNvPr id="137" name="図 136">
              <a:extLst>
                <a:ext uri="{FF2B5EF4-FFF2-40B4-BE49-F238E27FC236}">
                  <a16:creationId xmlns:a16="http://schemas.microsoft.com/office/drawing/2014/main" id="{76DA1FED-ED26-D7FF-340F-FA087EBE23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5516" y="5602462"/>
              <a:ext cx="300687" cy="142263"/>
            </a:xfrm>
            <a:prstGeom prst="rect">
              <a:avLst/>
            </a:prstGeom>
          </p:spPr>
        </p:pic>
        <p:pic>
          <p:nvPicPr>
            <p:cNvPr id="138" name="図 137">
              <a:extLst>
                <a:ext uri="{FF2B5EF4-FFF2-40B4-BE49-F238E27FC236}">
                  <a16:creationId xmlns:a16="http://schemas.microsoft.com/office/drawing/2014/main" id="{3CF096B5-66D6-1946-24CB-368F02D24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2297" y="5764449"/>
              <a:ext cx="300687" cy="142263"/>
            </a:xfrm>
            <a:prstGeom prst="rect">
              <a:avLst/>
            </a:prstGeom>
          </p:spPr>
        </p:pic>
        <p:pic>
          <p:nvPicPr>
            <p:cNvPr id="139" name="図 138">
              <a:extLst>
                <a:ext uri="{FF2B5EF4-FFF2-40B4-BE49-F238E27FC236}">
                  <a16:creationId xmlns:a16="http://schemas.microsoft.com/office/drawing/2014/main" id="{13ECB674-49B0-BA7B-A48A-B9F8E8797D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2297" y="5924126"/>
              <a:ext cx="300687" cy="142263"/>
            </a:xfrm>
            <a:prstGeom prst="rect">
              <a:avLst/>
            </a:prstGeom>
          </p:spPr>
        </p:pic>
        <p:pic>
          <p:nvPicPr>
            <p:cNvPr id="142" name="図 141">
              <a:extLst>
                <a:ext uri="{FF2B5EF4-FFF2-40B4-BE49-F238E27FC236}">
                  <a16:creationId xmlns:a16="http://schemas.microsoft.com/office/drawing/2014/main" id="{25E18A4B-C298-8AEC-A1E4-8B232B9B6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2296" y="6095954"/>
              <a:ext cx="300687" cy="142263"/>
            </a:xfrm>
            <a:prstGeom prst="rect">
              <a:avLst/>
            </a:prstGeom>
          </p:spPr>
        </p:pic>
        <p:pic>
          <p:nvPicPr>
            <p:cNvPr id="143" name="図 142">
              <a:extLst>
                <a:ext uri="{FF2B5EF4-FFF2-40B4-BE49-F238E27FC236}">
                  <a16:creationId xmlns:a16="http://schemas.microsoft.com/office/drawing/2014/main" id="{10E8B657-731A-3AAA-08C7-3BF758C85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2297" y="5115390"/>
              <a:ext cx="300687" cy="142263"/>
            </a:xfrm>
            <a:prstGeom prst="rect">
              <a:avLst/>
            </a:prstGeom>
          </p:spPr>
        </p:pic>
        <p:pic>
          <p:nvPicPr>
            <p:cNvPr id="144" name="図 143">
              <a:extLst>
                <a:ext uri="{FF2B5EF4-FFF2-40B4-BE49-F238E27FC236}">
                  <a16:creationId xmlns:a16="http://schemas.microsoft.com/office/drawing/2014/main" id="{DB93A38D-D76E-8BEA-787C-AB07229C9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2297" y="4951604"/>
              <a:ext cx="300687" cy="142263"/>
            </a:xfrm>
            <a:prstGeom prst="rect">
              <a:avLst/>
            </a:prstGeom>
          </p:spPr>
        </p:pic>
        <p:pic>
          <p:nvPicPr>
            <p:cNvPr id="145" name="図 144">
              <a:extLst>
                <a:ext uri="{FF2B5EF4-FFF2-40B4-BE49-F238E27FC236}">
                  <a16:creationId xmlns:a16="http://schemas.microsoft.com/office/drawing/2014/main" id="{9C042894-B403-0E61-E9DD-F9255058C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66623" y="4789727"/>
              <a:ext cx="300687" cy="142263"/>
            </a:xfrm>
            <a:prstGeom prst="rect">
              <a:avLst/>
            </a:prstGeom>
          </p:spPr>
        </p:pic>
        <p:pic>
          <p:nvPicPr>
            <p:cNvPr id="146" name="図 145">
              <a:extLst>
                <a:ext uri="{FF2B5EF4-FFF2-40B4-BE49-F238E27FC236}">
                  <a16:creationId xmlns:a16="http://schemas.microsoft.com/office/drawing/2014/main" id="{0ED157E2-0DB3-1FDE-FA9C-7134FB302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69391" y="4789728"/>
              <a:ext cx="300687" cy="142263"/>
            </a:xfrm>
            <a:prstGeom prst="rect">
              <a:avLst/>
            </a:prstGeom>
          </p:spPr>
        </p:pic>
        <p:pic>
          <p:nvPicPr>
            <p:cNvPr id="147" name="図 146">
              <a:extLst>
                <a:ext uri="{FF2B5EF4-FFF2-40B4-BE49-F238E27FC236}">
                  <a16:creationId xmlns:a16="http://schemas.microsoft.com/office/drawing/2014/main" id="{D6139E7D-0CE3-17BE-034E-8415A50977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78735" y="4789727"/>
              <a:ext cx="300687" cy="142263"/>
            </a:xfrm>
            <a:prstGeom prst="rect">
              <a:avLst/>
            </a:prstGeom>
          </p:spPr>
        </p:pic>
        <p:pic>
          <p:nvPicPr>
            <p:cNvPr id="148" name="図 147">
              <a:extLst>
                <a:ext uri="{FF2B5EF4-FFF2-40B4-BE49-F238E27FC236}">
                  <a16:creationId xmlns:a16="http://schemas.microsoft.com/office/drawing/2014/main" id="{C6E318CF-0095-8425-CABB-6685DF868C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81503" y="4789728"/>
              <a:ext cx="300687" cy="142263"/>
            </a:xfrm>
            <a:prstGeom prst="rect">
              <a:avLst/>
            </a:prstGeom>
          </p:spPr>
        </p:pic>
      </p:grpSp>
      <p:grpSp>
        <p:nvGrpSpPr>
          <p:cNvPr id="713" name="グループ化 712">
            <a:extLst>
              <a:ext uri="{FF2B5EF4-FFF2-40B4-BE49-F238E27FC236}">
                <a16:creationId xmlns:a16="http://schemas.microsoft.com/office/drawing/2014/main" id="{42EC72BE-1D5A-C630-C4DF-659756795190}"/>
              </a:ext>
            </a:extLst>
          </p:cNvPr>
          <p:cNvGrpSpPr/>
          <p:nvPr/>
        </p:nvGrpSpPr>
        <p:grpSpPr>
          <a:xfrm>
            <a:off x="5478078" y="4812285"/>
            <a:ext cx="2679217" cy="1448491"/>
            <a:chOff x="5478078" y="4794355"/>
            <a:chExt cx="2679217" cy="1448491"/>
          </a:xfrm>
        </p:grpSpPr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96BB4D1C-0319-6B55-54D8-B766115BD7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4965" y="5280515"/>
              <a:ext cx="300687" cy="142263"/>
            </a:xfrm>
            <a:prstGeom prst="rect">
              <a:avLst/>
            </a:prstGeom>
          </p:spPr>
        </p:pic>
        <p:pic>
          <p:nvPicPr>
            <p:cNvPr id="178" name="図 177">
              <a:extLst>
                <a:ext uri="{FF2B5EF4-FFF2-40B4-BE49-F238E27FC236}">
                  <a16:creationId xmlns:a16="http://schemas.microsoft.com/office/drawing/2014/main" id="{24D6819E-5F43-E1ED-FB97-7D2C15AB1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4965" y="5452098"/>
              <a:ext cx="300687" cy="142263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7AB874D0-E9C0-D3C9-FEE0-AFC5F6C3D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8184" y="5607090"/>
              <a:ext cx="300687" cy="142263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E417F7DD-E94D-F5E8-6786-275EB1BEE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4965" y="5769077"/>
              <a:ext cx="300687" cy="142263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299F9AC3-E684-5B98-2630-56075065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4965" y="5928754"/>
              <a:ext cx="300687" cy="142263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B97518F6-1EC0-7895-85AE-F3BB16333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4964" y="6100582"/>
              <a:ext cx="300687" cy="142263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91163AE1-6320-9743-B721-ACCAE43B42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4965" y="5120018"/>
              <a:ext cx="300687" cy="142263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04B95014-0911-302A-4869-9C71535D0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4965" y="4956232"/>
              <a:ext cx="300687" cy="142263"/>
            </a:xfrm>
            <a:prstGeom prst="rect">
              <a:avLst/>
            </a:prstGeom>
          </p:spPr>
        </p:pic>
        <p:pic>
          <p:nvPicPr>
            <p:cNvPr id="576" name="図 575">
              <a:extLst>
                <a:ext uri="{FF2B5EF4-FFF2-40B4-BE49-F238E27FC236}">
                  <a16:creationId xmlns:a16="http://schemas.microsoft.com/office/drawing/2014/main" id="{CEA96B76-E530-867A-A032-868A28CF62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6146" y="5280516"/>
              <a:ext cx="300687" cy="142263"/>
            </a:xfrm>
            <a:prstGeom prst="rect">
              <a:avLst/>
            </a:prstGeom>
          </p:spPr>
        </p:pic>
        <p:pic>
          <p:nvPicPr>
            <p:cNvPr id="577" name="図 576">
              <a:extLst>
                <a:ext uri="{FF2B5EF4-FFF2-40B4-BE49-F238E27FC236}">
                  <a16:creationId xmlns:a16="http://schemas.microsoft.com/office/drawing/2014/main" id="{099100C0-27DF-8676-8D55-B0526AE82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6146" y="5452099"/>
              <a:ext cx="300687" cy="142263"/>
            </a:xfrm>
            <a:prstGeom prst="rect">
              <a:avLst/>
            </a:prstGeom>
          </p:spPr>
        </p:pic>
        <p:pic>
          <p:nvPicPr>
            <p:cNvPr id="578" name="図 577">
              <a:extLst>
                <a:ext uri="{FF2B5EF4-FFF2-40B4-BE49-F238E27FC236}">
                  <a16:creationId xmlns:a16="http://schemas.microsoft.com/office/drawing/2014/main" id="{318AA6BC-4F18-A11C-F58D-C2B783487C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9365" y="5607091"/>
              <a:ext cx="300687" cy="142263"/>
            </a:xfrm>
            <a:prstGeom prst="rect">
              <a:avLst/>
            </a:prstGeom>
          </p:spPr>
        </p:pic>
        <p:pic>
          <p:nvPicPr>
            <p:cNvPr id="583" name="図 582">
              <a:extLst>
                <a:ext uri="{FF2B5EF4-FFF2-40B4-BE49-F238E27FC236}">
                  <a16:creationId xmlns:a16="http://schemas.microsoft.com/office/drawing/2014/main" id="{CBC3CC60-AC57-03CC-8B78-72D850840E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6146" y="5769078"/>
              <a:ext cx="300687" cy="142263"/>
            </a:xfrm>
            <a:prstGeom prst="rect">
              <a:avLst/>
            </a:prstGeom>
          </p:spPr>
        </p:pic>
        <p:pic>
          <p:nvPicPr>
            <p:cNvPr id="591" name="図 590">
              <a:extLst>
                <a:ext uri="{FF2B5EF4-FFF2-40B4-BE49-F238E27FC236}">
                  <a16:creationId xmlns:a16="http://schemas.microsoft.com/office/drawing/2014/main" id="{FE5E5194-62AB-E925-D635-878D536D89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6146" y="5928755"/>
              <a:ext cx="300687" cy="142263"/>
            </a:xfrm>
            <a:prstGeom prst="rect">
              <a:avLst/>
            </a:prstGeom>
          </p:spPr>
        </p:pic>
        <p:pic>
          <p:nvPicPr>
            <p:cNvPr id="596" name="図 595">
              <a:extLst>
                <a:ext uri="{FF2B5EF4-FFF2-40B4-BE49-F238E27FC236}">
                  <a16:creationId xmlns:a16="http://schemas.microsoft.com/office/drawing/2014/main" id="{845703BC-4D9C-C8CD-C8CD-F06E59854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6145" y="6100583"/>
              <a:ext cx="300687" cy="142263"/>
            </a:xfrm>
            <a:prstGeom prst="rect">
              <a:avLst/>
            </a:prstGeom>
          </p:spPr>
        </p:pic>
        <p:pic>
          <p:nvPicPr>
            <p:cNvPr id="597" name="図 596">
              <a:extLst>
                <a:ext uri="{FF2B5EF4-FFF2-40B4-BE49-F238E27FC236}">
                  <a16:creationId xmlns:a16="http://schemas.microsoft.com/office/drawing/2014/main" id="{062B0233-A2B2-4206-ECA8-01FB4F1818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6146" y="5120019"/>
              <a:ext cx="300687" cy="142263"/>
            </a:xfrm>
            <a:prstGeom prst="rect">
              <a:avLst/>
            </a:prstGeom>
          </p:spPr>
        </p:pic>
        <p:pic>
          <p:nvPicPr>
            <p:cNvPr id="598" name="図 597">
              <a:extLst>
                <a:ext uri="{FF2B5EF4-FFF2-40B4-BE49-F238E27FC236}">
                  <a16:creationId xmlns:a16="http://schemas.microsoft.com/office/drawing/2014/main" id="{B519BF97-BA91-ED23-35D9-BE75319EE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6146" y="4956233"/>
              <a:ext cx="300687" cy="142263"/>
            </a:xfrm>
            <a:prstGeom prst="rect">
              <a:avLst/>
            </a:prstGeom>
          </p:spPr>
        </p:pic>
        <p:pic>
          <p:nvPicPr>
            <p:cNvPr id="599" name="図 598">
              <a:extLst>
                <a:ext uri="{FF2B5EF4-FFF2-40B4-BE49-F238E27FC236}">
                  <a16:creationId xmlns:a16="http://schemas.microsoft.com/office/drawing/2014/main" id="{E20EA8C0-9D9C-1654-09D2-F49F3AF35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5490" y="5280515"/>
              <a:ext cx="300687" cy="142263"/>
            </a:xfrm>
            <a:prstGeom prst="rect">
              <a:avLst/>
            </a:prstGeom>
          </p:spPr>
        </p:pic>
        <p:pic>
          <p:nvPicPr>
            <p:cNvPr id="600" name="図 599">
              <a:extLst>
                <a:ext uri="{FF2B5EF4-FFF2-40B4-BE49-F238E27FC236}">
                  <a16:creationId xmlns:a16="http://schemas.microsoft.com/office/drawing/2014/main" id="{9516ABED-85E9-DA2A-5A3A-EC621DEDFB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5490" y="5452098"/>
              <a:ext cx="300687" cy="142263"/>
            </a:xfrm>
            <a:prstGeom prst="rect">
              <a:avLst/>
            </a:prstGeom>
          </p:spPr>
        </p:pic>
        <p:pic>
          <p:nvPicPr>
            <p:cNvPr id="601" name="図 600">
              <a:extLst>
                <a:ext uri="{FF2B5EF4-FFF2-40B4-BE49-F238E27FC236}">
                  <a16:creationId xmlns:a16="http://schemas.microsoft.com/office/drawing/2014/main" id="{88532F53-A8E7-3714-8C40-E759141987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8709" y="5607090"/>
              <a:ext cx="300687" cy="142263"/>
            </a:xfrm>
            <a:prstGeom prst="rect">
              <a:avLst/>
            </a:prstGeom>
          </p:spPr>
        </p:pic>
        <p:pic>
          <p:nvPicPr>
            <p:cNvPr id="602" name="図 601">
              <a:extLst>
                <a:ext uri="{FF2B5EF4-FFF2-40B4-BE49-F238E27FC236}">
                  <a16:creationId xmlns:a16="http://schemas.microsoft.com/office/drawing/2014/main" id="{728F2079-2BAC-1A77-233D-00F03E372D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5490" y="5769077"/>
              <a:ext cx="300687" cy="142263"/>
            </a:xfrm>
            <a:prstGeom prst="rect">
              <a:avLst/>
            </a:prstGeom>
          </p:spPr>
        </p:pic>
        <p:pic>
          <p:nvPicPr>
            <p:cNvPr id="603" name="図 602">
              <a:extLst>
                <a:ext uri="{FF2B5EF4-FFF2-40B4-BE49-F238E27FC236}">
                  <a16:creationId xmlns:a16="http://schemas.microsoft.com/office/drawing/2014/main" id="{54309A8D-D92B-23C7-DDCB-FCD9114A7F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5490" y="5928754"/>
              <a:ext cx="300687" cy="142263"/>
            </a:xfrm>
            <a:prstGeom prst="rect">
              <a:avLst/>
            </a:prstGeom>
          </p:spPr>
        </p:pic>
        <p:pic>
          <p:nvPicPr>
            <p:cNvPr id="604" name="図 603">
              <a:extLst>
                <a:ext uri="{FF2B5EF4-FFF2-40B4-BE49-F238E27FC236}">
                  <a16:creationId xmlns:a16="http://schemas.microsoft.com/office/drawing/2014/main" id="{C7EB3D3D-6B1C-4C04-DB03-50FA075711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5489" y="6100582"/>
              <a:ext cx="300687" cy="142263"/>
            </a:xfrm>
            <a:prstGeom prst="rect">
              <a:avLst/>
            </a:prstGeom>
          </p:spPr>
        </p:pic>
        <p:pic>
          <p:nvPicPr>
            <p:cNvPr id="605" name="図 604">
              <a:extLst>
                <a:ext uri="{FF2B5EF4-FFF2-40B4-BE49-F238E27FC236}">
                  <a16:creationId xmlns:a16="http://schemas.microsoft.com/office/drawing/2014/main" id="{6CE2AA61-41B1-F540-3D3D-5A52C93A1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5490" y="5120018"/>
              <a:ext cx="300687" cy="142263"/>
            </a:xfrm>
            <a:prstGeom prst="rect">
              <a:avLst/>
            </a:prstGeom>
          </p:spPr>
        </p:pic>
        <p:pic>
          <p:nvPicPr>
            <p:cNvPr id="606" name="図 605">
              <a:extLst>
                <a:ext uri="{FF2B5EF4-FFF2-40B4-BE49-F238E27FC236}">
                  <a16:creationId xmlns:a16="http://schemas.microsoft.com/office/drawing/2014/main" id="{9172BF13-D4F3-B53D-D038-4FD7235E4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5490" y="4956232"/>
              <a:ext cx="300687" cy="142263"/>
            </a:xfrm>
            <a:prstGeom prst="rect">
              <a:avLst/>
            </a:prstGeom>
          </p:spPr>
        </p:pic>
        <p:pic>
          <p:nvPicPr>
            <p:cNvPr id="607" name="図 606">
              <a:extLst>
                <a:ext uri="{FF2B5EF4-FFF2-40B4-BE49-F238E27FC236}">
                  <a16:creationId xmlns:a16="http://schemas.microsoft.com/office/drawing/2014/main" id="{16010D0C-FF52-1677-0DB0-247E7294DC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1908" y="5280516"/>
              <a:ext cx="300687" cy="142263"/>
            </a:xfrm>
            <a:prstGeom prst="rect">
              <a:avLst/>
            </a:prstGeom>
          </p:spPr>
        </p:pic>
        <p:pic>
          <p:nvPicPr>
            <p:cNvPr id="608" name="図 607">
              <a:extLst>
                <a:ext uri="{FF2B5EF4-FFF2-40B4-BE49-F238E27FC236}">
                  <a16:creationId xmlns:a16="http://schemas.microsoft.com/office/drawing/2014/main" id="{77AA8334-FEBD-157B-39AC-C26A85413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1908" y="5452099"/>
              <a:ext cx="300687" cy="142263"/>
            </a:xfrm>
            <a:prstGeom prst="rect">
              <a:avLst/>
            </a:prstGeom>
          </p:spPr>
        </p:pic>
        <p:pic>
          <p:nvPicPr>
            <p:cNvPr id="609" name="図 608">
              <a:extLst>
                <a:ext uri="{FF2B5EF4-FFF2-40B4-BE49-F238E27FC236}">
                  <a16:creationId xmlns:a16="http://schemas.microsoft.com/office/drawing/2014/main" id="{BF62A7A6-91E8-7B89-C6A9-A8965B84F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5127" y="5607091"/>
              <a:ext cx="300687" cy="142263"/>
            </a:xfrm>
            <a:prstGeom prst="rect">
              <a:avLst/>
            </a:prstGeom>
          </p:spPr>
        </p:pic>
        <p:pic>
          <p:nvPicPr>
            <p:cNvPr id="610" name="図 609">
              <a:extLst>
                <a:ext uri="{FF2B5EF4-FFF2-40B4-BE49-F238E27FC236}">
                  <a16:creationId xmlns:a16="http://schemas.microsoft.com/office/drawing/2014/main" id="{035BC0D3-B7D2-1F69-DFBC-B1112BBF8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1908" y="5769078"/>
              <a:ext cx="300687" cy="142263"/>
            </a:xfrm>
            <a:prstGeom prst="rect">
              <a:avLst/>
            </a:prstGeom>
          </p:spPr>
        </p:pic>
        <p:pic>
          <p:nvPicPr>
            <p:cNvPr id="611" name="図 610">
              <a:extLst>
                <a:ext uri="{FF2B5EF4-FFF2-40B4-BE49-F238E27FC236}">
                  <a16:creationId xmlns:a16="http://schemas.microsoft.com/office/drawing/2014/main" id="{ADB941F6-F966-DE37-4702-08D11E53AD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1908" y="5928755"/>
              <a:ext cx="300687" cy="142263"/>
            </a:xfrm>
            <a:prstGeom prst="rect">
              <a:avLst/>
            </a:prstGeom>
          </p:spPr>
        </p:pic>
        <p:pic>
          <p:nvPicPr>
            <p:cNvPr id="612" name="図 611">
              <a:extLst>
                <a:ext uri="{FF2B5EF4-FFF2-40B4-BE49-F238E27FC236}">
                  <a16:creationId xmlns:a16="http://schemas.microsoft.com/office/drawing/2014/main" id="{8B433CCB-DDC5-5726-E966-967AF8083D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1907" y="6100583"/>
              <a:ext cx="300687" cy="142263"/>
            </a:xfrm>
            <a:prstGeom prst="rect">
              <a:avLst/>
            </a:prstGeom>
          </p:spPr>
        </p:pic>
        <p:pic>
          <p:nvPicPr>
            <p:cNvPr id="613" name="図 612">
              <a:extLst>
                <a:ext uri="{FF2B5EF4-FFF2-40B4-BE49-F238E27FC236}">
                  <a16:creationId xmlns:a16="http://schemas.microsoft.com/office/drawing/2014/main" id="{746AF278-D0CE-3751-0789-B70093FEE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1908" y="5120019"/>
              <a:ext cx="300687" cy="142263"/>
            </a:xfrm>
            <a:prstGeom prst="rect">
              <a:avLst/>
            </a:prstGeom>
          </p:spPr>
        </p:pic>
        <p:pic>
          <p:nvPicPr>
            <p:cNvPr id="614" name="図 613">
              <a:extLst>
                <a:ext uri="{FF2B5EF4-FFF2-40B4-BE49-F238E27FC236}">
                  <a16:creationId xmlns:a16="http://schemas.microsoft.com/office/drawing/2014/main" id="{E1B9B6CB-CD31-10F8-94F6-6EFD934C7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1908" y="4956233"/>
              <a:ext cx="300687" cy="142263"/>
            </a:xfrm>
            <a:prstGeom prst="rect">
              <a:avLst/>
            </a:prstGeom>
          </p:spPr>
        </p:pic>
        <p:pic>
          <p:nvPicPr>
            <p:cNvPr id="615" name="図 614">
              <a:extLst>
                <a:ext uri="{FF2B5EF4-FFF2-40B4-BE49-F238E27FC236}">
                  <a16:creationId xmlns:a16="http://schemas.microsoft.com/office/drawing/2014/main" id="{B6EC4D25-ADA3-E84F-843B-450FB6D58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8872" y="5280516"/>
              <a:ext cx="300687" cy="142263"/>
            </a:xfrm>
            <a:prstGeom prst="rect">
              <a:avLst/>
            </a:prstGeom>
          </p:spPr>
        </p:pic>
        <p:pic>
          <p:nvPicPr>
            <p:cNvPr id="616" name="図 615">
              <a:extLst>
                <a:ext uri="{FF2B5EF4-FFF2-40B4-BE49-F238E27FC236}">
                  <a16:creationId xmlns:a16="http://schemas.microsoft.com/office/drawing/2014/main" id="{6D5DCE93-6B9E-F133-F1DD-B2C8B21BC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8872" y="5452099"/>
              <a:ext cx="300687" cy="142263"/>
            </a:xfrm>
            <a:prstGeom prst="rect">
              <a:avLst/>
            </a:prstGeom>
          </p:spPr>
        </p:pic>
        <p:pic>
          <p:nvPicPr>
            <p:cNvPr id="617" name="図 616">
              <a:extLst>
                <a:ext uri="{FF2B5EF4-FFF2-40B4-BE49-F238E27FC236}">
                  <a16:creationId xmlns:a16="http://schemas.microsoft.com/office/drawing/2014/main" id="{0A2A7DCD-A145-80A7-306C-DD59696968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82091" y="5607091"/>
              <a:ext cx="300687" cy="142263"/>
            </a:xfrm>
            <a:prstGeom prst="rect">
              <a:avLst/>
            </a:prstGeom>
          </p:spPr>
        </p:pic>
        <p:pic>
          <p:nvPicPr>
            <p:cNvPr id="618" name="図 617">
              <a:extLst>
                <a:ext uri="{FF2B5EF4-FFF2-40B4-BE49-F238E27FC236}">
                  <a16:creationId xmlns:a16="http://schemas.microsoft.com/office/drawing/2014/main" id="{C499CF68-9353-B50C-6A4F-AAF6C6F823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8872" y="5769078"/>
              <a:ext cx="300687" cy="142263"/>
            </a:xfrm>
            <a:prstGeom prst="rect">
              <a:avLst/>
            </a:prstGeom>
          </p:spPr>
        </p:pic>
        <p:pic>
          <p:nvPicPr>
            <p:cNvPr id="619" name="図 618">
              <a:extLst>
                <a:ext uri="{FF2B5EF4-FFF2-40B4-BE49-F238E27FC236}">
                  <a16:creationId xmlns:a16="http://schemas.microsoft.com/office/drawing/2014/main" id="{2619C4AA-5F52-6075-254D-8BD8E58D8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8872" y="5928755"/>
              <a:ext cx="300687" cy="142263"/>
            </a:xfrm>
            <a:prstGeom prst="rect">
              <a:avLst/>
            </a:prstGeom>
          </p:spPr>
        </p:pic>
        <p:pic>
          <p:nvPicPr>
            <p:cNvPr id="620" name="図 619">
              <a:extLst>
                <a:ext uri="{FF2B5EF4-FFF2-40B4-BE49-F238E27FC236}">
                  <a16:creationId xmlns:a16="http://schemas.microsoft.com/office/drawing/2014/main" id="{38D85002-DE25-660F-F26F-31A33B820A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8871" y="6100583"/>
              <a:ext cx="300687" cy="142263"/>
            </a:xfrm>
            <a:prstGeom prst="rect">
              <a:avLst/>
            </a:prstGeom>
          </p:spPr>
        </p:pic>
        <p:pic>
          <p:nvPicPr>
            <p:cNvPr id="621" name="図 620">
              <a:extLst>
                <a:ext uri="{FF2B5EF4-FFF2-40B4-BE49-F238E27FC236}">
                  <a16:creationId xmlns:a16="http://schemas.microsoft.com/office/drawing/2014/main" id="{5D2D0A9B-2D48-5913-38DA-DA804FD96E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8872" y="5120019"/>
              <a:ext cx="300687" cy="142263"/>
            </a:xfrm>
            <a:prstGeom prst="rect">
              <a:avLst/>
            </a:prstGeom>
          </p:spPr>
        </p:pic>
        <p:pic>
          <p:nvPicPr>
            <p:cNvPr id="622" name="図 621">
              <a:extLst>
                <a:ext uri="{FF2B5EF4-FFF2-40B4-BE49-F238E27FC236}">
                  <a16:creationId xmlns:a16="http://schemas.microsoft.com/office/drawing/2014/main" id="{62B1BF27-572A-BD97-FB05-1C248BBF7B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8872" y="4956233"/>
              <a:ext cx="300687" cy="142263"/>
            </a:xfrm>
            <a:prstGeom prst="rect">
              <a:avLst/>
            </a:prstGeom>
          </p:spPr>
        </p:pic>
        <p:pic>
          <p:nvPicPr>
            <p:cNvPr id="623" name="図 622">
              <a:extLst>
                <a:ext uri="{FF2B5EF4-FFF2-40B4-BE49-F238E27FC236}">
                  <a16:creationId xmlns:a16="http://schemas.microsoft.com/office/drawing/2014/main" id="{B75FE8C0-2137-CB0B-AC9A-78EC2454D3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64171" y="4794356"/>
              <a:ext cx="300687" cy="142263"/>
            </a:xfrm>
            <a:prstGeom prst="rect">
              <a:avLst/>
            </a:prstGeom>
          </p:spPr>
        </p:pic>
        <p:pic>
          <p:nvPicPr>
            <p:cNvPr id="624" name="図 623">
              <a:extLst>
                <a:ext uri="{FF2B5EF4-FFF2-40B4-BE49-F238E27FC236}">
                  <a16:creationId xmlns:a16="http://schemas.microsoft.com/office/drawing/2014/main" id="{A4A39139-DFBC-143E-3A72-6175CE218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65352" y="4794357"/>
              <a:ext cx="300687" cy="142263"/>
            </a:xfrm>
            <a:prstGeom prst="rect">
              <a:avLst/>
            </a:prstGeom>
          </p:spPr>
        </p:pic>
        <p:pic>
          <p:nvPicPr>
            <p:cNvPr id="625" name="図 624">
              <a:extLst>
                <a:ext uri="{FF2B5EF4-FFF2-40B4-BE49-F238E27FC236}">
                  <a16:creationId xmlns:a16="http://schemas.microsoft.com/office/drawing/2014/main" id="{88829576-55B9-B463-8F5D-59B8FD37E5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74696" y="4794356"/>
              <a:ext cx="300687" cy="142263"/>
            </a:xfrm>
            <a:prstGeom prst="rect">
              <a:avLst/>
            </a:prstGeom>
          </p:spPr>
        </p:pic>
        <p:pic>
          <p:nvPicPr>
            <p:cNvPr id="626" name="図 625">
              <a:extLst>
                <a:ext uri="{FF2B5EF4-FFF2-40B4-BE49-F238E27FC236}">
                  <a16:creationId xmlns:a16="http://schemas.microsoft.com/office/drawing/2014/main" id="{B30199F4-E563-A640-52CA-974CD3058A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71114" y="4794357"/>
              <a:ext cx="300687" cy="142263"/>
            </a:xfrm>
            <a:prstGeom prst="rect">
              <a:avLst/>
            </a:prstGeom>
          </p:spPr>
        </p:pic>
        <p:pic>
          <p:nvPicPr>
            <p:cNvPr id="627" name="図 626">
              <a:extLst>
                <a:ext uri="{FF2B5EF4-FFF2-40B4-BE49-F238E27FC236}">
                  <a16:creationId xmlns:a16="http://schemas.microsoft.com/office/drawing/2014/main" id="{03BB345A-3E2C-CD1E-3EA2-6EC0A6EFD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8078" y="4794357"/>
              <a:ext cx="300687" cy="142263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03C7D79-BF9A-1B7A-9EBA-45B250D172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3389" y="5280514"/>
              <a:ext cx="300687" cy="142263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DA759352-F0AD-78FF-8912-AE80EA02D1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3389" y="5452097"/>
              <a:ext cx="300687" cy="142263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80BC633-B089-61B3-771D-543F1EE72F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6608" y="5607089"/>
              <a:ext cx="300687" cy="142263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6E30678F-9912-617E-3044-95B96AF54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3389" y="5769076"/>
              <a:ext cx="300687" cy="142263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CB175AC0-48DB-63DF-CE10-9418D366F1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3389" y="5928753"/>
              <a:ext cx="300687" cy="142263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0787B0F5-163D-95F5-716B-5151465D1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3388" y="6100581"/>
              <a:ext cx="300687" cy="142263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579F3DB4-A6E1-3169-95AE-F0456A8A9F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3389" y="5120017"/>
              <a:ext cx="300687" cy="142263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D3CC7F21-FB6A-C46D-B570-F3A8F103E5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3389" y="4956231"/>
              <a:ext cx="300687" cy="142263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7AB89686-695B-6CF3-FC75-1926B1D34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6157" y="5280515"/>
              <a:ext cx="300687" cy="142263"/>
            </a:xfrm>
            <a:prstGeom prst="rect">
              <a:avLst/>
            </a:prstGeom>
          </p:spPr>
        </p:pic>
        <p:pic>
          <p:nvPicPr>
            <p:cNvPr id="679" name="図 678">
              <a:extLst>
                <a:ext uri="{FF2B5EF4-FFF2-40B4-BE49-F238E27FC236}">
                  <a16:creationId xmlns:a16="http://schemas.microsoft.com/office/drawing/2014/main" id="{31847BAE-2F85-7B39-FB27-5733CEFC1C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6157" y="5452098"/>
              <a:ext cx="300687" cy="142263"/>
            </a:xfrm>
            <a:prstGeom prst="rect">
              <a:avLst/>
            </a:prstGeom>
          </p:spPr>
        </p:pic>
        <p:pic>
          <p:nvPicPr>
            <p:cNvPr id="687" name="図 686">
              <a:extLst>
                <a:ext uri="{FF2B5EF4-FFF2-40B4-BE49-F238E27FC236}">
                  <a16:creationId xmlns:a16="http://schemas.microsoft.com/office/drawing/2014/main" id="{912F140C-4C3D-DCAE-FEDB-36A505A2E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9376" y="5607090"/>
              <a:ext cx="300687" cy="142263"/>
            </a:xfrm>
            <a:prstGeom prst="rect">
              <a:avLst/>
            </a:prstGeom>
          </p:spPr>
        </p:pic>
        <p:pic>
          <p:nvPicPr>
            <p:cNvPr id="704" name="図 703">
              <a:extLst>
                <a:ext uri="{FF2B5EF4-FFF2-40B4-BE49-F238E27FC236}">
                  <a16:creationId xmlns:a16="http://schemas.microsoft.com/office/drawing/2014/main" id="{17942CA0-F092-FF0C-2194-69E9CCF61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6157" y="5769077"/>
              <a:ext cx="300687" cy="142263"/>
            </a:xfrm>
            <a:prstGeom prst="rect">
              <a:avLst/>
            </a:prstGeom>
          </p:spPr>
        </p:pic>
        <p:pic>
          <p:nvPicPr>
            <p:cNvPr id="705" name="図 704">
              <a:extLst>
                <a:ext uri="{FF2B5EF4-FFF2-40B4-BE49-F238E27FC236}">
                  <a16:creationId xmlns:a16="http://schemas.microsoft.com/office/drawing/2014/main" id="{6529FB5F-D125-C958-0C13-E4EEBAB35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6157" y="5928754"/>
              <a:ext cx="300687" cy="142263"/>
            </a:xfrm>
            <a:prstGeom prst="rect">
              <a:avLst/>
            </a:prstGeom>
          </p:spPr>
        </p:pic>
        <p:pic>
          <p:nvPicPr>
            <p:cNvPr id="706" name="図 705">
              <a:extLst>
                <a:ext uri="{FF2B5EF4-FFF2-40B4-BE49-F238E27FC236}">
                  <a16:creationId xmlns:a16="http://schemas.microsoft.com/office/drawing/2014/main" id="{CA4E012D-205E-2360-ECCC-EB9DC83EA4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6156" y="6100582"/>
              <a:ext cx="300687" cy="142263"/>
            </a:xfrm>
            <a:prstGeom prst="rect">
              <a:avLst/>
            </a:prstGeom>
          </p:spPr>
        </p:pic>
        <p:pic>
          <p:nvPicPr>
            <p:cNvPr id="707" name="図 706">
              <a:extLst>
                <a:ext uri="{FF2B5EF4-FFF2-40B4-BE49-F238E27FC236}">
                  <a16:creationId xmlns:a16="http://schemas.microsoft.com/office/drawing/2014/main" id="{5CF9D0B2-773C-D84B-C6BA-6334057D6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6157" y="5120018"/>
              <a:ext cx="300687" cy="142263"/>
            </a:xfrm>
            <a:prstGeom prst="rect">
              <a:avLst/>
            </a:prstGeom>
          </p:spPr>
        </p:pic>
        <p:pic>
          <p:nvPicPr>
            <p:cNvPr id="708" name="図 707">
              <a:extLst>
                <a:ext uri="{FF2B5EF4-FFF2-40B4-BE49-F238E27FC236}">
                  <a16:creationId xmlns:a16="http://schemas.microsoft.com/office/drawing/2014/main" id="{F5FFD2E0-7C97-A688-6A81-639BE16A6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6157" y="4956232"/>
              <a:ext cx="300687" cy="142263"/>
            </a:xfrm>
            <a:prstGeom prst="rect">
              <a:avLst/>
            </a:prstGeom>
          </p:spPr>
        </p:pic>
        <p:pic>
          <p:nvPicPr>
            <p:cNvPr id="711" name="図 710">
              <a:extLst>
                <a:ext uri="{FF2B5EF4-FFF2-40B4-BE49-F238E27FC236}">
                  <a16:creationId xmlns:a16="http://schemas.microsoft.com/office/drawing/2014/main" id="{C7CDFA0C-AD9F-CD1D-3A91-F2866954E8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52595" y="4794355"/>
              <a:ext cx="300687" cy="142263"/>
            </a:xfrm>
            <a:prstGeom prst="rect">
              <a:avLst/>
            </a:prstGeom>
          </p:spPr>
        </p:pic>
        <p:pic>
          <p:nvPicPr>
            <p:cNvPr id="712" name="図 711">
              <a:extLst>
                <a:ext uri="{FF2B5EF4-FFF2-40B4-BE49-F238E27FC236}">
                  <a16:creationId xmlns:a16="http://schemas.microsoft.com/office/drawing/2014/main" id="{E5701651-6375-8669-F2E5-50E3968578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55363" y="4794356"/>
              <a:ext cx="300687" cy="142263"/>
            </a:xfrm>
            <a:prstGeom prst="rect">
              <a:avLst/>
            </a:prstGeom>
          </p:spPr>
        </p:pic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E7A6902E-56B7-4F19-7A90-FDC17E3827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966" y="2389196"/>
            <a:ext cx="316801" cy="102890"/>
          </a:xfrm>
          <a:prstGeom prst="rect">
            <a:avLst/>
          </a:prstGeom>
        </p:spPr>
      </p:pic>
      <p:pic>
        <p:nvPicPr>
          <p:cNvPr id="484" name="図 483">
            <a:extLst>
              <a:ext uri="{FF2B5EF4-FFF2-40B4-BE49-F238E27FC236}">
                <a16:creationId xmlns:a16="http://schemas.microsoft.com/office/drawing/2014/main" id="{2CCFDCF8-7F94-5BD4-A054-5170184317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66307" y="2697632"/>
            <a:ext cx="300687" cy="142263"/>
          </a:xfrm>
          <a:prstGeom prst="rect">
            <a:avLst/>
          </a:prstGeom>
        </p:spPr>
      </p:pic>
      <p:pic>
        <p:nvPicPr>
          <p:cNvPr id="495" name="図 494">
            <a:extLst>
              <a:ext uri="{FF2B5EF4-FFF2-40B4-BE49-F238E27FC236}">
                <a16:creationId xmlns:a16="http://schemas.microsoft.com/office/drawing/2014/main" id="{87EC7CB4-3502-0EA4-BDB8-3C7F9E7F7E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006931" y="2693745"/>
            <a:ext cx="300687" cy="142263"/>
          </a:xfrm>
          <a:prstGeom prst="rect">
            <a:avLst/>
          </a:prstGeom>
        </p:spPr>
      </p:pic>
      <p:pic>
        <p:nvPicPr>
          <p:cNvPr id="521" name="図 520">
            <a:extLst>
              <a:ext uri="{FF2B5EF4-FFF2-40B4-BE49-F238E27FC236}">
                <a16:creationId xmlns:a16="http://schemas.microsoft.com/office/drawing/2014/main" id="{CB383B7E-F210-3E32-32BF-57BF9FE605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87137" y="2562687"/>
            <a:ext cx="300687" cy="142263"/>
          </a:xfrm>
          <a:prstGeom prst="rect">
            <a:avLst/>
          </a:prstGeom>
        </p:spPr>
      </p:pic>
      <p:pic>
        <p:nvPicPr>
          <p:cNvPr id="522" name="図 521">
            <a:extLst>
              <a:ext uri="{FF2B5EF4-FFF2-40B4-BE49-F238E27FC236}">
                <a16:creationId xmlns:a16="http://schemas.microsoft.com/office/drawing/2014/main" id="{D8A11867-B109-D07F-0BF4-8F28137D71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136" y="2831352"/>
            <a:ext cx="300687" cy="142263"/>
          </a:xfrm>
          <a:prstGeom prst="rect">
            <a:avLst/>
          </a:prstGeom>
        </p:spPr>
      </p:pic>
      <p:pic>
        <p:nvPicPr>
          <p:cNvPr id="460" name="図 459">
            <a:extLst>
              <a:ext uri="{FF2B5EF4-FFF2-40B4-BE49-F238E27FC236}">
                <a16:creationId xmlns:a16="http://schemas.microsoft.com/office/drawing/2014/main" id="{71D2D71D-523E-87F0-C691-CCFE659130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64" y="6473451"/>
            <a:ext cx="76355" cy="72629"/>
          </a:xfrm>
          <a:prstGeom prst="rect">
            <a:avLst/>
          </a:prstGeom>
        </p:spPr>
      </p:pic>
      <p:pic>
        <p:nvPicPr>
          <p:cNvPr id="480" name="図 479">
            <a:extLst>
              <a:ext uri="{FF2B5EF4-FFF2-40B4-BE49-F238E27FC236}">
                <a16:creationId xmlns:a16="http://schemas.microsoft.com/office/drawing/2014/main" id="{DBFCB857-4119-A80F-AF7E-2E701658CA4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16" y="4970424"/>
            <a:ext cx="298018" cy="87351"/>
          </a:xfrm>
          <a:prstGeom prst="rect">
            <a:avLst/>
          </a:prstGeom>
        </p:spPr>
      </p:pic>
      <p:pic>
        <p:nvPicPr>
          <p:cNvPr id="482" name="図 481">
            <a:extLst>
              <a:ext uri="{FF2B5EF4-FFF2-40B4-BE49-F238E27FC236}">
                <a16:creationId xmlns:a16="http://schemas.microsoft.com/office/drawing/2014/main" id="{7779794B-A329-E8EC-3888-3065415145B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5" y="4970424"/>
            <a:ext cx="298018" cy="142262"/>
          </a:xfrm>
          <a:prstGeom prst="rect">
            <a:avLst/>
          </a:prstGeom>
        </p:spPr>
      </p:pic>
      <p:pic>
        <p:nvPicPr>
          <p:cNvPr id="488" name="図 487">
            <a:extLst>
              <a:ext uri="{FF2B5EF4-FFF2-40B4-BE49-F238E27FC236}">
                <a16:creationId xmlns:a16="http://schemas.microsoft.com/office/drawing/2014/main" id="{23AAD443-8B39-8F12-5A12-79EAA3F5381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762" y="6041979"/>
            <a:ext cx="86564" cy="63703"/>
          </a:xfrm>
          <a:prstGeom prst="rect">
            <a:avLst/>
          </a:prstGeom>
        </p:spPr>
      </p:pic>
      <p:pic>
        <p:nvPicPr>
          <p:cNvPr id="489" name="図 488">
            <a:extLst>
              <a:ext uri="{FF2B5EF4-FFF2-40B4-BE49-F238E27FC236}">
                <a16:creationId xmlns:a16="http://schemas.microsoft.com/office/drawing/2014/main" id="{E302EE10-6AF1-1479-AAD3-2FD43EE3A84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7" y="4399808"/>
            <a:ext cx="300687" cy="142263"/>
          </a:xfrm>
          <a:prstGeom prst="rect">
            <a:avLst/>
          </a:prstGeom>
        </p:spPr>
      </p:pic>
      <p:pic>
        <p:nvPicPr>
          <p:cNvPr id="491" name="図 490">
            <a:extLst>
              <a:ext uri="{FF2B5EF4-FFF2-40B4-BE49-F238E27FC236}">
                <a16:creationId xmlns:a16="http://schemas.microsoft.com/office/drawing/2014/main" id="{46ACE8E5-AD8C-5392-5ED1-6C4913C371E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09537" y="765191"/>
            <a:ext cx="431606" cy="143187"/>
          </a:xfrm>
          <a:prstGeom prst="rect">
            <a:avLst/>
          </a:prstGeom>
        </p:spPr>
      </p:pic>
      <p:pic>
        <p:nvPicPr>
          <p:cNvPr id="496" name="図 495">
            <a:extLst>
              <a:ext uri="{FF2B5EF4-FFF2-40B4-BE49-F238E27FC236}">
                <a16:creationId xmlns:a16="http://schemas.microsoft.com/office/drawing/2014/main" id="{7E342153-E863-C984-E3FD-4AB0FC1D9A0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03867" y="1703018"/>
            <a:ext cx="431606" cy="143187"/>
          </a:xfrm>
          <a:prstGeom prst="rect">
            <a:avLst/>
          </a:prstGeom>
        </p:spPr>
      </p:pic>
      <p:pic>
        <p:nvPicPr>
          <p:cNvPr id="499" name="図 498">
            <a:extLst>
              <a:ext uri="{FF2B5EF4-FFF2-40B4-BE49-F238E27FC236}">
                <a16:creationId xmlns:a16="http://schemas.microsoft.com/office/drawing/2014/main" id="{F389E09B-EC5E-29DF-0029-8202C097673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287" y="403886"/>
            <a:ext cx="431606" cy="143187"/>
          </a:xfrm>
          <a:prstGeom prst="rect">
            <a:avLst/>
          </a:prstGeom>
        </p:spPr>
      </p:pic>
      <p:pic>
        <p:nvPicPr>
          <p:cNvPr id="504" name="図 503">
            <a:extLst>
              <a:ext uri="{FF2B5EF4-FFF2-40B4-BE49-F238E27FC236}">
                <a16:creationId xmlns:a16="http://schemas.microsoft.com/office/drawing/2014/main" id="{997A840E-7794-0F8D-886A-EEBA14A7EB9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47594" y="1241015"/>
            <a:ext cx="431606" cy="143187"/>
          </a:xfrm>
          <a:prstGeom prst="rect">
            <a:avLst/>
          </a:prstGeom>
        </p:spPr>
      </p:pic>
      <p:pic>
        <p:nvPicPr>
          <p:cNvPr id="520" name="図 519">
            <a:extLst>
              <a:ext uri="{FF2B5EF4-FFF2-40B4-BE49-F238E27FC236}">
                <a16:creationId xmlns:a16="http://schemas.microsoft.com/office/drawing/2014/main" id="{F8B53FF5-734D-9357-3425-DC9B65F03B9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612" y="2471345"/>
            <a:ext cx="431606" cy="143187"/>
          </a:xfrm>
          <a:prstGeom prst="rect">
            <a:avLst/>
          </a:prstGeom>
        </p:spPr>
      </p:pic>
      <p:pic>
        <p:nvPicPr>
          <p:cNvPr id="524" name="図 523">
            <a:extLst>
              <a:ext uri="{FF2B5EF4-FFF2-40B4-BE49-F238E27FC236}">
                <a16:creationId xmlns:a16="http://schemas.microsoft.com/office/drawing/2014/main" id="{CEAA58F1-31FE-8919-6379-EE718124468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551" y="2394275"/>
            <a:ext cx="431606" cy="143187"/>
          </a:xfrm>
          <a:prstGeom prst="rect">
            <a:avLst/>
          </a:prstGeom>
        </p:spPr>
      </p:pic>
      <p:pic>
        <p:nvPicPr>
          <p:cNvPr id="527" name="図 526">
            <a:extLst>
              <a:ext uri="{FF2B5EF4-FFF2-40B4-BE49-F238E27FC236}">
                <a16:creationId xmlns:a16="http://schemas.microsoft.com/office/drawing/2014/main" id="{0750EA30-24DA-EDAD-ECE6-6FD4D9EBC95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37937" y="6507855"/>
            <a:ext cx="431606" cy="143187"/>
          </a:xfrm>
          <a:prstGeom prst="rect">
            <a:avLst/>
          </a:prstGeom>
        </p:spPr>
      </p:pic>
      <p:pic>
        <p:nvPicPr>
          <p:cNvPr id="529" name="図 528">
            <a:extLst>
              <a:ext uri="{FF2B5EF4-FFF2-40B4-BE49-F238E27FC236}">
                <a16:creationId xmlns:a16="http://schemas.microsoft.com/office/drawing/2014/main" id="{5F2F9797-AA15-1BEA-19DA-5421E9B0FD7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52579" y="6500263"/>
            <a:ext cx="431606" cy="143187"/>
          </a:xfrm>
          <a:prstGeom prst="rect">
            <a:avLst/>
          </a:prstGeom>
        </p:spPr>
      </p:pic>
      <p:pic>
        <p:nvPicPr>
          <p:cNvPr id="530" name="図 529">
            <a:extLst>
              <a:ext uri="{FF2B5EF4-FFF2-40B4-BE49-F238E27FC236}">
                <a16:creationId xmlns:a16="http://schemas.microsoft.com/office/drawing/2014/main" id="{336CD29B-45C6-CE44-FAC4-27C2F1CECDA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726791" y="6499749"/>
            <a:ext cx="431606" cy="143187"/>
          </a:xfrm>
          <a:prstGeom prst="rect">
            <a:avLst/>
          </a:prstGeom>
        </p:spPr>
      </p:pic>
      <p:pic>
        <p:nvPicPr>
          <p:cNvPr id="531" name="図 530">
            <a:extLst>
              <a:ext uri="{FF2B5EF4-FFF2-40B4-BE49-F238E27FC236}">
                <a16:creationId xmlns:a16="http://schemas.microsoft.com/office/drawing/2014/main" id="{7AE6778B-AC84-01FE-EE18-BF996DF6F82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503" y="6500518"/>
            <a:ext cx="138989" cy="115824"/>
          </a:xfrm>
          <a:prstGeom prst="rect">
            <a:avLst/>
          </a:prstGeom>
        </p:spPr>
      </p:pic>
      <p:pic>
        <p:nvPicPr>
          <p:cNvPr id="532" name="図 531">
            <a:extLst>
              <a:ext uri="{FF2B5EF4-FFF2-40B4-BE49-F238E27FC236}">
                <a16:creationId xmlns:a16="http://schemas.microsoft.com/office/drawing/2014/main" id="{CA6E145A-4D56-9260-B1D6-57FEED59821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099" y="6511038"/>
            <a:ext cx="138989" cy="115824"/>
          </a:xfrm>
          <a:prstGeom prst="rect">
            <a:avLst/>
          </a:prstGeom>
        </p:spPr>
      </p:pic>
      <p:pic>
        <p:nvPicPr>
          <p:cNvPr id="533" name="図 532">
            <a:extLst>
              <a:ext uri="{FF2B5EF4-FFF2-40B4-BE49-F238E27FC236}">
                <a16:creationId xmlns:a16="http://schemas.microsoft.com/office/drawing/2014/main" id="{69DE6066-D49D-A690-FBF0-316385A25FE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84493" y="6471191"/>
            <a:ext cx="431606" cy="143187"/>
          </a:xfrm>
          <a:prstGeom prst="rect">
            <a:avLst/>
          </a:prstGeom>
        </p:spPr>
      </p:pic>
      <p:pic>
        <p:nvPicPr>
          <p:cNvPr id="537" name="図 536">
            <a:extLst>
              <a:ext uri="{FF2B5EF4-FFF2-40B4-BE49-F238E27FC236}">
                <a16:creationId xmlns:a16="http://schemas.microsoft.com/office/drawing/2014/main" id="{F5FE12FC-B280-93A2-44C8-BE0B869E0FE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26391" y="6477208"/>
            <a:ext cx="431606" cy="143187"/>
          </a:xfrm>
          <a:prstGeom prst="rect">
            <a:avLst/>
          </a:prstGeom>
        </p:spPr>
      </p:pic>
      <p:pic>
        <p:nvPicPr>
          <p:cNvPr id="490" name="図 489">
            <a:extLst>
              <a:ext uri="{FF2B5EF4-FFF2-40B4-BE49-F238E27FC236}">
                <a16:creationId xmlns:a16="http://schemas.microsoft.com/office/drawing/2014/main" id="{A5EB5BE2-6BC7-02E4-6BF4-B3BCC9F965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36" y="4399808"/>
            <a:ext cx="300687" cy="142263"/>
          </a:xfrm>
          <a:prstGeom prst="rect">
            <a:avLst/>
          </a:prstGeom>
        </p:spPr>
      </p:pic>
      <p:pic>
        <p:nvPicPr>
          <p:cNvPr id="492" name="図 491">
            <a:extLst>
              <a:ext uri="{FF2B5EF4-FFF2-40B4-BE49-F238E27FC236}">
                <a16:creationId xmlns:a16="http://schemas.microsoft.com/office/drawing/2014/main" id="{6602DA09-D10E-3115-7623-11156375FED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31406" y="5540862"/>
            <a:ext cx="431606" cy="143187"/>
          </a:xfrm>
          <a:prstGeom prst="rect">
            <a:avLst/>
          </a:prstGeom>
        </p:spPr>
      </p:pic>
      <p:pic>
        <p:nvPicPr>
          <p:cNvPr id="498" name="図 497">
            <a:extLst>
              <a:ext uri="{FF2B5EF4-FFF2-40B4-BE49-F238E27FC236}">
                <a16:creationId xmlns:a16="http://schemas.microsoft.com/office/drawing/2014/main" id="{D1200BDD-124A-D5D1-20AD-52B0C7AC04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78" y="6002792"/>
            <a:ext cx="316801" cy="102890"/>
          </a:xfrm>
          <a:prstGeom prst="rect">
            <a:avLst/>
          </a:prstGeom>
        </p:spPr>
      </p:pic>
      <p:pic>
        <p:nvPicPr>
          <p:cNvPr id="538" name="図 537">
            <a:extLst>
              <a:ext uri="{FF2B5EF4-FFF2-40B4-BE49-F238E27FC236}">
                <a16:creationId xmlns:a16="http://schemas.microsoft.com/office/drawing/2014/main" id="{3CCFFE46-8645-F881-5749-E98D7FA616A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99" y="6463624"/>
            <a:ext cx="138989" cy="115824"/>
          </a:xfrm>
          <a:prstGeom prst="rect">
            <a:avLst/>
          </a:prstGeom>
        </p:spPr>
      </p:pic>
      <p:pic>
        <p:nvPicPr>
          <p:cNvPr id="539" name="図 538">
            <a:extLst>
              <a:ext uri="{FF2B5EF4-FFF2-40B4-BE49-F238E27FC236}">
                <a16:creationId xmlns:a16="http://schemas.microsoft.com/office/drawing/2014/main" id="{784782EE-B23E-4B93-FFEE-3398C3F664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53489" y="479492"/>
            <a:ext cx="138989" cy="115824"/>
          </a:xfrm>
          <a:prstGeom prst="rect">
            <a:avLst/>
          </a:prstGeom>
        </p:spPr>
      </p:pic>
      <p:pic>
        <p:nvPicPr>
          <p:cNvPr id="540" name="図 539">
            <a:extLst>
              <a:ext uri="{FF2B5EF4-FFF2-40B4-BE49-F238E27FC236}">
                <a16:creationId xmlns:a16="http://schemas.microsoft.com/office/drawing/2014/main" id="{F71CEAAD-CAF6-9897-850C-EF59CBDF89F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029925" y="2526018"/>
            <a:ext cx="138989" cy="115824"/>
          </a:xfrm>
          <a:prstGeom prst="rect">
            <a:avLst/>
          </a:prstGeom>
        </p:spPr>
      </p:pic>
      <p:pic>
        <p:nvPicPr>
          <p:cNvPr id="544" name="図 543">
            <a:extLst>
              <a:ext uri="{FF2B5EF4-FFF2-40B4-BE49-F238E27FC236}">
                <a16:creationId xmlns:a16="http://schemas.microsoft.com/office/drawing/2014/main" id="{B81C1321-EFD6-91AA-6DF4-70AD8CBEAC4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719734" y="403271"/>
            <a:ext cx="138989" cy="115824"/>
          </a:xfrm>
          <a:prstGeom prst="rect">
            <a:avLst/>
          </a:prstGeom>
        </p:spPr>
      </p:pic>
      <p:pic>
        <p:nvPicPr>
          <p:cNvPr id="545" name="図 544">
            <a:extLst>
              <a:ext uri="{FF2B5EF4-FFF2-40B4-BE49-F238E27FC236}">
                <a16:creationId xmlns:a16="http://schemas.microsoft.com/office/drawing/2014/main" id="{93877AB9-73C1-A9B6-480A-C0C4178496C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135991" y="590479"/>
            <a:ext cx="138989" cy="115824"/>
          </a:xfrm>
          <a:prstGeom prst="rect">
            <a:avLst/>
          </a:prstGeom>
        </p:spPr>
      </p:pic>
      <p:pic>
        <p:nvPicPr>
          <p:cNvPr id="546" name="図 545">
            <a:extLst>
              <a:ext uri="{FF2B5EF4-FFF2-40B4-BE49-F238E27FC236}">
                <a16:creationId xmlns:a16="http://schemas.microsoft.com/office/drawing/2014/main" id="{C5DCAF17-FC95-A2E2-2B11-1CA91D1CA11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56895" y="2498708"/>
            <a:ext cx="138989" cy="11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2600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2287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175</cp:revision>
  <cp:lastPrinted>2021-05-12T09:48:10Z</cp:lastPrinted>
  <dcterms:created xsi:type="dcterms:W3CDTF">2017-02-16T14:19:57Z</dcterms:created>
  <dcterms:modified xsi:type="dcterms:W3CDTF">2024-11-13T07:48:40Z</dcterms:modified>
</cp:coreProperties>
</file>