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9C2A13C-DB61-4FB4-BF79-B45260D4DE65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9" autoAdjust="0"/>
    <p:restoredTop sz="94238" autoAdjust="0"/>
  </p:normalViewPr>
  <p:slideViewPr>
    <p:cSldViewPr snapToGrid="0">
      <p:cViewPr>
        <p:scale>
          <a:sx n="150" d="100"/>
          <a:sy n="150" d="100"/>
        </p:scale>
        <p:origin x="414" y="-16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7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3F5C30-57E4-4D16-A1AA-67FBA5FED3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886487-2BA9-4EBD-9BE7-CC80840D84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98D44-DD9F-4C7F-B0E6-6576029A26CE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4B61F-B1D4-4564-94DF-91C59A1CA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6C90E6-D5EE-4078-A21C-0631B781B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96CD8-F258-463F-9563-29EB5F089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74DD0-AEEA-4E68-A075-346495014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6A063A-4BAC-4570-A78F-4260A9521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D584E7-4BB7-4ADD-A045-0A7B25F5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A5F0B4A5-4160-47FD-8DB0-6346506FA81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61CAA7-B995-4C0F-B8AF-7BD0DF5C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792B0-9988-41CF-BDE2-D53E86E2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3BCA3C1E-6A4B-4D84-9192-ED7F1CF57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4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theme" Target="../theme/them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36BF258C-31B4-0409-8A16-211C1B609F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74" y="-86787"/>
            <a:ext cx="8977659" cy="7127668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44E2F936-3373-3B09-C05E-3B77EBB4D3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747576"/>
            <a:ext cx="1375310" cy="1110342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D21FA040-4008-E225-7716-F6DDA4140D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138" y="164688"/>
            <a:ext cx="1367291" cy="388343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78BFFF9D-6AEA-BB33-C4B3-4FCB5415B7C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73040" y="4273235"/>
            <a:ext cx="751815" cy="342411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38D2DF22-B321-F107-2C7F-365A956E489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93282" y="4261485"/>
            <a:ext cx="751815" cy="342411"/>
          </a:xfrm>
          <a:prstGeom prst="rect">
            <a:avLst/>
          </a:prstGeom>
        </p:spPr>
      </p:pic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72F76951-A931-677F-0C5D-1D5D2028E35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849369" y="4261485"/>
            <a:ext cx="751815" cy="342411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33812B6F-F67C-6F98-3D2E-3FFDA0C3D8E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744734" y="4324734"/>
            <a:ext cx="751815" cy="342411"/>
          </a:xfrm>
          <a:prstGeom prst="rect">
            <a:avLst/>
          </a:prstGeom>
        </p:spPr>
      </p:pic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B682FD9C-973C-D847-0A9E-C3520918987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510538" y="3162544"/>
            <a:ext cx="751815" cy="342411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A7C49AC9-C199-F7D2-8181-81E040750C6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945097" y="3150088"/>
            <a:ext cx="751815" cy="342411"/>
          </a:xfrm>
          <a:prstGeom prst="rect">
            <a:avLst/>
          </a:prstGeom>
        </p:spPr>
      </p:pic>
      <p:sp>
        <p:nvSpPr>
          <p:cNvPr id="2" name="Rectangle 12">
            <a:extLst>
              <a:ext uri="{FF2B5EF4-FFF2-40B4-BE49-F238E27FC236}">
                <a16:creationId xmlns:a16="http://schemas.microsoft.com/office/drawing/2014/main" id="{FDDF6B8E-C60E-5D53-1478-EAB0156C14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7130" y="538598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F67E774-F38B-226C-97D0-BAD3772588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549" y="5902568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8DF6EBE-BDA8-CC86-687D-DF2FD1016CD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4219" y="6314710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658F12C9-C26C-B204-20EA-67D683C990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4754" y="481776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CE5E3368-A600-2A0B-5448-EEC8AAB460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0187" y="482602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C578C3-6E0E-C155-B412-130884FD06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7424" y="631471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9514F4B-A0D8-1674-5C02-AD8E0F206F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1378" y="424221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D51A0DC8-9AE0-EECA-1BBD-726BC60594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0187" y="42270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E72A8BBE-92E3-7665-117D-3177FB5C06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2911" y="538598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36D98B2D-9C7C-0527-D169-B7BF1FA54E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328" y="591556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268C5AA8-1E12-0A41-581B-42D478DBDB0E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0800000">
            <a:off x="349760" y="5578193"/>
            <a:ext cx="114994" cy="97302"/>
          </a:xfrm>
          <a:prstGeom prst="rect">
            <a:avLst/>
          </a:prstGeom>
        </p:spPr>
      </p:pic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069EECE-D773-1BDE-1FBA-19943483E9D9}"/>
              </a:ext>
            </a:extLst>
          </p:cNvPr>
          <p:cNvSpPr/>
          <p:nvPr userDrawn="1"/>
        </p:nvSpPr>
        <p:spPr>
          <a:xfrm>
            <a:off x="76638" y="4037433"/>
            <a:ext cx="1388035" cy="2549209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0D859A0-7707-A765-C012-3533A5F23E69}"/>
              </a:ext>
            </a:extLst>
          </p:cNvPr>
          <p:cNvSpPr txBox="1"/>
          <p:nvPr userDrawn="1"/>
        </p:nvSpPr>
        <p:spPr>
          <a:xfrm>
            <a:off x="406094" y="3895590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5FB26FA4-A2B8-11B4-BAC6-AA032D5A33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132" y="6645664"/>
            <a:ext cx="1399422" cy="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8E0C5A89-66A9-EC61-C876-F5355ABAEC9A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0800000">
            <a:off x="1870358" y="6594931"/>
            <a:ext cx="114994" cy="97302"/>
          </a:xfrm>
          <a:prstGeom prst="rect">
            <a:avLst/>
          </a:prstGeom>
        </p:spPr>
      </p:pic>
      <p:pic>
        <p:nvPicPr>
          <p:cNvPr id="27" name="グラフィックス 26">
            <a:extLst>
              <a:ext uri="{FF2B5EF4-FFF2-40B4-BE49-F238E27FC236}">
                <a16:creationId xmlns:a16="http://schemas.microsoft.com/office/drawing/2014/main" id="{3932D6EF-2094-4122-B185-5CCEA74ACCD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0800000">
            <a:off x="3624455" y="6597013"/>
            <a:ext cx="114994" cy="97302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8A1F44E-678D-7A5F-6563-19A8A6F4EEA5}"/>
              </a:ext>
            </a:extLst>
          </p:cNvPr>
          <p:cNvSpPr/>
          <p:nvPr userDrawn="1"/>
        </p:nvSpPr>
        <p:spPr>
          <a:xfrm>
            <a:off x="5410200" y="3477047"/>
            <a:ext cx="146050" cy="466303"/>
          </a:xfrm>
          <a:prstGeom prst="rect">
            <a:avLst/>
          </a:prstGeom>
          <a:solidFill>
            <a:srgbClr val="FDF8F4"/>
          </a:solidFill>
          <a:ln>
            <a:solidFill>
              <a:srgbClr val="FDF8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24ABD59-4CB7-3125-5475-2F5ABE679D76}"/>
              </a:ext>
            </a:extLst>
          </p:cNvPr>
          <p:cNvSpPr/>
          <p:nvPr userDrawn="1"/>
        </p:nvSpPr>
        <p:spPr>
          <a:xfrm>
            <a:off x="8124855" y="3980584"/>
            <a:ext cx="287181" cy="466303"/>
          </a:xfrm>
          <a:prstGeom prst="rect">
            <a:avLst/>
          </a:prstGeom>
          <a:solidFill>
            <a:srgbClr val="FDF8F4"/>
          </a:solidFill>
          <a:ln>
            <a:solidFill>
              <a:srgbClr val="FDF8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グラフィックス 29">
            <a:extLst>
              <a:ext uri="{FF2B5EF4-FFF2-40B4-BE49-F238E27FC236}">
                <a16:creationId xmlns:a16="http://schemas.microsoft.com/office/drawing/2014/main" id="{6D61CA3E-5414-A0C7-C8B7-B627D43A3D3E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0800000">
            <a:off x="4929546" y="6638613"/>
            <a:ext cx="114994" cy="97302"/>
          </a:xfrm>
          <a:prstGeom prst="rect">
            <a:avLst/>
          </a:prstGeom>
        </p:spPr>
      </p:pic>
      <p:pic>
        <p:nvPicPr>
          <p:cNvPr id="31" name="グラフィックス 30">
            <a:extLst>
              <a:ext uri="{FF2B5EF4-FFF2-40B4-BE49-F238E27FC236}">
                <a16:creationId xmlns:a16="http://schemas.microsoft.com/office/drawing/2014/main" id="{A2782F12-B31B-F42E-7B59-463B1C3569A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0800000">
            <a:off x="6390046" y="6594931"/>
            <a:ext cx="114994" cy="97302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F66E93D8-8AD3-FF0B-D3CA-5ABE246B6D5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6200000">
            <a:off x="3271766" y="3502903"/>
            <a:ext cx="114994" cy="97302"/>
          </a:xfrm>
          <a:prstGeom prst="rect">
            <a:avLst/>
          </a:prstGeom>
        </p:spPr>
      </p:pic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5BCBF8BA-859D-BA33-2CC3-7C55834CFEC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6200000">
            <a:off x="5616475" y="3489505"/>
            <a:ext cx="114994" cy="9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9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" name="図 490">
            <a:extLst>
              <a:ext uri="{FF2B5EF4-FFF2-40B4-BE49-F238E27FC236}">
                <a16:creationId xmlns:a16="http://schemas.microsoft.com/office/drawing/2014/main" id="{6BA58DDB-A833-3FC0-D5E0-9E3ABA7F35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742" y="6559859"/>
            <a:ext cx="316801" cy="102890"/>
          </a:xfrm>
          <a:prstGeom prst="rect">
            <a:avLst/>
          </a:prstGeom>
        </p:spPr>
      </p:pic>
      <p:pic>
        <p:nvPicPr>
          <p:cNvPr id="492" name="図 491">
            <a:extLst>
              <a:ext uri="{FF2B5EF4-FFF2-40B4-BE49-F238E27FC236}">
                <a16:creationId xmlns:a16="http://schemas.microsoft.com/office/drawing/2014/main" id="{AA2457E5-2E61-2E7F-DB3C-55382A9B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7167">
            <a:off x="4486353" y="6435379"/>
            <a:ext cx="316801" cy="102890"/>
          </a:xfrm>
          <a:prstGeom prst="rect">
            <a:avLst/>
          </a:prstGeom>
        </p:spPr>
      </p:pic>
      <p:pic>
        <p:nvPicPr>
          <p:cNvPr id="493" name="図 492">
            <a:extLst>
              <a:ext uri="{FF2B5EF4-FFF2-40B4-BE49-F238E27FC236}">
                <a16:creationId xmlns:a16="http://schemas.microsoft.com/office/drawing/2014/main" id="{1C1534C9-C793-B64F-2ABF-C8DF0E285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09" y="6500691"/>
            <a:ext cx="316801" cy="102890"/>
          </a:xfrm>
          <a:prstGeom prst="rect">
            <a:avLst/>
          </a:prstGeom>
        </p:spPr>
      </p:pic>
      <p:pic>
        <p:nvPicPr>
          <p:cNvPr id="494" name="図 493">
            <a:extLst>
              <a:ext uri="{FF2B5EF4-FFF2-40B4-BE49-F238E27FC236}">
                <a16:creationId xmlns:a16="http://schemas.microsoft.com/office/drawing/2014/main" id="{9DC2E4FD-E75F-BB46-5FD5-10DF272FA4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755" y="6552136"/>
            <a:ext cx="316801" cy="102890"/>
          </a:xfrm>
          <a:prstGeom prst="rect">
            <a:avLst/>
          </a:prstGeom>
        </p:spPr>
      </p:pic>
      <p:pic>
        <p:nvPicPr>
          <p:cNvPr id="495" name="図 494">
            <a:extLst>
              <a:ext uri="{FF2B5EF4-FFF2-40B4-BE49-F238E27FC236}">
                <a16:creationId xmlns:a16="http://schemas.microsoft.com/office/drawing/2014/main" id="{39775C5B-0FA7-8859-85C3-5782F4E93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60480" y="3804410"/>
            <a:ext cx="316801" cy="102890"/>
          </a:xfrm>
          <a:prstGeom prst="rect">
            <a:avLst/>
          </a:prstGeom>
        </p:spPr>
      </p:pic>
      <p:pic>
        <p:nvPicPr>
          <p:cNvPr id="496" name="図 495">
            <a:extLst>
              <a:ext uri="{FF2B5EF4-FFF2-40B4-BE49-F238E27FC236}">
                <a16:creationId xmlns:a16="http://schemas.microsoft.com/office/drawing/2014/main" id="{03B8D347-B4EB-A641-9FA1-16758D93D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01299" y="3765782"/>
            <a:ext cx="316801" cy="102890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247F3BD-B70B-6413-199E-084463DF92D3}"/>
              </a:ext>
            </a:extLst>
          </p:cNvPr>
          <p:cNvGrpSpPr/>
          <p:nvPr/>
        </p:nvGrpSpPr>
        <p:grpSpPr>
          <a:xfrm>
            <a:off x="6304326" y="4818555"/>
            <a:ext cx="1884834" cy="1441015"/>
            <a:chOff x="6310676" y="4864828"/>
            <a:chExt cx="1884834" cy="1441015"/>
          </a:xfrm>
        </p:grpSpPr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92F2BB8C-001A-2457-1076-E6E676346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1604" y="5515341"/>
              <a:ext cx="300687" cy="142263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FE86F00D-6AE4-82C6-6486-1746622DA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1604" y="5686924"/>
              <a:ext cx="300687" cy="142263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AC347481-F70C-5C95-4D3D-925B68193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4823" y="5841916"/>
              <a:ext cx="300687" cy="142263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9D618A21-01E9-5CC4-45C5-85B0D5454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1604" y="6003903"/>
              <a:ext cx="300687" cy="142263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41ECBA5B-FD7B-A914-C684-FA89B6DF1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1604" y="6163580"/>
              <a:ext cx="300687" cy="142263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AB6836D1-6E0A-984B-15E4-94622990C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1604" y="5354844"/>
              <a:ext cx="300687" cy="142263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C5052B3-2703-B19A-D193-B80BF702F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1604" y="5191058"/>
              <a:ext cx="300687" cy="142263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512EA351-57EE-7BDE-B65C-17D238A1F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0810" y="5029182"/>
              <a:ext cx="300687" cy="142263"/>
            </a:xfrm>
            <a:prstGeom prst="rect">
              <a:avLst/>
            </a:prstGeom>
          </p:spPr>
        </p:pic>
        <p:pic>
          <p:nvPicPr>
            <p:cNvPr id="329" name="図 328">
              <a:extLst>
                <a:ext uri="{FF2B5EF4-FFF2-40B4-BE49-F238E27FC236}">
                  <a16:creationId xmlns:a16="http://schemas.microsoft.com/office/drawing/2014/main" id="{FAC0A87F-068F-976C-E41F-F8C1361A8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3507" y="5515340"/>
              <a:ext cx="300687" cy="142263"/>
            </a:xfrm>
            <a:prstGeom prst="rect">
              <a:avLst/>
            </a:prstGeom>
          </p:spPr>
        </p:pic>
        <p:pic>
          <p:nvPicPr>
            <p:cNvPr id="330" name="図 329">
              <a:extLst>
                <a:ext uri="{FF2B5EF4-FFF2-40B4-BE49-F238E27FC236}">
                  <a16:creationId xmlns:a16="http://schemas.microsoft.com/office/drawing/2014/main" id="{CAE22D7D-80C2-92DD-8F57-5D6525B496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3507" y="5686923"/>
              <a:ext cx="300687" cy="142263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71F5EDF4-5AD3-E5F9-42BD-855B9AFDCB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6726" y="5841915"/>
              <a:ext cx="300687" cy="142263"/>
            </a:xfrm>
            <a:prstGeom prst="rect">
              <a:avLst/>
            </a:prstGeom>
          </p:spPr>
        </p:pic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D175ED5E-B7F8-38E0-04D3-43BD786CF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3507" y="6003902"/>
              <a:ext cx="300687" cy="142263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B576E440-B1ED-93DD-3479-0F9580BA9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3507" y="6163579"/>
              <a:ext cx="300687" cy="142263"/>
            </a:xfrm>
            <a:prstGeom prst="rect">
              <a:avLst/>
            </a:prstGeom>
          </p:spPr>
        </p:pic>
        <p:pic>
          <p:nvPicPr>
            <p:cNvPr id="334" name="図 333">
              <a:extLst>
                <a:ext uri="{FF2B5EF4-FFF2-40B4-BE49-F238E27FC236}">
                  <a16:creationId xmlns:a16="http://schemas.microsoft.com/office/drawing/2014/main" id="{FF9C278C-58DE-D43D-D9E3-DA8B0E7AD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3507" y="5354843"/>
              <a:ext cx="300687" cy="142263"/>
            </a:xfrm>
            <a:prstGeom prst="rect">
              <a:avLst/>
            </a:prstGeom>
          </p:spPr>
        </p:pic>
        <p:pic>
          <p:nvPicPr>
            <p:cNvPr id="335" name="図 334">
              <a:extLst>
                <a:ext uri="{FF2B5EF4-FFF2-40B4-BE49-F238E27FC236}">
                  <a16:creationId xmlns:a16="http://schemas.microsoft.com/office/drawing/2014/main" id="{5B8064B0-913D-3D4D-9106-BE80054EF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3507" y="5191057"/>
              <a:ext cx="300687" cy="142263"/>
            </a:xfrm>
            <a:prstGeom prst="rect">
              <a:avLst/>
            </a:prstGeom>
          </p:spPr>
        </p:pic>
        <p:pic>
          <p:nvPicPr>
            <p:cNvPr id="336" name="図 335">
              <a:extLst>
                <a:ext uri="{FF2B5EF4-FFF2-40B4-BE49-F238E27FC236}">
                  <a16:creationId xmlns:a16="http://schemas.microsoft.com/office/drawing/2014/main" id="{27906E1F-E241-FECD-1198-0C66B3D64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851" y="5515339"/>
              <a:ext cx="300687" cy="142263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B2F42E9C-7BB2-09D8-EB21-5D6740EF9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851" y="5686922"/>
              <a:ext cx="300687" cy="142263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D3D3F923-1CCC-8092-65E8-6B3A97EBF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6070" y="5841914"/>
              <a:ext cx="300687" cy="142263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463DCF0C-9645-5083-83B2-EE5322AEC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851" y="6003901"/>
              <a:ext cx="300687" cy="142263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B953D06D-BE50-BB24-F7D0-7096F67B88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851" y="6163578"/>
              <a:ext cx="300687" cy="142263"/>
            </a:xfrm>
            <a:prstGeom prst="rect">
              <a:avLst/>
            </a:prstGeom>
          </p:spPr>
        </p:pic>
        <p:pic>
          <p:nvPicPr>
            <p:cNvPr id="344" name="図 343">
              <a:extLst>
                <a:ext uri="{FF2B5EF4-FFF2-40B4-BE49-F238E27FC236}">
                  <a16:creationId xmlns:a16="http://schemas.microsoft.com/office/drawing/2014/main" id="{7895FBB0-354C-683E-BB4D-81C101D94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851" y="5354842"/>
              <a:ext cx="300687" cy="142263"/>
            </a:xfrm>
            <a:prstGeom prst="rect">
              <a:avLst/>
            </a:prstGeom>
          </p:spPr>
        </p:pic>
        <p:pic>
          <p:nvPicPr>
            <p:cNvPr id="345" name="図 344">
              <a:extLst>
                <a:ext uri="{FF2B5EF4-FFF2-40B4-BE49-F238E27FC236}">
                  <a16:creationId xmlns:a16="http://schemas.microsoft.com/office/drawing/2014/main" id="{7F93CC96-DC6C-F9CB-FE8A-E62905BFC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851" y="5191056"/>
              <a:ext cx="300687" cy="142263"/>
            </a:xfrm>
            <a:prstGeom prst="rect">
              <a:avLst/>
            </a:prstGeom>
          </p:spPr>
        </p:pic>
        <p:pic>
          <p:nvPicPr>
            <p:cNvPr id="346" name="図 345">
              <a:extLst>
                <a:ext uri="{FF2B5EF4-FFF2-40B4-BE49-F238E27FC236}">
                  <a16:creationId xmlns:a16="http://schemas.microsoft.com/office/drawing/2014/main" id="{4EC37E5C-36A9-DCDD-A3E3-EE287346C4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9269" y="5515340"/>
              <a:ext cx="300687" cy="142263"/>
            </a:xfrm>
            <a:prstGeom prst="rect">
              <a:avLst/>
            </a:prstGeom>
          </p:spPr>
        </p:pic>
        <p:pic>
          <p:nvPicPr>
            <p:cNvPr id="347" name="図 346">
              <a:extLst>
                <a:ext uri="{FF2B5EF4-FFF2-40B4-BE49-F238E27FC236}">
                  <a16:creationId xmlns:a16="http://schemas.microsoft.com/office/drawing/2014/main" id="{D83B13E4-A7EA-A1B9-FD00-C30D5BF9A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9269" y="5686923"/>
              <a:ext cx="300687" cy="142263"/>
            </a:xfrm>
            <a:prstGeom prst="rect">
              <a:avLst/>
            </a:prstGeom>
          </p:spPr>
        </p:pic>
        <p:pic>
          <p:nvPicPr>
            <p:cNvPr id="348" name="図 347">
              <a:extLst>
                <a:ext uri="{FF2B5EF4-FFF2-40B4-BE49-F238E27FC236}">
                  <a16:creationId xmlns:a16="http://schemas.microsoft.com/office/drawing/2014/main" id="{0F9AECCD-EF5B-A38B-F243-D867BF60A2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2488" y="5841915"/>
              <a:ext cx="300687" cy="142263"/>
            </a:xfrm>
            <a:prstGeom prst="rect">
              <a:avLst/>
            </a:prstGeom>
          </p:spPr>
        </p:pic>
        <p:pic>
          <p:nvPicPr>
            <p:cNvPr id="349" name="図 348">
              <a:extLst>
                <a:ext uri="{FF2B5EF4-FFF2-40B4-BE49-F238E27FC236}">
                  <a16:creationId xmlns:a16="http://schemas.microsoft.com/office/drawing/2014/main" id="{0C9C8AC4-9490-4B6A-3468-E8302BC6F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9269" y="6003902"/>
              <a:ext cx="300687" cy="142263"/>
            </a:xfrm>
            <a:prstGeom prst="rect">
              <a:avLst/>
            </a:prstGeom>
          </p:spPr>
        </p:pic>
        <p:pic>
          <p:nvPicPr>
            <p:cNvPr id="350" name="図 349">
              <a:extLst>
                <a:ext uri="{FF2B5EF4-FFF2-40B4-BE49-F238E27FC236}">
                  <a16:creationId xmlns:a16="http://schemas.microsoft.com/office/drawing/2014/main" id="{8DD62DCF-2390-C18A-2188-20D7AA9DA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9269" y="6163579"/>
              <a:ext cx="300687" cy="142263"/>
            </a:xfrm>
            <a:prstGeom prst="rect">
              <a:avLst/>
            </a:prstGeom>
          </p:spPr>
        </p:pic>
        <p:pic>
          <p:nvPicPr>
            <p:cNvPr id="351" name="図 350">
              <a:extLst>
                <a:ext uri="{FF2B5EF4-FFF2-40B4-BE49-F238E27FC236}">
                  <a16:creationId xmlns:a16="http://schemas.microsoft.com/office/drawing/2014/main" id="{C5A0AD65-66E8-E519-80D4-E07510D33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9269" y="5354843"/>
              <a:ext cx="300687" cy="142263"/>
            </a:xfrm>
            <a:prstGeom prst="rect">
              <a:avLst/>
            </a:prstGeom>
          </p:spPr>
        </p:pic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9D445A32-D4EC-E3D2-2E20-20C189526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9269" y="5191057"/>
              <a:ext cx="300687" cy="142263"/>
            </a:xfrm>
            <a:prstGeom prst="rect">
              <a:avLst/>
            </a:prstGeom>
          </p:spPr>
        </p:pic>
        <p:pic>
          <p:nvPicPr>
            <p:cNvPr id="353" name="図 352">
              <a:extLst>
                <a:ext uri="{FF2B5EF4-FFF2-40B4-BE49-F238E27FC236}">
                  <a16:creationId xmlns:a16="http://schemas.microsoft.com/office/drawing/2014/main" id="{801C1287-6870-4A9E-2273-A5986D43C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1470" y="5515340"/>
              <a:ext cx="300687" cy="142263"/>
            </a:xfrm>
            <a:prstGeom prst="rect">
              <a:avLst/>
            </a:prstGeom>
          </p:spPr>
        </p:pic>
        <p:pic>
          <p:nvPicPr>
            <p:cNvPr id="354" name="図 353">
              <a:extLst>
                <a:ext uri="{FF2B5EF4-FFF2-40B4-BE49-F238E27FC236}">
                  <a16:creationId xmlns:a16="http://schemas.microsoft.com/office/drawing/2014/main" id="{07E28ABA-D1AB-20A9-CF1E-4539DFA7DB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1470" y="5686923"/>
              <a:ext cx="300687" cy="142263"/>
            </a:xfrm>
            <a:prstGeom prst="rect">
              <a:avLst/>
            </a:prstGeom>
          </p:spPr>
        </p:pic>
        <p:pic>
          <p:nvPicPr>
            <p:cNvPr id="355" name="図 354">
              <a:extLst>
                <a:ext uri="{FF2B5EF4-FFF2-40B4-BE49-F238E27FC236}">
                  <a16:creationId xmlns:a16="http://schemas.microsoft.com/office/drawing/2014/main" id="{9186BA98-A470-1B43-2D81-FC61CDA9D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4689" y="5841915"/>
              <a:ext cx="300687" cy="142263"/>
            </a:xfrm>
            <a:prstGeom prst="rect">
              <a:avLst/>
            </a:prstGeom>
          </p:spPr>
        </p:pic>
        <p:pic>
          <p:nvPicPr>
            <p:cNvPr id="356" name="図 355">
              <a:extLst>
                <a:ext uri="{FF2B5EF4-FFF2-40B4-BE49-F238E27FC236}">
                  <a16:creationId xmlns:a16="http://schemas.microsoft.com/office/drawing/2014/main" id="{2025E25F-3239-47BB-2FF9-D2D641D80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1470" y="6003902"/>
              <a:ext cx="300687" cy="142263"/>
            </a:xfrm>
            <a:prstGeom prst="rect">
              <a:avLst/>
            </a:prstGeom>
          </p:spPr>
        </p:pic>
        <p:pic>
          <p:nvPicPr>
            <p:cNvPr id="357" name="図 356">
              <a:extLst>
                <a:ext uri="{FF2B5EF4-FFF2-40B4-BE49-F238E27FC236}">
                  <a16:creationId xmlns:a16="http://schemas.microsoft.com/office/drawing/2014/main" id="{4A7CF9BB-C8A3-4B6F-D558-E5B538AA9E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1470" y="6163579"/>
              <a:ext cx="300687" cy="142263"/>
            </a:xfrm>
            <a:prstGeom prst="rect">
              <a:avLst/>
            </a:prstGeom>
          </p:spPr>
        </p:pic>
        <p:pic>
          <p:nvPicPr>
            <p:cNvPr id="358" name="図 357">
              <a:extLst>
                <a:ext uri="{FF2B5EF4-FFF2-40B4-BE49-F238E27FC236}">
                  <a16:creationId xmlns:a16="http://schemas.microsoft.com/office/drawing/2014/main" id="{3942C913-67FC-1701-0ABB-41CCF9753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1470" y="5354843"/>
              <a:ext cx="300687" cy="142263"/>
            </a:xfrm>
            <a:prstGeom prst="rect">
              <a:avLst/>
            </a:prstGeom>
          </p:spPr>
        </p:pic>
        <p:pic>
          <p:nvPicPr>
            <p:cNvPr id="359" name="図 358">
              <a:extLst>
                <a:ext uri="{FF2B5EF4-FFF2-40B4-BE49-F238E27FC236}">
                  <a16:creationId xmlns:a16="http://schemas.microsoft.com/office/drawing/2014/main" id="{388BBC93-0259-2FBC-D70B-29F553C022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1470" y="5191057"/>
              <a:ext cx="300687" cy="142263"/>
            </a:xfrm>
            <a:prstGeom prst="rect">
              <a:avLst/>
            </a:prstGeom>
          </p:spPr>
        </p:pic>
        <p:pic>
          <p:nvPicPr>
            <p:cNvPr id="360" name="図 359">
              <a:extLst>
                <a:ext uri="{FF2B5EF4-FFF2-40B4-BE49-F238E27FC236}">
                  <a16:creationId xmlns:a16="http://schemas.microsoft.com/office/drawing/2014/main" id="{9ED0F647-B621-C492-8233-B4F7B9559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2713" y="5029181"/>
              <a:ext cx="300687" cy="142263"/>
            </a:xfrm>
            <a:prstGeom prst="rect">
              <a:avLst/>
            </a:prstGeom>
          </p:spPr>
        </p:pic>
        <p:pic>
          <p:nvPicPr>
            <p:cNvPr id="361" name="図 360">
              <a:extLst>
                <a:ext uri="{FF2B5EF4-FFF2-40B4-BE49-F238E27FC236}">
                  <a16:creationId xmlns:a16="http://schemas.microsoft.com/office/drawing/2014/main" id="{63F13290-69B1-9C0E-94D5-77FB6D91A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057" y="5029180"/>
              <a:ext cx="300687" cy="142263"/>
            </a:xfrm>
            <a:prstGeom prst="rect">
              <a:avLst/>
            </a:prstGeom>
          </p:spPr>
        </p:pic>
        <p:pic>
          <p:nvPicPr>
            <p:cNvPr id="362" name="図 361">
              <a:extLst>
                <a:ext uri="{FF2B5EF4-FFF2-40B4-BE49-F238E27FC236}">
                  <a16:creationId xmlns:a16="http://schemas.microsoft.com/office/drawing/2014/main" id="{FD2A6FB7-59C9-1F30-7F38-FD78F73FD0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8475" y="5029181"/>
              <a:ext cx="300687" cy="142263"/>
            </a:xfrm>
            <a:prstGeom prst="rect">
              <a:avLst/>
            </a:prstGeom>
          </p:spPr>
        </p:pic>
        <p:pic>
          <p:nvPicPr>
            <p:cNvPr id="363" name="図 362">
              <a:extLst>
                <a:ext uri="{FF2B5EF4-FFF2-40B4-BE49-F238E27FC236}">
                  <a16:creationId xmlns:a16="http://schemas.microsoft.com/office/drawing/2014/main" id="{8C93C508-4E92-335C-7D05-26D8D7741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676" y="5029181"/>
              <a:ext cx="300687" cy="142263"/>
            </a:xfrm>
            <a:prstGeom prst="rect">
              <a:avLst/>
            </a:prstGeom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FE1BA846-E838-FAF7-970B-59F7B3100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890810" y="4864830"/>
              <a:ext cx="300687" cy="142263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3554C61-496D-6299-4303-2593A2690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02713" y="4864829"/>
              <a:ext cx="300687" cy="142263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64D6E62F-E2F3-55DB-06A2-949D19B32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12057" y="4864828"/>
              <a:ext cx="300687" cy="142263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0BFB94C4-1A1E-300F-9863-9684F19CB0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08475" y="4864829"/>
              <a:ext cx="300687" cy="142263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53BC1C36-5140-F005-A089-B9E0A0523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676" y="4864829"/>
              <a:ext cx="300687" cy="142263"/>
            </a:xfrm>
            <a:prstGeom prst="rect">
              <a:avLst/>
            </a:prstGeom>
          </p:spPr>
        </p:pic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4FEDE5FB-7664-759D-3C80-1113D4AC4080}"/>
              </a:ext>
            </a:extLst>
          </p:cNvPr>
          <p:cNvGrpSpPr/>
          <p:nvPr/>
        </p:nvGrpSpPr>
        <p:grpSpPr>
          <a:xfrm>
            <a:off x="4980052" y="4819690"/>
            <a:ext cx="1083453" cy="1441015"/>
            <a:chOff x="4970526" y="4857790"/>
            <a:chExt cx="1083453" cy="1441015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A17313B-CA5E-0FAB-E56B-DBE3B2D95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508303"/>
              <a:ext cx="300687" cy="142263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FDD07B6F-8597-06EA-DDD9-2C1CBBE908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679886"/>
              <a:ext cx="300687" cy="142263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CACA7DF3-BF61-E50B-6014-F3B47C1D26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3292" y="5834878"/>
              <a:ext cx="300687" cy="142263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DEB2B5D-1361-2265-6570-E833D8D71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996865"/>
              <a:ext cx="300687" cy="142263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7E5593AE-61CB-F275-1D98-56588C78B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6156542"/>
              <a:ext cx="300687" cy="142263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F0D539AF-C351-E9E7-5070-FD4DAE32F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347806"/>
              <a:ext cx="300687" cy="142263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69B54A8-E793-C05C-72B0-D88D81801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184020"/>
              <a:ext cx="300687" cy="142263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A90D88E-EAE3-B0F4-799C-DFAE9BE94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49279" y="5022144"/>
              <a:ext cx="300687" cy="142263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C82910ED-9A96-096C-E15A-19082B940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508302"/>
              <a:ext cx="300687" cy="142263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317E5B34-5E9E-EA55-EA50-722D176FBD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679885"/>
              <a:ext cx="300687" cy="142263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D4B5CB79-07E4-E8D2-5C9C-8CD1B909C7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5195" y="5834877"/>
              <a:ext cx="300687" cy="142263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594151BD-CECF-663F-A9A1-7554A73CBE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996864"/>
              <a:ext cx="300687" cy="142263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9FE14876-55FF-433A-0BC2-510F782EB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6156541"/>
              <a:ext cx="300687" cy="142263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235713A-0D6B-CC3E-51FB-B95CE15E1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347805"/>
              <a:ext cx="300687" cy="142263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C355D4F6-C393-A001-543C-127240463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184019"/>
              <a:ext cx="300687" cy="142263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0CCA32E1-71A9-E442-44E5-F30065E68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508301"/>
              <a:ext cx="300687" cy="142263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8A69361C-5E1F-01B1-2FC2-7DA1A2D9A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679884"/>
              <a:ext cx="300687" cy="142263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A6A55515-2768-82BD-715C-B0FCB68A2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4539" y="5834876"/>
              <a:ext cx="300687" cy="142263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7B5C5A34-EA36-DF44-B837-635F2E207F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996863"/>
              <a:ext cx="300687" cy="142263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3C919976-9EB5-B22B-5A3F-7DB1F68CBA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6156540"/>
              <a:ext cx="300687" cy="142263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44AB8564-3534-D440-1C12-528D34CCC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347804"/>
              <a:ext cx="300687" cy="142263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99522825-2F7D-F28A-847E-9210522A42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184018"/>
              <a:ext cx="300687" cy="142263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C158BAAF-4CFD-7121-9859-9A7AFA915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182" y="5022143"/>
              <a:ext cx="300687" cy="142263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BFA285EE-7F48-C28D-3FC4-86E60CB3D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0526" y="5022142"/>
              <a:ext cx="300687" cy="142263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3412339F-A309-C0C7-6B8B-DD6726557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49279" y="4857792"/>
              <a:ext cx="300687" cy="142263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59C957E7-F63B-63D2-BB07-ED86986D8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182" y="4857791"/>
              <a:ext cx="300687" cy="142263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09C67C57-77C9-3855-E1D1-771E75EEF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0526" y="4857790"/>
              <a:ext cx="300687" cy="142263"/>
            </a:xfrm>
            <a:prstGeom prst="rect">
              <a:avLst/>
            </a:prstGeom>
          </p:spPr>
        </p:pic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BCAA5B18-4DA4-D06B-D0DB-19FFEEACB249}"/>
              </a:ext>
            </a:extLst>
          </p:cNvPr>
          <p:cNvGrpSpPr/>
          <p:nvPr/>
        </p:nvGrpSpPr>
        <p:grpSpPr>
          <a:xfrm>
            <a:off x="3633148" y="4818554"/>
            <a:ext cx="1083453" cy="1441015"/>
            <a:chOff x="4970526" y="4857790"/>
            <a:chExt cx="1083453" cy="1441015"/>
          </a:xfrm>
        </p:grpSpPr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04D037F3-C510-01D2-25A1-48B3142FF5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508303"/>
              <a:ext cx="300687" cy="142263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7D3C0D75-22DA-0139-90EF-7E85DAE07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679886"/>
              <a:ext cx="300687" cy="142263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289EA980-FDEE-9737-D33A-0D2BA392B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3292" y="5834878"/>
              <a:ext cx="300687" cy="142263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8D2297B7-2FF9-3150-1C40-2F53CA8D4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996865"/>
              <a:ext cx="300687" cy="142263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4A6773BA-A89A-BF77-05CD-D80D5FF6E2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6156542"/>
              <a:ext cx="300687" cy="142263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6CD1893A-EF33-7BD3-13A5-ECB3C83BF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347806"/>
              <a:ext cx="300687" cy="142263"/>
            </a:xfrm>
            <a:prstGeom prst="rect">
              <a:avLst/>
            </a:prstGeom>
          </p:spPr>
        </p:pic>
        <p:pic>
          <p:nvPicPr>
            <p:cNvPr id="455" name="図 454">
              <a:extLst>
                <a:ext uri="{FF2B5EF4-FFF2-40B4-BE49-F238E27FC236}">
                  <a16:creationId xmlns:a16="http://schemas.microsoft.com/office/drawing/2014/main" id="{B9F65E94-CF48-E773-ABD7-06B8A54B9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0073" y="5184020"/>
              <a:ext cx="300687" cy="142263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56344CD2-4FDF-112E-8A90-37ABFF339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49279" y="5022144"/>
              <a:ext cx="300687" cy="142263"/>
            </a:xfrm>
            <a:prstGeom prst="rect">
              <a:avLst/>
            </a:prstGeom>
          </p:spPr>
        </p:pic>
        <p:pic>
          <p:nvPicPr>
            <p:cNvPr id="457" name="図 456">
              <a:extLst>
                <a:ext uri="{FF2B5EF4-FFF2-40B4-BE49-F238E27FC236}">
                  <a16:creationId xmlns:a16="http://schemas.microsoft.com/office/drawing/2014/main" id="{B6B4B988-C2E7-FFB5-45BA-380CCEEC4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508302"/>
              <a:ext cx="300687" cy="142263"/>
            </a:xfrm>
            <a:prstGeom prst="rect">
              <a:avLst/>
            </a:prstGeom>
          </p:spPr>
        </p:pic>
        <p:pic>
          <p:nvPicPr>
            <p:cNvPr id="458" name="図 457">
              <a:extLst>
                <a:ext uri="{FF2B5EF4-FFF2-40B4-BE49-F238E27FC236}">
                  <a16:creationId xmlns:a16="http://schemas.microsoft.com/office/drawing/2014/main" id="{C2030515-6DB0-BBDE-5066-0B0FC28DA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679885"/>
              <a:ext cx="300687" cy="142263"/>
            </a:xfrm>
            <a:prstGeom prst="rect">
              <a:avLst/>
            </a:prstGeom>
          </p:spPr>
        </p:pic>
        <p:pic>
          <p:nvPicPr>
            <p:cNvPr id="459" name="図 458">
              <a:extLst>
                <a:ext uri="{FF2B5EF4-FFF2-40B4-BE49-F238E27FC236}">
                  <a16:creationId xmlns:a16="http://schemas.microsoft.com/office/drawing/2014/main" id="{4125D49D-7851-0F44-ABAD-95ADEB2E0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5195" y="5834877"/>
              <a:ext cx="300687" cy="142263"/>
            </a:xfrm>
            <a:prstGeom prst="rect">
              <a:avLst/>
            </a:prstGeom>
          </p:spPr>
        </p:pic>
        <p:pic>
          <p:nvPicPr>
            <p:cNvPr id="460" name="図 459">
              <a:extLst>
                <a:ext uri="{FF2B5EF4-FFF2-40B4-BE49-F238E27FC236}">
                  <a16:creationId xmlns:a16="http://schemas.microsoft.com/office/drawing/2014/main" id="{D037D66E-D768-00F7-6BE2-CF1170C97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996864"/>
              <a:ext cx="300687" cy="142263"/>
            </a:xfrm>
            <a:prstGeom prst="rect">
              <a:avLst/>
            </a:prstGeom>
          </p:spPr>
        </p:pic>
        <p:pic>
          <p:nvPicPr>
            <p:cNvPr id="461" name="図 460">
              <a:extLst>
                <a:ext uri="{FF2B5EF4-FFF2-40B4-BE49-F238E27FC236}">
                  <a16:creationId xmlns:a16="http://schemas.microsoft.com/office/drawing/2014/main" id="{F8638F59-95E9-95F8-2DD1-F8AEAD729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6156541"/>
              <a:ext cx="300687" cy="142263"/>
            </a:xfrm>
            <a:prstGeom prst="rect">
              <a:avLst/>
            </a:prstGeom>
          </p:spPr>
        </p:pic>
        <p:pic>
          <p:nvPicPr>
            <p:cNvPr id="462" name="図 461">
              <a:extLst>
                <a:ext uri="{FF2B5EF4-FFF2-40B4-BE49-F238E27FC236}">
                  <a16:creationId xmlns:a16="http://schemas.microsoft.com/office/drawing/2014/main" id="{7D3F4F7A-170E-3FF0-AE5D-203E6D6B9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347805"/>
              <a:ext cx="300687" cy="142263"/>
            </a:xfrm>
            <a:prstGeom prst="rect">
              <a:avLst/>
            </a:prstGeom>
          </p:spPr>
        </p:pic>
        <p:pic>
          <p:nvPicPr>
            <p:cNvPr id="463" name="図 462">
              <a:extLst>
                <a:ext uri="{FF2B5EF4-FFF2-40B4-BE49-F238E27FC236}">
                  <a16:creationId xmlns:a16="http://schemas.microsoft.com/office/drawing/2014/main" id="{81839CCC-8218-3A67-DCA2-BAC867705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976" y="5184019"/>
              <a:ext cx="300687" cy="142263"/>
            </a:xfrm>
            <a:prstGeom prst="rect">
              <a:avLst/>
            </a:prstGeom>
          </p:spPr>
        </p:pic>
        <p:pic>
          <p:nvPicPr>
            <p:cNvPr id="465" name="図 464">
              <a:extLst>
                <a:ext uri="{FF2B5EF4-FFF2-40B4-BE49-F238E27FC236}">
                  <a16:creationId xmlns:a16="http://schemas.microsoft.com/office/drawing/2014/main" id="{B6D6D555-E9D1-669A-9981-D23B4B64E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508301"/>
              <a:ext cx="300687" cy="142263"/>
            </a:xfrm>
            <a:prstGeom prst="rect">
              <a:avLst/>
            </a:prstGeom>
          </p:spPr>
        </p:pic>
        <p:pic>
          <p:nvPicPr>
            <p:cNvPr id="466" name="図 465">
              <a:extLst>
                <a:ext uri="{FF2B5EF4-FFF2-40B4-BE49-F238E27FC236}">
                  <a16:creationId xmlns:a16="http://schemas.microsoft.com/office/drawing/2014/main" id="{93E1EAF5-F73B-AC1A-DD52-A315BA8868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679884"/>
              <a:ext cx="300687" cy="142263"/>
            </a:xfrm>
            <a:prstGeom prst="rect">
              <a:avLst/>
            </a:prstGeom>
          </p:spPr>
        </p:pic>
        <p:pic>
          <p:nvPicPr>
            <p:cNvPr id="467" name="図 466">
              <a:extLst>
                <a:ext uri="{FF2B5EF4-FFF2-40B4-BE49-F238E27FC236}">
                  <a16:creationId xmlns:a16="http://schemas.microsoft.com/office/drawing/2014/main" id="{40A207B1-9116-C278-CCED-51E5CA6831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4539" y="5834876"/>
              <a:ext cx="300687" cy="142263"/>
            </a:xfrm>
            <a:prstGeom prst="rect">
              <a:avLst/>
            </a:prstGeom>
          </p:spPr>
        </p:pic>
        <p:pic>
          <p:nvPicPr>
            <p:cNvPr id="468" name="図 467">
              <a:extLst>
                <a:ext uri="{FF2B5EF4-FFF2-40B4-BE49-F238E27FC236}">
                  <a16:creationId xmlns:a16="http://schemas.microsoft.com/office/drawing/2014/main" id="{5C76BC73-EC28-580C-D530-21E99CCF82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996863"/>
              <a:ext cx="300687" cy="142263"/>
            </a:xfrm>
            <a:prstGeom prst="rect">
              <a:avLst/>
            </a:prstGeom>
          </p:spPr>
        </p:pic>
        <p:pic>
          <p:nvPicPr>
            <p:cNvPr id="469" name="図 468">
              <a:extLst>
                <a:ext uri="{FF2B5EF4-FFF2-40B4-BE49-F238E27FC236}">
                  <a16:creationId xmlns:a16="http://schemas.microsoft.com/office/drawing/2014/main" id="{1FF08CE4-034B-99AC-D0CD-AE26BBEA9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6156540"/>
              <a:ext cx="300687" cy="142263"/>
            </a:xfrm>
            <a:prstGeom prst="rect">
              <a:avLst/>
            </a:prstGeom>
          </p:spPr>
        </p:pic>
        <p:pic>
          <p:nvPicPr>
            <p:cNvPr id="480" name="図 479">
              <a:extLst>
                <a:ext uri="{FF2B5EF4-FFF2-40B4-BE49-F238E27FC236}">
                  <a16:creationId xmlns:a16="http://schemas.microsoft.com/office/drawing/2014/main" id="{11D238DA-1B52-2010-093A-79DF4D58C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347804"/>
              <a:ext cx="300687" cy="142263"/>
            </a:xfrm>
            <a:prstGeom prst="rect">
              <a:avLst/>
            </a:prstGeom>
          </p:spPr>
        </p:pic>
        <p:pic>
          <p:nvPicPr>
            <p:cNvPr id="481" name="図 480">
              <a:extLst>
                <a:ext uri="{FF2B5EF4-FFF2-40B4-BE49-F238E27FC236}">
                  <a16:creationId xmlns:a16="http://schemas.microsoft.com/office/drawing/2014/main" id="{6C867121-5B09-E70E-ABB6-D59BDDA70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1320" y="5184018"/>
              <a:ext cx="300687" cy="142263"/>
            </a:xfrm>
            <a:prstGeom prst="rect">
              <a:avLst/>
            </a:prstGeom>
          </p:spPr>
        </p:pic>
        <p:pic>
          <p:nvPicPr>
            <p:cNvPr id="482" name="図 481">
              <a:extLst>
                <a:ext uri="{FF2B5EF4-FFF2-40B4-BE49-F238E27FC236}">
                  <a16:creationId xmlns:a16="http://schemas.microsoft.com/office/drawing/2014/main" id="{872E8AA5-92F7-36A0-B091-029EBDF36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182" y="5022143"/>
              <a:ext cx="300687" cy="142263"/>
            </a:xfrm>
            <a:prstGeom prst="rect">
              <a:avLst/>
            </a:prstGeom>
          </p:spPr>
        </p:pic>
        <p:pic>
          <p:nvPicPr>
            <p:cNvPr id="483" name="図 482">
              <a:extLst>
                <a:ext uri="{FF2B5EF4-FFF2-40B4-BE49-F238E27FC236}">
                  <a16:creationId xmlns:a16="http://schemas.microsoft.com/office/drawing/2014/main" id="{0292D80F-6DDA-7F45-0344-AB2FDE16C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0526" y="5022142"/>
              <a:ext cx="300687" cy="142263"/>
            </a:xfrm>
            <a:prstGeom prst="rect">
              <a:avLst/>
            </a:prstGeom>
          </p:spPr>
        </p:pic>
        <p:pic>
          <p:nvPicPr>
            <p:cNvPr id="484" name="図 483">
              <a:extLst>
                <a:ext uri="{FF2B5EF4-FFF2-40B4-BE49-F238E27FC236}">
                  <a16:creationId xmlns:a16="http://schemas.microsoft.com/office/drawing/2014/main" id="{678C5CBA-44C1-BC2F-9C62-D651EF1C4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49279" y="4857792"/>
              <a:ext cx="300687" cy="142263"/>
            </a:xfrm>
            <a:prstGeom prst="rect">
              <a:avLst/>
            </a:prstGeom>
          </p:spPr>
        </p:pic>
        <p:pic>
          <p:nvPicPr>
            <p:cNvPr id="485" name="図 484">
              <a:extLst>
                <a:ext uri="{FF2B5EF4-FFF2-40B4-BE49-F238E27FC236}">
                  <a16:creationId xmlns:a16="http://schemas.microsoft.com/office/drawing/2014/main" id="{C457885F-BE2B-536A-580B-609F6999D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1182" y="4857791"/>
              <a:ext cx="300687" cy="142263"/>
            </a:xfrm>
            <a:prstGeom prst="rect">
              <a:avLst/>
            </a:prstGeom>
          </p:spPr>
        </p:pic>
        <p:pic>
          <p:nvPicPr>
            <p:cNvPr id="486" name="図 485">
              <a:extLst>
                <a:ext uri="{FF2B5EF4-FFF2-40B4-BE49-F238E27FC236}">
                  <a16:creationId xmlns:a16="http://schemas.microsoft.com/office/drawing/2014/main" id="{1DEA3733-7E74-0969-C39F-918E7132A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70526" y="4857790"/>
              <a:ext cx="300687" cy="142263"/>
            </a:xfrm>
            <a:prstGeom prst="rect">
              <a:avLst/>
            </a:prstGeom>
          </p:spPr>
        </p:pic>
      </p:grpSp>
      <p:grpSp>
        <p:nvGrpSpPr>
          <p:cNvPr id="566" name="グループ化 565">
            <a:extLst>
              <a:ext uri="{FF2B5EF4-FFF2-40B4-BE49-F238E27FC236}">
                <a16:creationId xmlns:a16="http://schemas.microsoft.com/office/drawing/2014/main" id="{A38791B6-9A37-460A-0513-327685644069}"/>
              </a:ext>
            </a:extLst>
          </p:cNvPr>
          <p:cNvGrpSpPr/>
          <p:nvPr/>
        </p:nvGrpSpPr>
        <p:grpSpPr>
          <a:xfrm>
            <a:off x="1869817" y="4818554"/>
            <a:ext cx="1487035" cy="1441015"/>
            <a:chOff x="1869817" y="4856654"/>
            <a:chExt cx="1487035" cy="1441015"/>
          </a:xfrm>
        </p:grpSpPr>
        <p:pic>
          <p:nvPicPr>
            <p:cNvPr id="488" name="図 487">
              <a:extLst>
                <a:ext uri="{FF2B5EF4-FFF2-40B4-BE49-F238E27FC236}">
                  <a16:creationId xmlns:a16="http://schemas.microsoft.com/office/drawing/2014/main" id="{302C3C3D-DAA2-99F4-BCE0-D67705FA6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946" y="5507167"/>
              <a:ext cx="300687" cy="142263"/>
            </a:xfrm>
            <a:prstGeom prst="rect">
              <a:avLst/>
            </a:prstGeom>
          </p:spPr>
        </p:pic>
        <p:pic>
          <p:nvPicPr>
            <p:cNvPr id="489" name="図 488">
              <a:extLst>
                <a:ext uri="{FF2B5EF4-FFF2-40B4-BE49-F238E27FC236}">
                  <a16:creationId xmlns:a16="http://schemas.microsoft.com/office/drawing/2014/main" id="{4C635CA0-7506-C28E-F955-7823564E7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946" y="5678750"/>
              <a:ext cx="300687" cy="142263"/>
            </a:xfrm>
            <a:prstGeom prst="rect">
              <a:avLst/>
            </a:prstGeom>
          </p:spPr>
        </p:pic>
        <p:pic>
          <p:nvPicPr>
            <p:cNvPr id="490" name="図 489">
              <a:extLst>
                <a:ext uri="{FF2B5EF4-FFF2-40B4-BE49-F238E27FC236}">
                  <a16:creationId xmlns:a16="http://schemas.microsoft.com/office/drawing/2014/main" id="{1DE1FB1E-E137-7309-DC9A-68196D29E8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6165" y="5833742"/>
              <a:ext cx="300687" cy="142263"/>
            </a:xfrm>
            <a:prstGeom prst="rect">
              <a:avLst/>
            </a:prstGeom>
          </p:spPr>
        </p:pic>
        <p:pic>
          <p:nvPicPr>
            <p:cNvPr id="512" name="図 511">
              <a:extLst>
                <a:ext uri="{FF2B5EF4-FFF2-40B4-BE49-F238E27FC236}">
                  <a16:creationId xmlns:a16="http://schemas.microsoft.com/office/drawing/2014/main" id="{C5C0DEA6-4769-3639-56A5-95C5952F2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946" y="5995729"/>
              <a:ext cx="300687" cy="142263"/>
            </a:xfrm>
            <a:prstGeom prst="rect">
              <a:avLst/>
            </a:prstGeom>
          </p:spPr>
        </p:pic>
        <p:pic>
          <p:nvPicPr>
            <p:cNvPr id="525" name="図 524">
              <a:extLst>
                <a:ext uri="{FF2B5EF4-FFF2-40B4-BE49-F238E27FC236}">
                  <a16:creationId xmlns:a16="http://schemas.microsoft.com/office/drawing/2014/main" id="{C2B19181-8704-3F7C-557C-E5A961E8E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946" y="6155406"/>
              <a:ext cx="300687" cy="142263"/>
            </a:xfrm>
            <a:prstGeom prst="rect">
              <a:avLst/>
            </a:prstGeom>
          </p:spPr>
        </p:pic>
        <p:pic>
          <p:nvPicPr>
            <p:cNvPr id="526" name="図 525">
              <a:extLst>
                <a:ext uri="{FF2B5EF4-FFF2-40B4-BE49-F238E27FC236}">
                  <a16:creationId xmlns:a16="http://schemas.microsoft.com/office/drawing/2014/main" id="{3B47F33A-EEA5-F5E8-2D55-0BB3F86AE8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946" y="5346670"/>
              <a:ext cx="300687" cy="142263"/>
            </a:xfrm>
            <a:prstGeom prst="rect">
              <a:avLst/>
            </a:prstGeom>
          </p:spPr>
        </p:pic>
        <p:pic>
          <p:nvPicPr>
            <p:cNvPr id="527" name="図 526">
              <a:extLst>
                <a:ext uri="{FF2B5EF4-FFF2-40B4-BE49-F238E27FC236}">
                  <a16:creationId xmlns:a16="http://schemas.microsoft.com/office/drawing/2014/main" id="{2B2D6A9F-1929-BB6D-BA0A-BB9599F072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946" y="5182884"/>
              <a:ext cx="300687" cy="142263"/>
            </a:xfrm>
            <a:prstGeom prst="rect">
              <a:avLst/>
            </a:prstGeom>
          </p:spPr>
        </p:pic>
        <p:pic>
          <p:nvPicPr>
            <p:cNvPr id="528" name="図 527">
              <a:extLst>
                <a:ext uri="{FF2B5EF4-FFF2-40B4-BE49-F238E27FC236}">
                  <a16:creationId xmlns:a16="http://schemas.microsoft.com/office/drawing/2014/main" id="{6E3C214D-CADD-F3BD-6E13-1FE12F34F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152" y="5021008"/>
              <a:ext cx="300687" cy="142263"/>
            </a:xfrm>
            <a:prstGeom prst="rect">
              <a:avLst/>
            </a:prstGeom>
          </p:spPr>
        </p:pic>
        <p:pic>
          <p:nvPicPr>
            <p:cNvPr id="529" name="図 528">
              <a:extLst>
                <a:ext uri="{FF2B5EF4-FFF2-40B4-BE49-F238E27FC236}">
                  <a16:creationId xmlns:a16="http://schemas.microsoft.com/office/drawing/2014/main" id="{CE034614-4DA0-ADC8-D703-7BAB3FFC5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849" y="5507166"/>
              <a:ext cx="300687" cy="142263"/>
            </a:xfrm>
            <a:prstGeom prst="rect">
              <a:avLst/>
            </a:prstGeom>
          </p:spPr>
        </p:pic>
        <p:pic>
          <p:nvPicPr>
            <p:cNvPr id="530" name="図 529">
              <a:extLst>
                <a:ext uri="{FF2B5EF4-FFF2-40B4-BE49-F238E27FC236}">
                  <a16:creationId xmlns:a16="http://schemas.microsoft.com/office/drawing/2014/main" id="{D0E53BAE-4D86-8262-6DA8-EBB729AC7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849" y="5678749"/>
              <a:ext cx="300687" cy="142263"/>
            </a:xfrm>
            <a:prstGeom prst="rect">
              <a:avLst/>
            </a:prstGeom>
          </p:spPr>
        </p:pic>
        <p:pic>
          <p:nvPicPr>
            <p:cNvPr id="531" name="図 530">
              <a:extLst>
                <a:ext uri="{FF2B5EF4-FFF2-40B4-BE49-F238E27FC236}">
                  <a16:creationId xmlns:a16="http://schemas.microsoft.com/office/drawing/2014/main" id="{2C7D59F7-D850-F13C-05DF-13F1C4787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8068" y="5833741"/>
              <a:ext cx="300687" cy="142263"/>
            </a:xfrm>
            <a:prstGeom prst="rect">
              <a:avLst/>
            </a:prstGeom>
          </p:spPr>
        </p:pic>
        <p:pic>
          <p:nvPicPr>
            <p:cNvPr id="532" name="図 531">
              <a:extLst>
                <a:ext uri="{FF2B5EF4-FFF2-40B4-BE49-F238E27FC236}">
                  <a16:creationId xmlns:a16="http://schemas.microsoft.com/office/drawing/2014/main" id="{E1B43BD5-7E6B-FB6D-E5A7-BC9830B15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849" y="5995728"/>
              <a:ext cx="300687" cy="142263"/>
            </a:xfrm>
            <a:prstGeom prst="rect">
              <a:avLst/>
            </a:prstGeom>
          </p:spPr>
        </p:pic>
        <p:pic>
          <p:nvPicPr>
            <p:cNvPr id="533" name="図 532">
              <a:extLst>
                <a:ext uri="{FF2B5EF4-FFF2-40B4-BE49-F238E27FC236}">
                  <a16:creationId xmlns:a16="http://schemas.microsoft.com/office/drawing/2014/main" id="{EA977FBB-088E-3D15-B0F2-4289C02BCC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849" y="6155405"/>
              <a:ext cx="300687" cy="142263"/>
            </a:xfrm>
            <a:prstGeom prst="rect">
              <a:avLst/>
            </a:prstGeom>
          </p:spPr>
        </p:pic>
        <p:pic>
          <p:nvPicPr>
            <p:cNvPr id="534" name="図 533">
              <a:extLst>
                <a:ext uri="{FF2B5EF4-FFF2-40B4-BE49-F238E27FC236}">
                  <a16:creationId xmlns:a16="http://schemas.microsoft.com/office/drawing/2014/main" id="{120B0554-ACE8-3AA9-4B4A-5CB474A333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849" y="5346669"/>
              <a:ext cx="300687" cy="142263"/>
            </a:xfrm>
            <a:prstGeom prst="rect">
              <a:avLst/>
            </a:prstGeom>
          </p:spPr>
        </p:pic>
        <p:pic>
          <p:nvPicPr>
            <p:cNvPr id="535" name="図 534">
              <a:extLst>
                <a:ext uri="{FF2B5EF4-FFF2-40B4-BE49-F238E27FC236}">
                  <a16:creationId xmlns:a16="http://schemas.microsoft.com/office/drawing/2014/main" id="{3C85CCA0-B2A3-798A-F3C7-5C8ECD532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849" y="5182883"/>
              <a:ext cx="300687" cy="142263"/>
            </a:xfrm>
            <a:prstGeom prst="rect">
              <a:avLst/>
            </a:prstGeom>
          </p:spPr>
        </p:pic>
        <p:pic>
          <p:nvPicPr>
            <p:cNvPr id="536" name="図 535">
              <a:extLst>
                <a:ext uri="{FF2B5EF4-FFF2-40B4-BE49-F238E27FC236}">
                  <a16:creationId xmlns:a16="http://schemas.microsoft.com/office/drawing/2014/main" id="{4C2CDD3A-B53D-6A32-5DD0-1C6B5C073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4193" y="5507165"/>
              <a:ext cx="300687" cy="142263"/>
            </a:xfrm>
            <a:prstGeom prst="rect">
              <a:avLst/>
            </a:prstGeom>
          </p:spPr>
        </p:pic>
        <p:pic>
          <p:nvPicPr>
            <p:cNvPr id="537" name="図 536">
              <a:extLst>
                <a:ext uri="{FF2B5EF4-FFF2-40B4-BE49-F238E27FC236}">
                  <a16:creationId xmlns:a16="http://schemas.microsoft.com/office/drawing/2014/main" id="{F21CAB98-8F6A-2F21-BE16-52DE6B3F2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4193" y="5678748"/>
              <a:ext cx="300687" cy="142263"/>
            </a:xfrm>
            <a:prstGeom prst="rect">
              <a:avLst/>
            </a:prstGeom>
          </p:spPr>
        </p:pic>
        <p:pic>
          <p:nvPicPr>
            <p:cNvPr id="538" name="図 537">
              <a:extLst>
                <a:ext uri="{FF2B5EF4-FFF2-40B4-BE49-F238E27FC236}">
                  <a16:creationId xmlns:a16="http://schemas.microsoft.com/office/drawing/2014/main" id="{29F1C3D3-71E3-1A83-9352-788EEC8E79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7412" y="5833740"/>
              <a:ext cx="300687" cy="142263"/>
            </a:xfrm>
            <a:prstGeom prst="rect">
              <a:avLst/>
            </a:prstGeom>
          </p:spPr>
        </p:pic>
        <p:pic>
          <p:nvPicPr>
            <p:cNvPr id="539" name="図 538">
              <a:extLst>
                <a:ext uri="{FF2B5EF4-FFF2-40B4-BE49-F238E27FC236}">
                  <a16:creationId xmlns:a16="http://schemas.microsoft.com/office/drawing/2014/main" id="{B6B23D08-7116-265B-C15F-97A32B732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4193" y="5995727"/>
              <a:ext cx="300687" cy="142263"/>
            </a:xfrm>
            <a:prstGeom prst="rect">
              <a:avLst/>
            </a:prstGeom>
          </p:spPr>
        </p:pic>
        <p:pic>
          <p:nvPicPr>
            <p:cNvPr id="540" name="図 539">
              <a:extLst>
                <a:ext uri="{FF2B5EF4-FFF2-40B4-BE49-F238E27FC236}">
                  <a16:creationId xmlns:a16="http://schemas.microsoft.com/office/drawing/2014/main" id="{99DC1629-54D7-CD9E-A59B-09D8143B0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4193" y="6155404"/>
              <a:ext cx="300687" cy="142263"/>
            </a:xfrm>
            <a:prstGeom prst="rect">
              <a:avLst/>
            </a:prstGeom>
          </p:spPr>
        </p:pic>
        <p:pic>
          <p:nvPicPr>
            <p:cNvPr id="541" name="図 540">
              <a:extLst>
                <a:ext uri="{FF2B5EF4-FFF2-40B4-BE49-F238E27FC236}">
                  <a16:creationId xmlns:a16="http://schemas.microsoft.com/office/drawing/2014/main" id="{16174B3A-E678-2A71-BADF-81FCB1C8B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4193" y="5346668"/>
              <a:ext cx="300687" cy="142263"/>
            </a:xfrm>
            <a:prstGeom prst="rect">
              <a:avLst/>
            </a:prstGeom>
          </p:spPr>
        </p:pic>
        <p:pic>
          <p:nvPicPr>
            <p:cNvPr id="542" name="図 541">
              <a:extLst>
                <a:ext uri="{FF2B5EF4-FFF2-40B4-BE49-F238E27FC236}">
                  <a16:creationId xmlns:a16="http://schemas.microsoft.com/office/drawing/2014/main" id="{E34C69AC-8995-DAD7-70B0-ED1ACEB311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4193" y="5182882"/>
              <a:ext cx="300687" cy="142263"/>
            </a:xfrm>
            <a:prstGeom prst="rect">
              <a:avLst/>
            </a:prstGeom>
          </p:spPr>
        </p:pic>
        <p:pic>
          <p:nvPicPr>
            <p:cNvPr id="543" name="図 542">
              <a:extLst>
                <a:ext uri="{FF2B5EF4-FFF2-40B4-BE49-F238E27FC236}">
                  <a16:creationId xmlns:a16="http://schemas.microsoft.com/office/drawing/2014/main" id="{255672A8-0F9B-A844-CBB3-2BA82A0AAD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0611" y="5507166"/>
              <a:ext cx="300687" cy="142263"/>
            </a:xfrm>
            <a:prstGeom prst="rect">
              <a:avLst/>
            </a:prstGeom>
          </p:spPr>
        </p:pic>
        <p:pic>
          <p:nvPicPr>
            <p:cNvPr id="544" name="図 543">
              <a:extLst>
                <a:ext uri="{FF2B5EF4-FFF2-40B4-BE49-F238E27FC236}">
                  <a16:creationId xmlns:a16="http://schemas.microsoft.com/office/drawing/2014/main" id="{C2B3343C-0845-4510-6CA5-7F100D35C8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0611" y="5678749"/>
              <a:ext cx="300687" cy="142263"/>
            </a:xfrm>
            <a:prstGeom prst="rect">
              <a:avLst/>
            </a:prstGeom>
          </p:spPr>
        </p:pic>
        <p:pic>
          <p:nvPicPr>
            <p:cNvPr id="545" name="図 544">
              <a:extLst>
                <a:ext uri="{FF2B5EF4-FFF2-40B4-BE49-F238E27FC236}">
                  <a16:creationId xmlns:a16="http://schemas.microsoft.com/office/drawing/2014/main" id="{0CA67C01-05D3-EF49-E0DF-CBAF0F273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3830" y="5833741"/>
              <a:ext cx="300687" cy="142263"/>
            </a:xfrm>
            <a:prstGeom prst="rect">
              <a:avLst/>
            </a:prstGeom>
          </p:spPr>
        </p:pic>
        <p:pic>
          <p:nvPicPr>
            <p:cNvPr id="546" name="図 545">
              <a:extLst>
                <a:ext uri="{FF2B5EF4-FFF2-40B4-BE49-F238E27FC236}">
                  <a16:creationId xmlns:a16="http://schemas.microsoft.com/office/drawing/2014/main" id="{9C9FFA7A-FE26-EE29-CC82-2CD4ABC71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0611" y="5995728"/>
              <a:ext cx="300687" cy="142263"/>
            </a:xfrm>
            <a:prstGeom prst="rect">
              <a:avLst/>
            </a:prstGeom>
          </p:spPr>
        </p:pic>
        <p:pic>
          <p:nvPicPr>
            <p:cNvPr id="547" name="図 546">
              <a:extLst>
                <a:ext uri="{FF2B5EF4-FFF2-40B4-BE49-F238E27FC236}">
                  <a16:creationId xmlns:a16="http://schemas.microsoft.com/office/drawing/2014/main" id="{118DCBD2-A924-B971-85F8-1478B19EA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0611" y="6155405"/>
              <a:ext cx="300687" cy="142263"/>
            </a:xfrm>
            <a:prstGeom prst="rect">
              <a:avLst/>
            </a:prstGeom>
          </p:spPr>
        </p:pic>
        <p:pic>
          <p:nvPicPr>
            <p:cNvPr id="548" name="図 547">
              <a:extLst>
                <a:ext uri="{FF2B5EF4-FFF2-40B4-BE49-F238E27FC236}">
                  <a16:creationId xmlns:a16="http://schemas.microsoft.com/office/drawing/2014/main" id="{5B57F036-4043-3172-8FDF-73E410C7D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0611" y="5346669"/>
              <a:ext cx="300687" cy="142263"/>
            </a:xfrm>
            <a:prstGeom prst="rect">
              <a:avLst/>
            </a:prstGeom>
          </p:spPr>
        </p:pic>
        <p:pic>
          <p:nvPicPr>
            <p:cNvPr id="549" name="図 548">
              <a:extLst>
                <a:ext uri="{FF2B5EF4-FFF2-40B4-BE49-F238E27FC236}">
                  <a16:creationId xmlns:a16="http://schemas.microsoft.com/office/drawing/2014/main" id="{3296A50E-9097-0FF1-A4BC-5C5CB1D7AE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70611" y="5182883"/>
              <a:ext cx="300687" cy="142263"/>
            </a:xfrm>
            <a:prstGeom prst="rect">
              <a:avLst/>
            </a:prstGeom>
          </p:spPr>
        </p:pic>
        <p:pic>
          <p:nvPicPr>
            <p:cNvPr id="557" name="図 556">
              <a:extLst>
                <a:ext uri="{FF2B5EF4-FFF2-40B4-BE49-F238E27FC236}">
                  <a16:creationId xmlns:a16="http://schemas.microsoft.com/office/drawing/2014/main" id="{36FC8572-E18A-72C8-39A1-7D4155540E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055" y="5021007"/>
              <a:ext cx="300687" cy="142263"/>
            </a:xfrm>
            <a:prstGeom prst="rect">
              <a:avLst/>
            </a:prstGeom>
          </p:spPr>
        </p:pic>
        <p:pic>
          <p:nvPicPr>
            <p:cNvPr id="558" name="図 557">
              <a:extLst>
                <a:ext uri="{FF2B5EF4-FFF2-40B4-BE49-F238E27FC236}">
                  <a16:creationId xmlns:a16="http://schemas.microsoft.com/office/drawing/2014/main" id="{04C81C85-CCDB-8393-50BD-53D9638ED1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3399" y="5021006"/>
              <a:ext cx="300687" cy="142263"/>
            </a:xfrm>
            <a:prstGeom prst="rect">
              <a:avLst/>
            </a:prstGeom>
          </p:spPr>
        </p:pic>
        <p:pic>
          <p:nvPicPr>
            <p:cNvPr id="559" name="図 558">
              <a:extLst>
                <a:ext uri="{FF2B5EF4-FFF2-40B4-BE49-F238E27FC236}">
                  <a16:creationId xmlns:a16="http://schemas.microsoft.com/office/drawing/2014/main" id="{941338D7-22DC-4A7A-8A9B-EB9FDFFDD7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69817" y="5021007"/>
              <a:ext cx="300687" cy="142263"/>
            </a:xfrm>
            <a:prstGeom prst="rect">
              <a:avLst/>
            </a:prstGeom>
          </p:spPr>
        </p:pic>
        <p:pic>
          <p:nvPicPr>
            <p:cNvPr id="561" name="図 560">
              <a:extLst>
                <a:ext uri="{FF2B5EF4-FFF2-40B4-BE49-F238E27FC236}">
                  <a16:creationId xmlns:a16="http://schemas.microsoft.com/office/drawing/2014/main" id="{F170CB76-C622-6E3D-04A4-15F7E0B9EB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52152" y="4856656"/>
              <a:ext cx="300687" cy="142263"/>
            </a:xfrm>
            <a:prstGeom prst="rect">
              <a:avLst/>
            </a:prstGeom>
          </p:spPr>
        </p:pic>
        <p:pic>
          <p:nvPicPr>
            <p:cNvPr id="562" name="図 561">
              <a:extLst>
                <a:ext uri="{FF2B5EF4-FFF2-40B4-BE49-F238E27FC236}">
                  <a16:creationId xmlns:a16="http://schemas.microsoft.com/office/drawing/2014/main" id="{C958D396-FC73-0BA7-D706-6C8B78C57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055" y="4856655"/>
              <a:ext cx="300687" cy="142263"/>
            </a:xfrm>
            <a:prstGeom prst="rect">
              <a:avLst/>
            </a:prstGeom>
          </p:spPr>
        </p:pic>
        <p:pic>
          <p:nvPicPr>
            <p:cNvPr id="563" name="図 562">
              <a:extLst>
                <a:ext uri="{FF2B5EF4-FFF2-40B4-BE49-F238E27FC236}">
                  <a16:creationId xmlns:a16="http://schemas.microsoft.com/office/drawing/2014/main" id="{D6DFA035-D773-64D9-2269-FBD904C34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73399" y="4856654"/>
              <a:ext cx="300687" cy="142263"/>
            </a:xfrm>
            <a:prstGeom prst="rect">
              <a:avLst/>
            </a:prstGeom>
          </p:spPr>
        </p:pic>
        <p:pic>
          <p:nvPicPr>
            <p:cNvPr id="564" name="図 563">
              <a:extLst>
                <a:ext uri="{FF2B5EF4-FFF2-40B4-BE49-F238E27FC236}">
                  <a16:creationId xmlns:a16="http://schemas.microsoft.com/office/drawing/2014/main" id="{A1D7531A-4D8F-0D42-FA0B-CE4916C937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69817" y="4856655"/>
              <a:ext cx="300687" cy="142263"/>
            </a:xfrm>
            <a:prstGeom prst="rect">
              <a:avLst/>
            </a:prstGeom>
          </p:spPr>
        </p:pic>
      </p:grp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14407860-2CCC-4728-6B89-5C238B4CD24A}"/>
              </a:ext>
            </a:extLst>
          </p:cNvPr>
          <p:cNvGrpSpPr/>
          <p:nvPr/>
        </p:nvGrpSpPr>
        <p:grpSpPr>
          <a:xfrm>
            <a:off x="5924388" y="3479893"/>
            <a:ext cx="951000" cy="692003"/>
            <a:chOff x="5907242" y="3494182"/>
            <a:chExt cx="951000" cy="692003"/>
          </a:xfrm>
        </p:grpSpPr>
        <p:pic>
          <p:nvPicPr>
            <p:cNvPr id="568" name="図 567">
              <a:extLst>
                <a:ext uri="{FF2B5EF4-FFF2-40B4-BE49-F238E27FC236}">
                  <a16:creationId xmlns:a16="http://schemas.microsoft.com/office/drawing/2014/main" id="{29CB514C-E428-C2AC-A5E7-46FE3EF58C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76269" y="3961491"/>
              <a:ext cx="300687" cy="142263"/>
            </a:xfrm>
            <a:prstGeom prst="rect">
              <a:avLst/>
            </a:prstGeom>
          </p:spPr>
        </p:pic>
        <p:pic>
          <p:nvPicPr>
            <p:cNvPr id="569" name="図 568">
              <a:extLst>
                <a:ext uri="{FF2B5EF4-FFF2-40B4-BE49-F238E27FC236}">
                  <a16:creationId xmlns:a16="http://schemas.microsoft.com/office/drawing/2014/main" id="{C68C0442-2386-57C1-3E5E-667A9BB3DD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04686" y="3961491"/>
              <a:ext cx="300687" cy="142263"/>
            </a:xfrm>
            <a:prstGeom prst="rect">
              <a:avLst/>
            </a:prstGeom>
          </p:spPr>
        </p:pic>
        <p:pic>
          <p:nvPicPr>
            <p:cNvPr id="570" name="図 569">
              <a:extLst>
                <a:ext uri="{FF2B5EF4-FFF2-40B4-BE49-F238E27FC236}">
                  <a16:creationId xmlns:a16="http://schemas.microsoft.com/office/drawing/2014/main" id="{33D739D4-B0A8-A807-B93E-9174153029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49694" y="3964710"/>
              <a:ext cx="300687" cy="142263"/>
            </a:xfrm>
            <a:prstGeom prst="rect">
              <a:avLst/>
            </a:prstGeom>
          </p:spPr>
        </p:pic>
        <p:pic>
          <p:nvPicPr>
            <p:cNvPr id="571" name="図 570">
              <a:extLst>
                <a:ext uri="{FF2B5EF4-FFF2-40B4-BE49-F238E27FC236}">
                  <a16:creationId xmlns:a16="http://schemas.microsoft.com/office/drawing/2014/main" id="{A239350D-A07B-F72F-B662-AA7E610B9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987707" y="3961491"/>
              <a:ext cx="300687" cy="142263"/>
            </a:xfrm>
            <a:prstGeom prst="rect">
              <a:avLst/>
            </a:prstGeom>
          </p:spPr>
        </p:pic>
        <p:pic>
          <p:nvPicPr>
            <p:cNvPr id="572" name="図 571">
              <a:extLst>
                <a:ext uri="{FF2B5EF4-FFF2-40B4-BE49-F238E27FC236}">
                  <a16:creationId xmlns:a16="http://schemas.microsoft.com/office/drawing/2014/main" id="{D2BFF036-13C2-0135-1D18-4352BC3692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28030" y="3961491"/>
              <a:ext cx="300687" cy="142263"/>
            </a:xfrm>
            <a:prstGeom prst="rect">
              <a:avLst/>
            </a:prstGeom>
          </p:spPr>
        </p:pic>
        <p:pic>
          <p:nvPicPr>
            <p:cNvPr id="573" name="図 572">
              <a:extLst>
                <a:ext uri="{FF2B5EF4-FFF2-40B4-BE49-F238E27FC236}">
                  <a16:creationId xmlns:a16="http://schemas.microsoft.com/office/drawing/2014/main" id="{3B7BE664-B85E-42C5-69C0-A4780D68A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36766" y="3961491"/>
              <a:ext cx="300687" cy="142263"/>
            </a:xfrm>
            <a:prstGeom prst="rect">
              <a:avLst/>
            </a:prstGeom>
          </p:spPr>
        </p:pic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961DDE49-9CFF-595B-A8C0-EA169BEF6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76270" y="3573394"/>
              <a:ext cx="300687" cy="142263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2A20B92B-AA63-42A3-864B-557B48EDA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04687" y="3573394"/>
              <a:ext cx="300687" cy="142263"/>
            </a:xfrm>
            <a:prstGeom prst="rect">
              <a:avLst/>
            </a:prstGeom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9022AD5D-0757-ABEC-A0FD-22EE09647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49695" y="3576613"/>
              <a:ext cx="300687" cy="142263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1433FE38-A29A-81AC-6512-93511DAF5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987708" y="3573394"/>
              <a:ext cx="300687" cy="142263"/>
            </a:xfrm>
            <a:prstGeom prst="rect">
              <a:avLst/>
            </a:prstGeom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89858D1A-E473-A977-29E4-DC1FB255F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28031" y="3573394"/>
              <a:ext cx="300687" cy="142263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E74F4586-47A2-A08E-6A21-A8CCBC040C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36767" y="3573394"/>
              <a:ext cx="300687" cy="142263"/>
            </a:xfrm>
            <a:prstGeom prst="rect">
              <a:avLst/>
            </a:prstGeom>
          </p:spPr>
        </p:pic>
      </p:grp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B0EBA14B-EC42-7370-1AF3-1CB748DDCC49}"/>
              </a:ext>
            </a:extLst>
          </p:cNvPr>
          <p:cNvGrpSpPr/>
          <p:nvPr/>
        </p:nvGrpSpPr>
        <p:grpSpPr>
          <a:xfrm>
            <a:off x="3596957" y="3475129"/>
            <a:ext cx="951000" cy="692003"/>
            <a:chOff x="5907242" y="3494182"/>
            <a:chExt cx="951000" cy="692003"/>
          </a:xfrm>
        </p:grpSpPr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9589F5C2-67A4-155E-2591-E5C40EFD1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76269" y="3961491"/>
              <a:ext cx="300687" cy="142263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066B5CAC-4C9A-9339-04E5-FE26B99B8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04686" y="3961491"/>
              <a:ext cx="300687" cy="142263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C50C802A-2AE1-4CD0-E3C7-902F529ED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49694" y="3964710"/>
              <a:ext cx="300687" cy="142263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DE35CBB-4069-838B-1DD7-E95E3CD5A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987707" y="3961491"/>
              <a:ext cx="300687" cy="142263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D6933199-7ECA-47E4-EF78-37049A942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28030" y="3961491"/>
              <a:ext cx="300687" cy="142263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315A034D-6480-EEE6-86DA-2F783BEF8E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36766" y="3961491"/>
              <a:ext cx="300687" cy="142263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FA5611D-624F-AD24-1EDC-21DD46D9E8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76270" y="3573394"/>
              <a:ext cx="300687" cy="142263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62A1E761-5DEC-4BAE-E0B0-BB6BF39CF5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04687" y="3573394"/>
              <a:ext cx="300687" cy="142263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4786D423-44F4-8C02-2C34-3D6F597D0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49695" y="3576613"/>
              <a:ext cx="300687" cy="142263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CF3C7F98-A5CF-F5B3-600A-6FD607619D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987708" y="3573394"/>
              <a:ext cx="300687" cy="142263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CEB7437D-A05D-C436-BE31-85D464217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28031" y="3573394"/>
              <a:ext cx="300687" cy="142263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4258688F-959A-7463-DF94-357CFCB2F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36767" y="3573394"/>
              <a:ext cx="300687" cy="142263"/>
            </a:xfrm>
            <a:prstGeom prst="rect">
              <a:avLst/>
            </a:prstGeom>
          </p:spPr>
        </p:pic>
      </p:grpSp>
      <p:pic>
        <p:nvPicPr>
          <p:cNvPr id="33" name="図 32">
            <a:extLst>
              <a:ext uri="{FF2B5EF4-FFF2-40B4-BE49-F238E27FC236}">
                <a16:creationId xmlns:a16="http://schemas.microsoft.com/office/drawing/2014/main" id="{271C7ACF-5E2C-99FE-25E3-C85DB36C0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65" y="6436312"/>
            <a:ext cx="79958" cy="76057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A8F1FFC-B587-5513-8DEA-8F410D589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14" y="4971731"/>
            <a:ext cx="298299" cy="86044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F12D3692-0F48-0CD8-56AB-29D420FE6A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77" y="4971731"/>
            <a:ext cx="298299" cy="142263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CB87F53-C053-DFE7-B304-CFF8DB7BA2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64" y="6423378"/>
            <a:ext cx="138989" cy="115824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86E297EA-26E1-E981-3AD3-692E544EAF1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44" y="6068038"/>
            <a:ext cx="86564" cy="6370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921C497-7F77-627F-15B9-3E769AE33BE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15" y="4369608"/>
            <a:ext cx="298299" cy="142263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764156F-5F56-C015-DA3A-BDFBCA5A1A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77047" y="6449587"/>
            <a:ext cx="439653" cy="145856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4F3CA08-7CC6-F973-6B66-2FBC0925EF8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06" y="6531212"/>
            <a:ext cx="138989" cy="115824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7865EA0-922E-D789-C6DF-321AE760E7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450" y="6457588"/>
            <a:ext cx="138989" cy="115824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EF0176B-0DC7-86F2-4058-6B26C158F45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11135" y="6503395"/>
            <a:ext cx="439653" cy="145856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5EEB6170-7C37-5446-ABB1-4EEB7BBA59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158" y="6518411"/>
            <a:ext cx="138989" cy="115824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3D088E36-6657-C517-9CCF-800A0BEFC7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06" y="6539202"/>
            <a:ext cx="138989" cy="115824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CD0A41CE-4A91-B878-23BF-A3A10C4A58F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73934" y="6516196"/>
            <a:ext cx="439653" cy="145856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EF2BEC0-DBC0-A4F6-2CDA-FA7FAAA3216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47932" y="6489696"/>
            <a:ext cx="439653" cy="14585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5B5312E-5BA0-2A44-124D-206CED2E2F9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96617" y="5517635"/>
            <a:ext cx="439653" cy="145856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D515980-343C-E17C-53AE-D34AF8C262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02" y="6048444"/>
            <a:ext cx="316801" cy="10289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1D0747C-FF71-8297-0F8B-B263C49EB5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1" y="4376530"/>
            <a:ext cx="300687" cy="14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45925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169</cp:revision>
  <cp:lastPrinted>2021-05-12T09:48:10Z</cp:lastPrinted>
  <dcterms:created xsi:type="dcterms:W3CDTF">2017-02-16T14:19:57Z</dcterms:created>
  <dcterms:modified xsi:type="dcterms:W3CDTF">2024-11-13T07:56:03Z</dcterms:modified>
</cp:coreProperties>
</file>