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58" d="100"/>
          <a:sy n="58" d="100"/>
        </p:scale>
        <p:origin x="1229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8EA6E47-EB54-8E5C-1933-04D3544A66B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0818" y="966877"/>
            <a:ext cx="13835270" cy="8667880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45D3A34-EEC7-EBC4-5CB5-AC32E5F7F894}"/>
              </a:ext>
            </a:extLst>
          </p:cNvPr>
          <p:cNvSpPr txBox="1"/>
          <p:nvPr userDrawn="1"/>
        </p:nvSpPr>
        <p:spPr>
          <a:xfrm>
            <a:off x="11652353" y="264531"/>
            <a:ext cx="1388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B1F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7562C603-682A-8E29-665B-52E4CAB550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34345" y="9518072"/>
            <a:ext cx="26850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9907C99E-1301-8769-126E-E7FCE60EF8C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20228" y="8975538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0846DDC8-650C-491C-BDD5-6904A6432FE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69280" y="8321687"/>
            <a:ext cx="64120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1F7595-4535-2A2A-F5BA-323A274C39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96195" y="8973110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888E59AC-EBC2-723C-30AF-AD21BA668D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68163" y="7777162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EF2129E8-9DC9-6E4A-C0C1-97081ADED52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34345" y="8350953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1D0F368C-81B3-4D9D-615E-B294EB4F5E6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64850" y="7777162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527F7460-31F5-5D6C-65FD-DD67ED9772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497659" y="8985795"/>
            <a:ext cx="51296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C8DAB28D-5E3F-E0EC-0B84-86A59EE1E11B}"/>
              </a:ext>
            </a:extLst>
          </p:cNvPr>
          <p:cNvSpPr/>
          <p:nvPr userDrawn="1"/>
        </p:nvSpPr>
        <p:spPr>
          <a:xfrm>
            <a:off x="10308910" y="7388333"/>
            <a:ext cx="2872646" cy="2076731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3B518C24-1ADB-6AC3-63A1-CB5242D8441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41730" y="8301131"/>
            <a:ext cx="2564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276320C1-4974-23A4-6E32-CDD3CA631C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247734" y="8301131"/>
            <a:ext cx="31065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8735355F-7592-3E7B-FFAE-0837832B0A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300276" y="7780944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3B911DE-11CB-5F1E-CCD0-ACB7CF927403}"/>
              </a:ext>
            </a:extLst>
          </p:cNvPr>
          <p:cNvSpPr txBox="1"/>
          <p:nvPr userDrawn="1"/>
        </p:nvSpPr>
        <p:spPr>
          <a:xfrm>
            <a:off x="10794104" y="7186237"/>
            <a:ext cx="174890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97DF541E-22FB-40E5-8574-F7A2844C29DA}"/>
              </a:ext>
            </a:extLst>
          </p:cNvPr>
          <p:cNvGrpSpPr/>
          <p:nvPr userDrawn="1"/>
        </p:nvGrpSpPr>
        <p:grpSpPr>
          <a:xfrm>
            <a:off x="210546" y="4331573"/>
            <a:ext cx="1109373" cy="707886"/>
            <a:chOff x="38101" y="6141411"/>
            <a:chExt cx="1479119" cy="707886"/>
          </a:xfrm>
        </p:grpSpPr>
        <p:sp>
          <p:nvSpPr>
            <p:cNvPr id="8" name="フリーフォーム: 図形 7">
              <a:extLst>
                <a:ext uri="{FF2B5EF4-FFF2-40B4-BE49-F238E27FC236}">
                  <a16:creationId xmlns:a16="http://schemas.microsoft.com/office/drawing/2014/main" id="{15C91CEF-C718-DA8B-2C35-ACD63FF93D09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A625C780-0693-69CA-290C-778AA130241E}"/>
                </a:ext>
              </a:extLst>
            </p:cNvPr>
            <p:cNvSpPr txBox="1"/>
            <p:nvPr/>
          </p:nvSpPr>
          <p:spPr>
            <a:xfrm>
              <a:off x="445702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J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E8FBE774-909C-6F50-151E-9CA128092A31}"/>
              </a:ext>
            </a:extLst>
          </p:cNvPr>
          <p:cNvGrpSpPr/>
          <p:nvPr userDrawn="1"/>
        </p:nvGrpSpPr>
        <p:grpSpPr>
          <a:xfrm>
            <a:off x="365739" y="9198114"/>
            <a:ext cx="1109373" cy="707886"/>
            <a:chOff x="38101" y="6141411"/>
            <a:chExt cx="1479119" cy="707886"/>
          </a:xfrm>
        </p:grpSpPr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E3B3FE1F-08A2-CB1D-78C9-50249207E241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99624B54-C38F-1CF8-84AC-3F127EC4E972}"/>
                </a:ext>
              </a:extLst>
            </p:cNvPr>
            <p:cNvSpPr txBox="1"/>
            <p:nvPr/>
          </p:nvSpPr>
          <p:spPr>
            <a:xfrm>
              <a:off x="570743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I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EC63A1CF-611F-7C0F-D2A6-0D3AAD0FF9F9}"/>
              </a:ext>
            </a:extLst>
          </p:cNvPr>
          <p:cNvGrpSpPr/>
          <p:nvPr userDrawn="1"/>
        </p:nvGrpSpPr>
        <p:grpSpPr>
          <a:xfrm>
            <a:off x="765232" y="1832724"/>
            <a:ext cx="1109373" cy="707886"/>
            <a:chOff x="38101" y="6141411"/>
            <a:chExt cx="1479119" cy="707886"/>
          </a:xfrm>
        </p:grpSpPr>
        <p:sp>
          <p:nvSpPr>
            <p:cNvPr id="52" name="フリーフォーム: 図形 51">
              <a:extLst>
                <a:ext uri="{FF2B5EF4-FFF2-40B4-BE49-F238E27FC236}">
                  <a16:creationId xmlns:a16="http://schemas.microsoft.com/office/drawing/2014/main" id="{7D8E7A52-8DBB-C454-8F52-E0FCAA4784A3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 dirty="0"/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B1BCA2EE-78C8-DC2A-B92A-5876AD55FF5C}"/>
                </a:ext>
              </a:extLst>
            </p:cNvPr>
            <p:cNvSpPr txBox="1"/>
            <p:nvPr/>
          </p:nvSpPr>
          <p:spPr>
            <a:xfrm>
              <a:off x="570743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L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DE5EA806-3B75-8586-EA54-6BB5499019BA}"/>
              </a:ext>
            </a:extLst>
          </p:cNvPr>
          <p:cNvGrpSpPr/>
          <p:nvPr userDrawn="1"/>
        </p:nvGrpSpPr>
        <p:grpSpPr>
          <a:xfrm>
            <a:off x="3651179" y="2710296"/>
            <a:ext cx="1109373" cy="707886"/>
            <a:chOff x="38101" y="6141411"/>
            <a:chExt cx="1479119" cy="707886"/>
          </a:xfrm>
        </p:grpSpPr>
        <p:sp>
          <p:nvSpPr>
            <p:cNvPr id="56" name="フリーフォーム: 図形 55">
              <a:extLst>
                <a:ext uri="{FF2B5EF4-FFF2-40B4-BE49-F238E27FC236}">
                  <a16:creationId xmlns:a16="http://schemas.microsoft.com/office/drawing/2014/main" id="{B6351359-4D41-2208-04F1-EC609BF1C1AE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508FA3A5-077C-6E2C-CA6A-B68CF944CE04}"/>
                </a:ext>
              </a:extLst>
            </p:cNvPr>
            <p:cNvSpPr txBox="1"/>
            <p:nvPr/>
          </p:nvSpPr>
          <p:spPr>
            <a:xfrm>
              <a:off x="386321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M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D5406763-9F80-05FA-E19A-F54EC6E6F31D}"/>
              </a:ext>
            </a:extLst>
          </p:cNvPr>
          <p:cNvGrpSpPr/>
          <p:nvPr userDrawn="1"/>
        </p:nvGrpSpPr>
        <p:grpSpPr>
          <a:xfrm>
            <a:off x="5493291" y="2710296"/>
            <a:ext cx="1109373" cy="707886"/>
            <a:chOff x="38101" y="6141411"/>
            <a:chExt cx="1479119" cy="707886"/>
          </a:xfrm>
        </p:grpSpPr>
        <p:sp>
          <p:nvSpPr>
            <p:cNvPr id="59" name="フリーフォーム: 図形 58">
              <a:extLst>
                <a:ext uri="{FF2B5EF4-FFF2-40B4-BE49-F238E27FC236}">
                  <a16:creationId xmlns:a16="http://schemas.microsoft.com/office/drawing/2014/main" id="{4C1BA27F-AC56-BEC2-0F6A-541815DE379F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3A7270C4-E54B-F4A6-56FE-953E83BA92D0}"/>
                </a:ext>
              </a:extLst>
            </p:cNvPr>
            <p:cNvSpPr txBox="1"/>
            <p:nvPr/>
          </p:nvSpPr>
          <p:spPr>
            <a:xfrm>
              <a:off x="386321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N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63" name="フリーフォーム: 図形 62">
            <a:extLst>
              <a:ext uri="{FF2B5EF4-FFF2-40B4-BE49-F238E27FC236}">
                <a16:creationId xmlns:a16="http://schemas.microsoft.com/office/drawing/2014/main" id="{A203D727-6805-14A1-06E2-85EE848297BB}"/>
              </a:ext>
            </a:extLst>
          </p:cNvPr>
          <p:cNvSpPr/>
          <p:nvPr/>
        </p:nvSpPr>
        <p:spPr>
          <a:xfrm>
            <a:off x="4497565" y="777593"/>
            <a:ext cx="1550457" cy="576729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55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sz="180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0CBB475-2E51-38F7-8729-0B5E6DA3C4CC}"/>
              </a:ext>
            </a:extLst>
          </p:cNvPr>
          <p:cNvSpPr txBox="1"/>
          <p:nvPr/>
        </p:nvSpPr>
        <p:spPr>
          <a:xfrm>
            <a:off x="4554556" y="720362"/>
            <a:ext cx="1550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M</a:t>
            </a:r>
            <a:r>
              <a: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＋</a:t>
            </a:r>
            <a:r>
              <a:rPr lang="en-US" altLang="ja-JP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N</a:t>
            </a:r>
            <a:endParaRPr lang="ja-JP" altLang="en-US" sz="40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E2F132FC-95C8-01B6-0CD2-FA8A28A3D218}"/>
              </a:ext>
            </a:extLst>
          </p:cNvPr>
          <p:cNvGrpSpPr/>
          <p:nvPr userDrawn="1"/>
        </p:nvGrpSpPr>
        <p:grpSpPr>
          <a:xfrm>
            <a:off x="7041889" y="2710296"/>
            <a:ext cx="1109373" cy="707886"/>
            <a:chOff x="38101" y="6141411"/>
            <a:chExt cx="1479119" cy="707886"/>
          </a:xfrm>
        </p:grpSpPr>
        <p:sp>
          <p:nvSpPr>
            <p:cNvPr id="66" name="フリーフォーム: 図形 65">
              <a:extLst>
                <a:ext uri="{FF2B5EF4-FFF2-40B4-BE49-F238E27FC236}">
                  <a16:creationId xmlns:a16="http://schemas.microsoft.com/office/drawing/2014/main" id="{1EC09A6F-2E4D-F172-C5F2-A18C0755282B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95F1588C-BDB9-7D1A-8816-7EF74753FF46}"/>
                </a:ext>
              </a:extLst>
            </p:cNvPr>
            <p:cNvSpPr txBox="1"/>
            <p:nvPr/>
          </p:nvSpPr>
          <p:spPr>
            <a:xfrm>
              <a:off x="401754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O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2696CE64-BD2F-38BD-6145-C56F078A56D6}"/>
              </a:ext>
            </a:extLst>
          </p:cNvPr>
          <p:cNvGrpSpPr/>
          <p:nvPr userDrawn="1"/>
        </p:nvGrpSpPr>
        <p:grpSpPr>
          <a:xfrm>
            <a:off x="8645721" y="791109"/>
            <a:ext cx="1109373" cy="707886"/>
            <a:chOff x="58420" y="6141411"/>
            <a:chExt cx="1479119" cy="707886"/>
          </a:xfrm>
        </p:grpSpPr>
        <p:sp>
          <p:nvSpPr>
            <p:cNvPr id="76" name="フリーフォーム: 図形 75">
              <a:extLst>
                <a:ext uri="{FF2B5EF4-FFF2-40B4-BE49-F238E27FC236}">
                  <a16:creationId xmlns:a16="http://schemas.microsoft.com/office/drawing/2014/main" id="{FE126BB6-72FC-C02E-B8B1-00D229AED94B}"/>
                </a:ext>
              </a:extLst>
            </p:cNvPr>
            <p:cNvSpPr/>
            <p:nvPr/>
          </p:nvSpPr>
          <p:spPr>
            <a:xfrm>
              <a:off x="58420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58D0FE32-D1E8-A10B-9B1D-C747ECE9651B}"/>
                </a:ext>
              </a:extLst>
            </p:cNvPr>
            <p:cNvSpPr txBox="1"/>
            <p:nvPr/>
          </p:nvSpPr>
          <p:spPr>
            <a:xfrm>
              <a:off x="448053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P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F122D6A8-C5D5-E727-859A-B62ECA0933AE}"/>
              </a:ext>
            </a:extLst>
          </p:cNvPr>
          <p:cNvGrpSpPr/>
          <p:nvPr userDrawn="1"/>
        </p:nvGrpSpPr>
        <p:grpSpPr>
          <a:xfrm>
            <a:off x="11942972" y="3980818"/>
            <a:ext cx="1109373" cy="707886"/>
            <a:chOff x="38101" y="6121091"/>
            <a:chExt cx="1479119" cy="707886"/>
          </a:xfrm>
        </p:grpSpPr>
        <p:sp>
          <p:nvSpPr>
            <p:cNvPr id="80" name="フリーフォーム: 図形 79">
              <a:extLst>
                <a:ext uri="{FF2B5EF4-FFF2-40B4-BE49-F238E27FC236}">
                  <a16:creationId xmlns:a16="http://schemas.microsoft.com/office/drawing/2014/main" id="{3764BA16-01F0-B99D-157C-287A57D6FD6D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A62E3390-9543-0939-B6A4-951679536F8B}"/>
                </a:ext>
              </a:extLst>
            </p:cNvPr>
            <p:cNvSpPr txBox="1"/>
            <p:nvPr/>
          </p:nvSpPr>
          <p:spPr>
            <a:xfrm>
              <a:off x="360775" y="612109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Q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9B7DA0F8-E0C0-3414-30F9-A65CB37138EB}"/>
              </a:ext>
            </a:extLst>
          </p:cNvPr>
          <p:cNvGrpSpPr/>
          <p:nvPr userDrawn="1"/>
        </p:nvGrpSpPr>
        <p:grpSpPr>
          <a:xfrm>
            <a:off x="6786869" y="9198114"/>
            <a:ext cx="1109373" cy="707886"/>
            <a:chOff x="38101" y="6141411"/>
            <a:chExt cx="1479119" cy="707886"/>
          </a:xfrm>
        </p:grpSpPr>
        <p:sp>
          <p:nvSpPr>
            <p:cNvPr id="83" name="フリーフォーム: 図形 82">
              <a:extLst>
                <a:ext uri="{FF2B5EF4-FFF2-40B4-BE49-F238E27FC236}">
                  <a16:creationId xmlns:a16="http://schemas.microsoft.com/office/drawing/2014/main" id="{49758D32-21E7-E8B9-A3AE-AD49E71E6E8C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FF78C1C9-F93C-E00E-0F91-B64E474D111D}"/>
                </a:ext>
              </a:extLst>
            </p:cNvPr>
            <p:cNvSpPr txBox="1"/>
            <p:nvPr/>
          </p:nvSpPr>
          <p:spPr>
            <a:xfrm>
              <a:off x="448826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K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7CCC4C-22B9-43EA-C44B-AEE559DE8DDE}"/>
              </a:ext>
            </a:extLst>
          </p:cNvPr>
          <p:cNvSpPr/>
          <p:nvPr userDrawn="1"/>
        </p:nvSpPr>
        <p:spPr>
          <a:xfrm>
            <a:off x="1147209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0437263-0B7A-0296-AA4F-6652A633F906}"/>
              </a:ext>
            </a:extLst>
          </p:cNvPr>
          <p:cNvSpPr txBox="1"/>
          <p:nvPr userDrawn="1"/>
        </p:nvSpPr>
        <p:spPr>
          <a:xfrm>
            <a:off x="11652353" y="264526"/>
            <a:ext cx="1388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B1F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31" name="図 30" descr="テキスト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CC967EF-2ED6-1A38-A6FB-71EC8A6BEAE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859" y="63636"/>
            <a:ext cx="4427450" cy="933908"/>
          </a:xfrm>
          <a:prstGeom prst="rect">
            <a:avLst/>
          </a:prstGeom>
        </p:spPr>
      </p:pic>
      <p:pic>
        <p:nvPicPr>
          <p:cNvPr id="34" name="グラフィックス 33">
            <a:extLst>
              <a:ext uri="{FF2B5EF4-FFF2-40B4-BE49-F238E27FC236}">
                <a16:creationId xmlns:a16="http://schemas.microsoft.com/office/drawing/2014/main" id="{870348F2-2AAF-AD15-AFDA-9D7A3B4E97C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587824" y="9139683"/>
            <a:ext cx="254437" cy="2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33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6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図 259">
            <a:extLst>
              <a:ext uri="{FF2B5EF4-FFF2-40B4-BE49-F238E27FC236}">
                <a16:creationId xmlns:a16="http://schemas.microsoft.com/office/drawing/2014/main" id="{219D88A6-E494-68CF-9E17-749F98F0C34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4308" y="9151526"/>
            <a:ext cx="169078" cy="136067"/>
          </a:xfrm>
          <a:prstGeom prst="rect">
            <a:avLst/>
          </a:prstGeom>
        </p:spPr>
      </p:pic>
      <p:pic>
        <p:nvPicPr>
          <p:cNvPr id="261" name="図 260">
            <a:extLst>
              <a:ext uri="{FF2B5EF4-FFF2-40B4-BE49-F238E27FC236}">
                <a16:creationId xmlns:a16="http://schemas.microsoft.com/office/drawing/2014/main" id="{BEB0B319-2ECC-3A0E-FF75-00DC4BC604D9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2835" y="8474556"/>
            <a:ext cx="200884" cy="156451"/>
          </a:xfrm>
          <a:prstGeom prst="rect">
            <a:avLst/>
          </a:prstGeom>
        </p:spPr>
      </p:pic>
      <p:pic>
        <p:nvPicPr>
          <p:cNvPr id="262" name="図 261">
            <a:extLst>
              <a:ext uri="{FF2B5EF4-FFF2-40B4-BE49-F238E27FC236}">
                <a16:creationId xmlns:a16="http://schemas.microsoft.com/office/drawing/2014/main" id="{AD8C0EC9-43D0-11A1-C27B-185D991C7A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4973" y="7963982"/>
            <a:ext cx="518202" cy="212801"/>
          </a:xfrm>
          <a:prstGeom prst="rect">
            <a:avLst/>
          </a:prstGeom>
        </p:spPr>
      </p:pic>
      <p:pic>
        <p:nvPicPr>
          <p:cNvPr id="263" name="図 262">
            <a:extLst>
              <a:ext uri="{FF2B5EF4-FFF2-40B4-BE49-F238E27FC236}">
                <a16:creationId xmlns:a16="http://schemas.microsoft.com/office/drawing/2014/main" id="{CA73CB2B-4BC3-42EC-C4FD-E90F8AAC91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554009" y="8533660"/>
            <a:ext cx="518201" cy="130280"/>
          </a:xfrm>
          <a:prstGeom prst="rect">
            <a:avLst/>
          </a:prstGeom>
        </p:spPr>
      </p:pic>
      <p:pic>
        <p:nvPicPr>
          <p:cNvPr id="266" name="図 265">
            <a:extLst>
              <a:ext uri="{FF2B5EF4-FFF2-40B4-BE49-F238E27FC236}">
                <a16:creationId xmlns:a16="http://schemas.microsoft.com/office/drawing/2014/main" id="{DC7E7D56-FD4C-946B-5968-0A394BEF6F3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631" y="8520919"/>
            <a:ext cx="688885" cy="219376"/>
          </a:xfrm>
          <a:prstGeom prst="rect">
            <a:avLst/>
          </a:prstGeom>
        </p:spPr>
      </p:pic>
      <p:pic>
        <p:nvPicPr>
          <p:cNvPr id="267" name="図 266">
            <a:extLst>
              <a:ext uri="{FF2B5EF4-FFF2-40B4-BE49-F238E27FC236}">
                <a16:creationId xmlns:a16="http://schemas.microsoft.com/office/drawing/2014/main" id="{4BD44434-1015-071C-6D2B-59C35F4F5DF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009" y="7963982"/>
            <a:ext cx="518202" cy="212801"/>
          </a:xfrm>
          <a:prstGeom prst="rect">
            <a:avLst/>
          </a:prstGeom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487DD031-E9BA-0D88-0A07-FDF947D7CDA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3072" y="8528865"/>
            <a:ext cx="141206" cy="123999"/>
          </a:xfrm>
          <a:prstGeom prst="rect">
            <a:avLst/>
          </a:prstGeom>
        </p:spPr>
      </p:pic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D921F29-95E3-8BF1-661A-F653D25D0496}"/>
              </a:ext>
            </a:extLst>
          </p:cNvPr>
          <p:cNvCxnSpPr>
            <a:cxnSpLocks/>
          </p:cNvCxnSpPr>
          <p:nvPr/>
        </p:nvCxnSpPr>
        <p:spPr>
          <a:xfrm>
            <a:off x="5035666" y="1526540"/>
            <a:ext cx="0" cy="1243480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6" name="グループ化 895">
            <a:extLst>
              <a:ext uri="{FF2B5EF4-FFF2-40B4-BE49-F238E27FC236}">
                <a16:creationId xmlns:a16="http://schemas.microsoft.com/office/drawing/2014/main" id="{3F991611-E381-4C6B-9715-ACA6433F1D4F}"/>
              </a:ext>
            </a:extLst>
          </p:cNvPr>
          <p:cNvGrpSpPr/>
          <p:nvPr/>
        </p:nvGrpSpPr>
        <p:grpSpPr>
          <a:xfrm>
            <a:off x="2112562" y="1992826"/>
            <a:ext cx="1036403" cy="425602"/>
            <a:chOff x="2556663" y="926372"/>
            <a:chExt cx="1239156" cy="529168"/>
          </a:xfrm>
        </p:grpSpPr>
        <p:pic>
          <p:nvPicPr>
            <p:cNvPr id="885" name="図 884">
              <a:extLst>
                <a:ext uri="{FF2B5EF4-FFF2-40B4-BE49-F238E27FC236}">
                  <a16:creationId xmlns:a16="http://schemas.microsoft.com/office/drawing/2014/main" id="{FE5A4296-CBB9-9124-5C7E-3CBEB264F6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6241" y="1190956"/>
              <a:ext cx="619578" cy="264584"/>
            </a:xfrm>
            <a:prstGeom prst="rect">
              <a:avLst/>
            </a:prstGeom>
          </p:spPr>
        </p:pic>
        <p:pic>
          <p:nvPicPr>
            <p:cNvPr id="886" name="図 885">
              <a:extLst>
                <a:ext uri="{FF2B5EF4-FFF2-40B4-BE49-F238E27FC236}">
                  <a16:creationId xmlns:a16="http://schemas.microsoft.com/office/drawing/2014/main" id="{B001DE4B-ED78-BCC0-8B9C-A1A4C0367C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6663" y="1190956"/>
              <a:ext cx="619578" cy="264584"/>
            </a:xfrm>
            <a:prstGeom prst="rect">
              <a:avLst/>
            </a:prstGeom>
          </p:spPr>
        </p:pic>
        <p:pic>
          <p:nvPicPr>
            <p:cNvPr id="887" name="図 886">
              <a:extLst>
                <a:ext uri="{FF2B5EF4-FFF2-40B4-BE49-F238E27FC236}">
                  <a16:creationId xmlns:a16="http://schemas.microsoft.com/office/drawing/2014/main" id="{C27C0ED5-E3A0-EFBB-4418-A593EC751B0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76241" y="926372"/>
              <a:ext cx="619578" cy="264584"/>
            </a:xfrm>
            <a:prstGeom prst="rect">
              <a:avLst/>
            </a:prstGeom>
          </p:spPr>
        </p:pic>
        <p:pic>
          <p:nvPicPr>
            <p:cNvPr id="888" name="図 887">
              <a:extLst>
                <a:ext uri="{FF2B5EF4-FFF2-40B4-BE49-F238E27FC236}">
                  <a16:creationId xmlns:a16="http://schemas.microsoft.com/office/drawing/2014/main" id="{FF291210-FDD1-ABBF-306B-7BC073D60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6663" y="926372"/>
              <a:ext cx="619578" cy="264584"/>
            </a:xfrm>
            <a:prstGeom prst="rect">
              <a:avLst/>
            </a:prstGeom>
          </p:spPr>
        </p:pic>
      </p:grpSp>
      <p:pic>
        <p:nvPicPr>
          <p:cNvPr id="938" name="図 937">
            <a:extLst>
              <a:ext uri="{FF2B5EF4-FFF2-40B4-BE49-F238E27FC236}">
                <a16:creationId xmlns:a16="http://schemas.microsoft.com/office/drawing/2014/main" id="{322AA08B-F51A-5CC2-4ED6-8A3E4A72314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587604" y="2023748"/>
            <a:ext cx="558553" cy="156450"/>
          </a:xfrm>
          <a:prstGeom prst="rect">
            <a:avLst/>
          </a:prstGeom>
        </p:spPr>
      </p:pic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2C5E637-93E8-BC05-2495-F637BDA1FDBA}"/>
              </a:ext>
            </a:extLst>
          </p:cNvPr>
          <p:cNvGrpSpPr/>
          <p:nvPr/>
        </p:nvGrpSpPr>
        <p:grpSpPr>
          <a:xfrm>
            <a:off x="3705892" y="1516505"/>
            <a:ext cx="761440" cy="1192573"/>
            <a:chOff x="3696367" y="1491740"/>
            <a:chExt cx="761440" cy="1192573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C7E9E9CD-22D7-A0EA-9F27-CF1825662409}"/>
                </a:ext>
              </a:extLst>
            </p:cNvPr>
            <p:cNvGrpSpPr/>
            <p:nvPr/>
          </p:nvGrpSpPr>
          <p:grpSpPr>
            <a:xfrm>
              <a:off x="3696367" y="1491740"/>
              <a:ext cx="761440" cy="518203"/>
              <a:chOff x="3696367" y="1491740"/>
              <a:chExt cx="761440" cy="518203"/>
            </a:xfrm>
          </p:grpSpPr>
          <p:pic>
            <p:nvPicPr>
              <p:cNvPr id="6" name="図 5">
                <a:extLst>
                  <a:ext uri="{FF2B5EF4-FFF2-40B4-BE49-F238E27FC236}">
                    <a16:creationId xmlns:a16="http://schemas.microsoft.com/office/drawing/2014/main" id="{3A9E54BA-CCF6-2FF3-E359-B57FDF42B8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5848226E-C087-810E-626B-187C956626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1" name="図 10">
                <a:extLst>
                  <a:ext uri="{FF2B5EF4-FFF2-40B4-BE49-F238E27FC236}">
                    <a16:creationId xmlns:a16="http://schemas.microsoft.com/office/drawing/2014/main" id="{A368612E-4426-82D1-38EF-8A1696643A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0BB7F1E6-C9B3-C4CB-6D9F-9701748D12CC}"/>
                </a:ext>
              </a:extLst>
            </p:cNvPr>
            <p:cNvGrpSpPr/>
            <p:nvPr/>
          </p:nvGrpSpPr>
          <p:grpSpPr>
            <a:xfrm>
              <a:off x="3696367" y="2166110"/>
              <a:ext cx="761440" cy="518203"/>
              <a:chOff x="3696367" y="1491740"/>
              <a:chExt cx="761440" cy="518203"/>
            </a:xfrm>
          </p:grpSpPr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BE6289E9-979F-93E0-9F25-3E58735544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E498D8C6-C1B6-7FFF-BEB5-E7A4F7E666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496A3941-0E10-42DE-2B5F-730D72513D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42822D37-A3C1-3E43-1AB1-AA1793232740}"/>
              </a:ext>
            </a:extLst>
          </p:cNvPr>
          <p:cNvGrpSpPr/>
          <p:nvPr/>
        </p:nvGrpSpPr>
        <p:grpSpPr>
          <a:xfrm>
            <a:off x="5455793" y="1513306"/>
            <a:ext cx="761440" cy="1192573"/>
            <a:chOff x="3696367" y="1491740"/>
            <a:chExt cx="761440" cy="1192573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28204F1E-DA0C-276A-FFCF-BE0B0BE8A7AC}"/>
                </a:ext>
              </a:extLst>
            </p:cNvPr>
            <p:cNvGrpSpPr/>
            <p:nvPr/>
          </p:nvGrpSpPr>
          <p:grpSpPr>
            <a:xfrm>
              <a:off x="3696367" y="1491740"/>
              <a:ext cx="761440" cy="518203"/>
              <a:chOff x="3696367" y="1491740"/>
              <a:chExt cx="761440" cy="518203"/>
            </a:xfrm>
          </p:grpSpPr>
          <p:pic>
            <p:nvPicPr>
              <p:cNvPr id="25" name="図 24">
                <a:extLst>
                  <a:ext uri="{FF2B5EF4-FFF2-40B4-BE49-F238E27FC236}">
                    <a16:creationId xmlns:a16="http://schemas.microsoft.com/office/drawing/2014/main" id="{17423658-2241-49AD-8EE8-A540E5DD08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6" name="図 25">
                <a:extLst>
                  <a:ext uri="{FF2B5EF4-FFF2-40B4-BE49-F238E27FC236}">
                    <a16:creationId xmlns:a16="http://schemas.microsoft.com/office/drawing/2014/main" id="{93EB1C32-141C-1CB8-8680-B67B50A0E7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" name="図 26">
                <a:extLst>
                  <a:ext uri="{FF2B5EF4-FFF2-40B4-BE49-F238E27FC236}">
                    <a16:creationId xmlns:a16="http://schemas.microsoft.com/office/drawing/2014/main" id="{DDEE86F2-21E1-A258-6F70-3A7BCBC357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736CD398-7225-6739-697C-B6B928868B40}"/>
                </a:ext>
              </a:extLst>
            </p:cNvPr>
            <p:cNvGrpSpPr/>
            <p:nvPr/>
          </p:nvGrpSpPr>
          <p:grpSpPr>
            <a:xfrm>
              <a:off x="3696367" y="2166110"/>
              <a:ext cx="761440" cy="518203"/>
              <a:chOff x="3696367" y="1491740"/>
              <a:chExt cx="761440" cy="518203"/>
            </a:xfrm>
          </p:grpSpPr>
          <p:pic>
            <p:nvPicPr>
              <p:cNvPr id="22" name="図 21">
                <a:extLst>
                  <a:ext uri="{FF2B5EF4-FFF2-40B4-BE49-F238E27FC236}">
                    <a16:creationId xmlns:a16="http://schemas.microsoft.com/office/drawing/2014/main" id="{E670F0E5-4203-B734-A736-A47D14AB7C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7D9E0D24-A21A-7786-BF31-6BF6F293C0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4" name="図 23">
                <a:extLst>
                  <a:ext uri="{FF2B5EF4-FFF2-40B4-BE49-F238E27FC236}">
                    <a16:creationId xmlns:a16="http://schemas.microsoft.com/office/drawing/2014/main" id="{70E8401E-5B18-B5A4-4B9A-F1E5945AAF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</p:grpSp>
      <p:pic>
        <p:nvPicPr>
          <p:cNvPr id="28" name="図 27">
            <a:extLst>
              <a:ext uri="{FF2B5EF4-FFF2-40B4-BE49-F238E27FC236}">
                <a16:creationId xmlns:a16="http://schemas.microsoft.com/office/drawing/2014/main" id="{BD8FF58A-508C-E5E1-641C-8AE60E02BE4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290029" y="2022270"/>
            <a:ext cx="558553" cy="156450"/>
          </a:xfrm>
          <a:prstGeom prst="rect">
            <a:avLst/>
          </a:prstGeom>
        </p:spPr>
      </p:pic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62F56A83-35CC-E0C4-009E-BA6E71B71904}"/>
              </a:ext>
            </a:extLst>
          </p:cNvPr>
          <p:cNvGrpSpPr/>
          <p:nvPr/>
        </p:nvGrpSpPr>
        <p:grpSpPr>
          <a:xfrm>
            <a:off x="7032099" y="1513306"/>
            <a:ext cx="761440" cy="1192573"/>
            <a:chOff x="3696367" y="1491740"/>
            <a:chExt cx="761440" cy="1192573"/>
          </a:xfrm>
        </p:grpSpPr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C6FD34DD-14C2-D810-2C98-BB42D9BB407C}"/>
                </a:ext>
              </a:extLst>
            </p:cNvPr>
            <p:cNvGrpSpPr/>
            <p:nvPr/>
          </p:nvGrpSpPr>
          <p:grpSpPr>
            <a:xfrm>
              <a:off x="3696367" y="1491740"/>
              <a:ext cx="761440" cy="518203"/>
              <a:chOff x="3696367" y="1491740"/>
              <a:chExt cx="761440" cy="518203"/>
            </a:xfrm>
          </p:grpSpPr>
          <p:pic>
            <p:nvPicPr>
              <p:cNvPr id="49" name="図 48">
                <a:extLst>
                  <a:ext uri="{FF2B5EF4-FFF2-40B4-BE49-F238E27FC236}">
                    <a16:creationId xmlns:a16="http://schemas.microsoft.com/office/drawing/2014/main" id="{2882BF1E-2A89-5B16-08D5-5B8DB340F4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B88ABAA0-E05E-22A9-87D2-E98583832A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D04A5BD1-C48E-B4BA-E3CB-8349814A35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7EFC4C19-7564-F0E5-72FE-5769BE24E007}"/>
                </a:ext>
              </a:extLst>
            </p:cNvPr>
            <p:cNvGrpSpPr/>
            <p:nvPr/>
          </p:nvGrpSpPr>
          <p:grpSpPr>
            <a:xfrm>
              <a:off x="3696367" y="2166110"/>
              <a:ext cx="761440" cy="518203"/>
              <a:chOff x="3696367" y="1491740"/>
              <a:chExt cx="761440" cy="518203"/>
            </a:xfrm>
          </p:grpSpPr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E0955845-F27E-4F7B-5E85-0BDA2B9A65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FABF5F82-1650-F9A1-3C71-E2F1C983B1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4" name="図 33">
                <a:extLst>
                  <a:ext uri="{FF2B5EF4-FFF2-40B4-BE49-F238E27FC236}">
                    <a16:creationId xmlns:a16="http://schemas.microsoft.com/office/drawing/2014/main" id="{D40DAA87-079E-03D1-2245-0247262373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</p:grpSp>
      <p:pic>
        <p:nvPicPr>
          <p:cNvPr id="53" name="図 52">
            <a:extLst>
              <a:ext uri="{FF2B5EF4-FFF2-40B4-BE49-F238E27FC236}">
                <a16:creationId xmlns:a16="http://schemas.microsoft.com/office/drawing/2014/main" id="{A35535F4-740F-40C7-5796-C7D88892815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888325" y="1993694"/>
            <a:ext cx="558553" cy="156450"/>
          </a:xfrm>
          <a:prstGeom prst="rect">
            <a:avLst/>
          </a:prstGeom>
        </p:spPr>
      </p:pic>
      <p:pic>
        <p:nvPicPr>
          <p:cNvPr id="897" name="図 896">
            <a:extLst>
              <a:ext uri="{FF2B5EF4-FFF2-40B4-BE49-F238E27FC236}">
                <a16:creationId xmlns:a16="http://schemas.microsoft.com/office/drawing/2014/main" id="{3396FCA1-62BB-B234-5B8A-2CF44084A0F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20225" y="1623576"/>
            <a:ext cx="558553" cy="156450"/>
          </a:xfrm>
          <a:prstGeom prst="rect">
            <a:avLst/>
          </a:prstGeom>
        </p:spPr>
      </p:pic>
      <p:grpSp>
        <p:nvGrpSpPr>
          <p:cNvPr id="977" name="グループ化 976">
            <a:extLst>
              <a:ext uri="{FF2B5EF4-FFF2-40B4-BE49-F238E27FC236}">
                <a16:creationId xmlns:a16="http://schemas.microsoft.com/office/drawing/2014/main" id="{0455AC88-3598-8273-D20C-480316ED9315}"/>
              </a:ext>
            </a:extLst>
          </p:cNvPr>
          <p:cNvGrpSpPr/>
          <p:nvPr/>
        </p:nvGrpSpPr>
        <p:grpSpPr>
          <a:xfrm>
            <a:off x="8462453" y="2031508"/>
            <a:ext cx="1876704" cy="1310078"/>
            <a:chOff x="8462453" y="2031508"/>
            <a:chExt cx="1876704" cy="1310078"/>
          </a:xfrm>
        </p:grpSpPr>
        <p:grpSp>
          <p:nvGrpSpPr>
            <p:cNvPr id="941" name="グループ化 940">
              <a:extLst>
                <a:ext uri="{FF2B5EF4-FFF2-40B4-BE49-F238E27FC236}">
                  <a16:creationId xmlns:a16="http://schemas.microsoft.com/office/drawing/2014/main" id="{B2C81233-5417-93BA-4FBF-BFED3E48A6C9}"/>
                </a:ext>
              </a:extLst>
            </p:cNvPr>
            <p:cNvGrpSpPr/>
            <p:nvPr/>
          </p:nvGrpSpPr>
          <p:grpSpPr>
            <a:xfrm>
              <a:off x="8462453" y="2031508"/>
              <a:ext cx="518203" cy="1310078"/>
              <a:chOff x="8462453" y="2034048"/>
              <a:chExt cx="518203" cy="1310078"/>
            </a:xfrm>
          </p:grpSpPr>
          <p:pic>
            <p:nvPicPr>
              <p:cNvPr id="908" name="図 907">
                <a:extLst>
                  <a:ext uri="{FF2B5EF4-FFF2-40B4-BE49-F238E27FC236}">
                    <a16:creationId xmlns:a16="http://schemas.microsoft.com/office/drawing/2014/main" id="{350167EC-9732-124C-A875-FF0F78EAFF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09" name="図 908">
                <a:extLst>
                  <a:ext uri="{FF2B5EF4-FFF2-40B4-BE49-F238E27FC236}">
                    <a16:creationId xmlns:a16="http://schemas.microsoft.com/office/drawing/2014/main" id="{A4027035-30C4-FFB3-064F-A58BEE5E95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10" name="図 909">
                <a:extLst>
                  <a:ext uri="{FF2B5EF4-FFF2-40B4-BE49-F238E27FC236}">
                    <a16:creationId xmlns:a16="http://schemas.microsoft.com/office/drawing/2014/main" id="{C7C32FD8-F685-4495-4535-FFE2BE0122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11" name="図 910">
                <a:extLst>
                  <a:ext uri="{FF2B5EF4-FFF2-40B4-BE49-F238E27FC236}">
                    <a16:creationId xmlns:a16="http://schemas.microsoft.com/office/drawing/2014/main" id="{8FDC4588-4C1F-EFC2-8322-F3DEDB0D3E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37" name="図 936">
                <a:extLst>
                  <a:ext uri="{FF2B5EF4-FFF2-40B4-BE49-F238E27FC236}">
                    <a16:creationId xmlns:a16="http://schemas.microsoft.com/office/drawing/2014/main" id="{90D54DD0-94DA-394D-DAAD-698BEF53B7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3131325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942" name="グループ化 941">
              <a:extLst>
                <a:ext uri="{FF2B5EF4-FFF2-40B4-BE49-F238E27FC236}">
                  <a16:creationId xmlns:a16="http://schemas.microsoft.com/office/drawing/2014/main" id="{A5B76534-30CB-C52F-F653-FED74D19455E}"/>
                </a:ext>
              </a:extLst>
            </p:cNvPr>
            <p:cNvGrpSpPr/>
            <p:nvPr/>
          </p:nvGrpSpPr>
          <p:grpSpPr>
            <a:xfrm>
              <a:off x="9140399" y="2031508"/>
              <a:ext cx="518203" cy="1310078"/>
              <a:chOff x="8462453" y="2034048"/>
              <a:chExt cx="518203" cy="1310078"/>
            </a:xfrm>
          </p:grpSpPr>
          <p:pic>
            <p:nvPicPr>
              <p:cNvPr id="943" name="図 942">
                <a:extLst>
                  <a:ext uri="{FF2B5EF4-FFF2-40B4-BE49-F238E27FC236}">
                    <a16:creationId xmlns:a16="http://schemas.microsoft.com/office/drawing/2014/main" id="{91F57FD4-EB57-396B-36AC-5DD986BDB0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47" name="図 946">
                <a:extLst>
                  <a:ext uri="{FF2B5EF4-FFF2-40B4-BE49-F238E27FC236}">
                    <a16:creationId xmlns:a16="http://schemas.microsoft.com/office/drawing/2014/main" id="{4C09EF2F-3C7D-5D38-A320-A4809560E6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48" name="図 947">
                <a:extLst>
                  <a:ext uri="{FF2B5EF4-FFF2-40B4-BE49-F238E27FC236}">
                    <a16:creationId xmlns:a16="http://schemas.microsoft.com/office/drawing/2014/main" id="{27FF6E42-430C-0558-3B3A-2FB1ED3D1D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49" name="図 948">
                <a:extLst>
                  <a:ext uri="{FF2B5EF4-FFF2-40B4-BE49-F238E27FC236}">
                    <a16:creationId xmlns:a16="http://schemas.microsoft.com/office/drawing/2014/main" id="{A0DC6024-4B19-1B5A-6194-D7A8321074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69" name="図 968">
                <a:extLst>
                  <a:ext uri="{FF2B5EF4-FFF2-40B4-BE49-F238E27FC236}">
                    <a16:creationId xmlns:a16="http://schemas.microsoft.com/office/drawing/2014/main" id="{C21D5BA9-4085-21D4-8E0F-348AEFE910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3131325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970" name="グループ化 969">
              <a:extLst>
                <a:ext uri="{FF2B5EF4-FFF2-40B4-BE49-F238E27FC236}">
                  <a16:creationId xmlns:a16="http://schemas.microsoft.com/office/drawing/2014/main" id="{94A3EC6A-915F-F720-558A-935181031934}"/>
                </a:ext>
              </a:extLst>
            </p:cNvPr>
            <p:cNvGrpSpPr/>
            <p:nvPr/>
          </p:nvGrpSpPr>
          <p:grpSpPr>
            <a:xfrm>
              <a:off x="9820954" y="2031508"/>
              <a:ext cx="518203" cy="1310078"/>
              <a:chOff x="8462453" y="2034048"/>
              <a:chExt cx="518203" cy="1310078"/>
            </a:xfrm>
          </p:grpSpPr>
          <p:pic>
            <p:nvPicPr>
              <p:cNvPr id="972" name="図 971">
                <a:extLst>
                  <a:ext uri="{FF2B5EF4-FFF2-40B4-BE49-F238E27FC236}">
                    <a16:creationId xmlns:a16="http://schemas.microsoft.com/office/drawing/2014/main" id="{66C77308-4573-9BA7-2D9F-C3E1F3EC06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73" name="図 972">
                <a:extLst>
                  <a:ext uri="{FF2B5EF4-FFF2-40B4-BE49-F238E27FC236}">
                    <a16:creationId xmlns:a16="http://schemas.microsoft.com/office/drawing/2014/main" id="{A2E75AD8-B74B-E975-7DE5-B7E35BA460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74" name="図 973">
                <a:extLst>
                  <a:ext uri="{FF2B5EF4-FFF2-40B4-BE49-F238E27FC236}">
                    <a16:creationId xmlns:a16="http://schemas.microsoft.com/office/drawing/2014/main" id="{90DC4DF9-88CD-7A74-DD94-FF84A6E0C1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75" name="図 974">
                <a:extLst>
                  <a:ext uri="{FF2B5EF4-FFF2-40B4-BE49-F238E27FC236}">
                    <a16:creationId xmlns:a16="http://schemas.microsoft.com/office/drawing/2014/main" id="{D0D9AF52-2215-F8A7-38CC-3BF7E139C8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76" name="図 975">
                <a:extLst>
                  <a:ext uri="{FF2B5EF4-FFF2-40B4-BE49-F238E27FC236}">
                    <a16:creationId xmlns:a16="http://schemas.microsoft.com/office/drawing/2014/main" id="{C61F164E-86BF-3487-8A9F-C766D450E2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3131325"/>
                <a:ext cx="518202" cy="212801"/>
              </a:xfrm>
              <a:prstGeom prst="rect">
                <a:avLst/>
              </a:prstGeom>
            </p:spPr>
          </p:pic>
        </p:grpSp>
      </p:grpSp>
      <p:grpSp>
        <p:nvGrpSpPr>
          <p:cNvPr id="1002" name="グループ化 1001">
            <a:extLst>
              <a:ext uri="{FF2B5EF4-FFF2-40B4-BE49-F238E27FC236}">
                <a16:creationId xmlns:a16="http://schemas.microsoft.com/office/drawing/2014/main" id="{7DB37FBB-54DA-9F42-D6F8-AFD01BD4E731}"/>
              </a:ext>
            </a:extLst>
          </p:cNvPr>
          <p:cNvGrpSpPr/>
          <p:nvPr/>
        </p:nvGrpSpPr>
        <p:grpSpPr>
          <a:xfrm>
            <a:off x="9838755" y="4771606"/>
            <a:ext cx="2534399" cy="1035759"/>
            <a:chOff x="9838755" y="4771606"/>
            <a:chExt cx="2534399" cy="1035759"/>
          </a:xfrm>
        </p:grpSpPr>
        <p:grpSp>
          <p:nvGrpSpPr>
            <p:cNvPr id="979" name="グループ化 978">
              <a:extLst>
                <a:ext uri="{FF2B5EF4-FFF2-40B4-BE49-F238E27FC236}">
                  <a16:creationId xmlns:a16="http://schemas.microsoft.com/office/drawing/2014/main" id="{DA6CFEFE-5551-558B-925B-F1C4C7E83C65}"/>
                </a:ext>
              </a:extLst>
            </p:cNvPr>
            <p:cNvGrpSpPr/>
            <p:nvPr/>
          </p:nvGrpSpPr>
          <p:grpSpPr>
            <a:xfrm>
              <a:off x="9838755" y="4771606"/>
              <a:ext cx="518203" cy="1035759"/>
              <a:chOff x="8462453" y="2034048"/>
              <a:chExt cx="518203" cy="1035759"/>
            </a:xfrm>
          </p:grpSpPr>
          <p:pic>
            <p:nvPicPr>
              <p:cNvPr id="992" name="図 991">
                <a:extLst>
                  <a:ext uri="{FF2B5EF4-FFF2-40B4-BE49-F238E27FC236}">
                    <a16:creationId xmlns:a16="http://schemas.microsoft.com/office/drawing/2014/main" id="{CB2DBE88-F515-1EFF-36C9-3994F6A3E5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93" name="図 992">
                <a:extLst>
                  <a:ext uri="{FF2B5EF4-FFF2-40B4-BE49-F238E27FC236}">
                    <a16:creationId xmlns:a16="http://schemas.microsoft.com/office/drawing/2014/main" id="{E9941863-E8BC-00EE-5761-0BD45FC585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94" name="図 993">
                <a:extLst>
                  <a:ext uri="{FF2B5EF4-FFF2-40B4-BE49-F238E27FC236}">
                    <a16:creationId xmlns:a16="http://schemas.microsoft.com/office/drawing/2014/main" id="{B8AE21B5-9FFC-6C8A-BCF9-C40C6EA0EB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95" name="図 994">
                <a:extLst>
                  <a:ext uri="{FF2B5EF4-FFF2-40B4-BE49-F238E27FC236}">
                    <a16:creationId xmlns:a16="http://schemas.microsoft.com/office/drawing/2014/main" id="{F2CE9836-A708-3698-05AE-D15FB71280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980" name="グループ化 979">
              <a:extLst>
                <a:ext uri="{FF2B5EF4-FFF2-40B4-BE49-F238E27FC236}">
                  <a16:creationId xmlns:a16="http://schemas.microsoft.com/office/drawing/2014/main" id="{4DC86578-7BA0-6746-C5D2-486FC4736F86}"/>
                </a:ext>
              </a:extLst>
            </p:cNvPr>
            <p:cNvGrpSpPr/>
            <p:nvPr/>
          </p:nvGrpSpPr>
          <p:grpSpPr>
            <a:xfrm>
              <a:off x="10510820" y="4771606"/>
              <a:ext cx="518203" cy="1035759"/>
              <a:chOff x="8462453" y="2034048"/>
              <a:chExt cx="518203" cy="1035759"/>
            </a:xfrm>
          </p:grpSpPr>
          <p:pic>
            <p:nvPicPr>
              <p:cNvPr id="987" name="図 986">
                <a:extLst>
                  <a:ext uri="{FF2B5EF4-FFF2-40B4-BE49-F238E27FC236}">
                    <a16:creationId xmlns:a16="http://schemas.microsoft.com/office/drawing/2014/main" id="{B8D30B6D-80C9-B4FD-B8A1-BD395578E7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88" name="図 987">
                <a:extLst>
                  <a:ext uri="{FF2B5EF4-FFF2-40B4-BE49-F238E27FC236}">
                    <a16:creationId xmlns:a16="http://schemas.microsoft.com/office/drawing/2014/main" id="{324DCCF2-EA0A-F6B2-C3A3-9107EFDDB8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89" name="図 988">
                <a:extLst>
                  <a:ext uri="{FF2B5EF4-FFF2-40B4-BE49-F238E27FC236}">
                    <a16:creationId xmlns:a16="http://schemas.microsoft.com/office/drawing/2014/main" id="{DF5DFD79-735C-CC05-101B-38C3A1FA00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90" name="図 989">
                <a:extLst>
                  <a:ext uri="{FF2B5EF4-FFF2-40B4-BE49-F238E27FC236}">
                    <a16:creationId xmlns:a16="http://schemas.microsoft.com/office/drawing/2014/main" id="{09270163-3C25-C4F0-31E4-E9435D5856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981" name="グループ化 980">
              <a:extLst>
                <a:ext uri="{FF2B5EF4-FFF2-40B4-BE49-F238E27FC236}">
                  <a16:creationId xmlns:a16="http://schemas.microsoft.com/office/drawing/2014/main" id="{D4457693-B72C-5CF1-797D-93423DE6F057}"/>
                </a:ext>
              </a:extLst>
            </p:cNvPr>
            <p:cNvGrpSpPr/>
            <p:nvPr/>
          </p:nvGrpSpPr>
          <p:grpSpPr>
            <a:xfrm>
              <a:off x="11182885" y="4771606"/>
              <a:ext cx="518203" cy="1035759"/>
              <a:chOff x="8462453" y="2034048"/>
              <a:chExt cx="518203" cy="1035759"/>
            </a:xfrm>
          </p:grpSpPr>
          <p:pic>
            <p:nvPicPr>
              <p:cNvPr id="982" name="図 981">
                <a:extLst>
                  <a:ext uri="{FF2B5EF4-FFF2-40B4-BE49-F238E27FC236}">
                    <a16:creationId xmlns:a16="http://schemas.microsoft.com/office/drawing/2014/main" id="{10CD3D0D-9CE2-849B-E6A9-5292B8AE57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83" name="図 982">
                <a:extLst>
                  <a:ext uri="{FF2B5EF4-FFF2-40B4-BE49-F238E27FC236}">
                    <a16:creationId xmlns:a16="http://schemas.microsoft.com/office/drawing/2014/main" id="{6F2B0A57-6D7B-5AE9-2618-BEFFB1BC98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84" name="図 983">
                <a:extLst>
                  <a:ext uri="{FF2B5EF4-FFF2-40B4-BE49-F238E27FC236}">
                    <a16:creationId xmlns:a16="http://schemas.microsoft.com/office/drawing/2014/main" id="{42FB6DFB-617F-97C4-4A4C-5D7EDCD0A6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85" name="図 984">
                <a:extLst>
                  <a:ext uri="{FF2B5EF4-FFF2-40B4-BE49-F238E27FC236}">
                    <a16:creationId xmlns:a16="http://schemas.microsoft.com/office/drawing/2014/main" id="{87A62F67-87FC-50F7-0593-199D709A9B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997" name="グループ化 996">
              <a:extLst>
                <a:ext uri="{FF2B5EF4-FFF2-40B4-BE49-F238E27FC236}">
                  <a16:creationId xmlns:a16="http://schemas.microsoft.com/office/drawing/2014/main" id="{0D272516-449A-8FD3-226D-223F22EDC115}"/>
                </a:ext>
              </a:extLst>
            </p:cNvPr>
            <p:cNvGrpSpPr/>
            <p:nvPr/>
          </p:nvGrpSpPr>
          <p:grpSpPr>
            <a:xfrm>
              <a:off x="11854951" y="4771606"/>
              <a:ext cx="518203" cy="1035759"/>
              <a:chOff x="8462453" y="2034048"/>
              <a:chExt cx="518203" cy="1035759"/>
            </a:xfrm>
          </p:grpSpPr>
          <p:pic>
            <p:nvPicPr>
              <p:cNvPr id="998" name="図 997">
                <a:extLst>
                  <a:ext uri="{FF2B5EF4-FFF2-40B4-BE49-F238E27FC236}">
                    <a16:creationId xmlns:a16="http://schemas.microsoft.com/office/drawing/2014/main" id="{DCEA0CEA-5427-49C5-D841-3B3E23C4E0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99" name="図 998">
                <a:extLst>
                  <a:ext uri="{FF2B5EF4-FFF2-40B4-BE49-F238E27FC236}">
                    <a16:creationId xmlns:a16="http://schemas.microsoft.com/office/drawing/2014/main" id="{5D108087-D022-75E3-815C-E6D0A21369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00" name="図 999">
                <a:extLst>
                  <a:ext uri="{FF2B5EF4-FFF2-40B4-BE49-F238E27FC236}">
                    <a16:creationId xmlns:a16="http://schemas.microsoft.com/office/drawing/2014/main" id="{72A6EA06-6BB7-320B-DFF5-AFF71DE998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01" name="図 1000">
                <a:extLst>
                  <a:ext uri="{FF2B5EF4-FFF2-40B4-BE49-F238E27FC236}">
                    <a16:creationId xmlns:a16="http://schemas.microsoft.com/office/drawing/2014/main" id="{77337D7D-10B2-E20A-EC83-E481418BE8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</p:grpSp>
      </p:grpSp>
      <p:grpSp>
        <p:nvGrpSpPr>
          <p:cNvPr id="685" name="グループ化 684">
            <a:extLst>
              <a:ext uri="{FF2B5EF4-FFF2-40B4-BE49-F238E27FC236}">
                <a16:creationId xmlns:a16="http://schemas.microsoft.com/office/drawing/2014/main" id="{2F2B6BD8-DB25-FBA3-0D2D-62D61FEE5B9B}"/>
              </a:ext>
            </a:extLst>
          </p:cNvPr>
          <p:cNvGrpSpPr/>
          <p:nvPr/>
        </p:nvGrpSpPr>
        <p:grpSpPr>
          <a:xfrm>
            <a:off x="1161333" y="4676850"/>
            <a:ext cx="1182648" cy="1575294"/>
            <a:chOff x="1161333" y="4676850"/>
            <a:chExt cx="1182648" cy="1575294"/>
          </a:xfrm>
        </p:grpSpPr>
        <p:grpSp>
          <p:nvGrpSpPr>
            <p:cNvPr id="667" name="グループ化 666">
              <a:extLst>
                <a:ext uri="{FF2B5EF4-FFF2-40B4-BE49-F238E27FC236}">
                  <a16:creationId xmlns:a16="http://schemas.microsoft.com/office/drawing/2014/main" id="{5664D664-AB05-7A49-044E-AD7073B46A95}"/>
                </a:ext>
              </a:extLst>
            </p:cNvPr>
            <p:cNvGrpSpPr/>
            <p:nvPr/>
          </p:nvGrpSpPr>
          <p:grpSpPr>
            <a:xfrm>
              <a:off x="1161333" y="4676850"/>
              <a:ext cx="518202" cy="1575294"/>
              <a:chOff x="1161333" y="4676850"/>
              <a:chExt cx="518202" cy="1575294"/>
            </a:xfrm>
          </p:grpSpPr>
          <p:pic>
            <p:nvPicPr>
              <p:cNvPr id="1008" name="図 1007">
                <a:extLst>
                  <a:ext uri="{FF2B5EF4-FFF2-40B4-BE49-F238E27FC236}">
                    <a16:creationId xmlns:a16="http://schemas.microsoft.com/office/drawing/2014/main" id="{0FA8BF4F-D4DA-D5F9-EC92-080A873784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49434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09" name="図 1008">
                <a:extLst>
                  <a:ext uri="{FF2B5EF4-FFF2-40B4-BE49-F238E27FC236}">
                    <a16:creationId xmlns:a16="http://schemas.microsoft.com/office/drawing/2014/main" id="{9595B63A-E4EE-FAB7-D241-BC104768C1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766846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10" name="図 1009">
                <a:extLst>
                  <a:ext uri="{FF2B5EF4-FFF2-40B4-BE49-F238E27FC236}">
                    <a16:creationId xmlns:a16="http://schemas.microsoft.com/office/drawing/2014/main" id="{3433B259-F6E4-675C-7588-89CC34E825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6039343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11" name="図 1010">
                <a:extLst>
                  <a:ext uri="{FF2B5EF4-FFF2-40B4-BE49-F238E27FC236}">
                    <a16:creationId xmlns:a16="http://schemas.microsoft.com/office/drawing/2014/main" id="{5D10E8D8-6BB4-24DA-5651-E939700479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2218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65" name="図 664">
                <a:extLst>
                  <a:ext uri="{FF2B5EF4-FFF2-40B4-BE49-F238E27FC236}">
                    <a16:creationId xmlns:a16="http://schemas.microsoft.com/office/drawing/2014/main" id="{0669464B-4AE6-FE22-B58A-5935CB123A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494934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66" name="図 665">
                <a:extLst>
                  <a:ext uri="{FF2B5EF4-FFF2-40B4-BE49-F238E27FC236}">
                    <a16:creationId xmlns:a16="http://schemas.microsoft.com/office/drawing/2014/main" id="{15598462-2BDE-0DA6-1B49-0E75708A0C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4676850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678" name="グループ化 677">
              <a:extLst>
                <a:ext uri="{FF2B5EF4-FFF2-40B4-BE49-F238E27FC236}">
                  <a16:creationId xmlns:a16="http://schemas.microsoft.com/office/drawing/2014/main" id="{13AB9D18-BDA5-BE59-4280-55E4D9CF1225}"/>
                </a:ext>
              </a:extLst>
            </p:cNvPr>
            <p:cNvGrpSpPr/>
            <p:nvPr/>
          </p:nvGrpSpPr>
          <p:grpSpPr>
            <a:xfrm>
              <a:off x="1825779" y="4676850"/>
              <a:ext cx="518202" cy="1575294"/>
              <a:chOff x="1161333" y="4676850"/>
              <a:chExt cx="518202" cy="1575294"/>
            </a:xfrm>
          </p:grpSpPr>
          <p:pic>
            <p:nvPicPr>
              <p:cNvPr id="679" name="図 678">
                <a:extLst>
                  <a:ext uri="{FF2B5EF4-FFF2-40B4-BE49-F238E27FC236}">
                    <a16:creationId xmlns:a16="http://schemas.microsoft.com/office/drawing/2014/main" id="{A6F03216-1AE1-EC88-A606-7CCB3B847E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49434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80" name="図 679">
                <a:extLst>
                  <a:ext uri="{FF2B5EF4-FFF2-40B4-BE49-F238E27FC236}">
                    <a16:creationId xmlns:a16="http://schemas.microsoft.com/office/drawing/2014/main" id="{800481C4-6018-92E3-F7D4-28A9EF9D3F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766846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81" name="図 680">
                <a:extLst>
                  <a:ext uri="{FF2B5EF4-FFF2-40B4-BE49-F238E27FC236}">
                    <a16:creationId xmlns:a16="http://schemas.microsoft.com/office/drawing/2014/main" id="{6AACFD08-CB9E-619B-FEC4-6CFB63372C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6039343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82" name="図 681">
                <a:extLst>
                  <a:ext uri="{FF2B5EF4-FFF2-40B4-BE49-F238E27FC236}">
                    <a16:creationId xmlns:a16="http://schemas.microsoft.com/office/drawing/2014/main" id="{0A385BC3-F927-FFDB-E45B-1C463D686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2218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83" name="図 682">
                <a:extLst>
                  <a:ext uri="{FF2B5EF4-FFF2-40B4-BE49-F238E27FC236}">
                    <a16:creationId xmlns:a16="http://schemas.microsoft.com/office/drawing/2014/main" id="{040E1835-F802-079B-3F1F-EDC83B94B6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494934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84" name="図 683">
                <a:extLst>
                  <a:ext uri="{FF2B5EF4-FFF2-40B4-BE49-F238E27FC236}">
                    <a16:creationId xmlns:a16="http://schemas.microsoft.com/office/drawing/2014/main" id="{A2983E51-DDC5-8448-C68C-77EC7CE4A8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4676850"/>
                <a:ext cx="518202" cy="212801"/>
              </a:xfrm>
              <a:prstGeom prst="rect">
                <a:avLst/>
              </a:prstGeom>
            </p:spPr>
          </p:pic>
        </p:grpSp>
      </p:grpSp>
      <p:grpSp>
        <p:nvGrpSpPr>
          <p:cNvPr id="768" name="グループ化 767">
            <a:extLst>
              <a:ext uri="{FF2B5EF4-FFF2-40B4-BE49-F238E27FC236}">
                <a16:creationId xmlns:a16="http://schemas.microsoft.com/office/drawing/2014/main" id="{F3F42150-2C39-FE48-3DFA-A7EA66ECE440}"/>
              </a:ext>
            </a:extLst>
          </p:cNvPr>
          <p:cNvGrpSpPr/>
          <p:nvPr/>
        </p:nvGrpSpPr>
        <p:grpSpPr>
          <a:xfrm>
            <a:off x="974916" y="7280767"/>
            <a:ext cx="3798844" cy="1859500"/>
            <a:chOff x="974916" y="7280767"/>
            <a:chExt cx="3798844" cy="1859500"/>
          </a:xfrm>
        </p:grpSpPr>
        <p:grpSp>
          <p:nvGrpSpPr>
            <p:cNvPr id="265" name="グループ化 264">
              <a:extLst>
                <a:ext uri="{FF2B5EF4-FFF2-40B4-BE49-F238E27FC236}">
                  <a16:creationId xmlns:a16="http://schemas.microsoft.com/office/drawing/2014/main" id="{E8710F56-FB3A-12DB-8868-FB13E857DCDA}"/>
                </a:ext>
              </a:extLst>
            </p:cNvPr>
            <p:cNvGrpSpPr/>
            <p:nvPr/>
          </p:nvGrpSpPr>
          <p:grpSpPr>
            <a:xfrm>
              <a:off x="974916" y="7280767"/>
              <a:ext cx="3798844" cy="518204"/>
              <a:chOff x="974916" y="7280767"/>
              <a:chExt cx="3798844" cy="518204"/>
            </a:xfrm>
          </p:grpSpPr>
          <p:pic>
            <p:nvPicPr>
              <p:cNvPr id="695" name="図 694">
                <a:extLst>
                  <a:ext uri="{FF2B5EF4-FFF2-40B4-BE49-F238E27FC236}">
                    <a16:creationId xmlns:a16="http://schemas.microsoft.com/office/drawing/2014/main" id="{C0C1AD60-6EDF-7296-85CD-479D004D7E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96" name="図 695">
                <a:extLst>
                  <a:ext uri="{FF2B5EF4-FFF2-40B4-BE49-F238E27FC236}">
                    <a16:creationId xmlns:a16="http://schemas.microsoft.com/office/drawing/2014/main" id="{A3465944-5B24-C738-C833-206991CF93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97" name="図 696">
                <a:extLst>
                  <a:ext uri="{FF2B5EF4-FFF2-40B4-BE49-F238E27FC236}">
                    <a16:creationId xmlns:a16="http://schemas.microsoft.com/office/drawing/2014/main" id="{6E03E2E7-9874-8D60-59B3-70FC159F41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98" name="図 697">
                <a:extLst>
                  <a:ext uri="{FF2B5EF4-FFF2-40B4-BE49-F238E27FC236}">
                    <a16:creationId xmlns:a16="http://schemas.microsoft.com/office/drawing/2014/main" id="{13348193-6604-FFF0-6206-468BD9D5EC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99" name="図 698">
                <a:extLst>
                  <a:ext uri="{FF2B5EF4-FFF2-40B4-BE49-F238E27FC236}">
                    <a16:creationId xmlns:a16="http://schemas.microsoft.com/office/drawing/2014/main" id="{772031A5-78D0-0BC6-DF3A-D5BD0B99B8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00" name="図 699">
                <a:extLst>
                  <a:ext uri="{FF2B5EF4-FFF2-40B4-BE49-F238E27FC236}">
                    <a16:creationId xmlns:a16="http://schemas.microsoft.com/office/drawing/2014/main" id="{90DF52F7-A3B7-3B45-48C7-0C8D33CAAF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01" name="図 700">
                <a:extLst>
                  <a:ext uri="{FF2B5EF4-FFF2-40B4-BE49-F238E27FC236}">
                    <a16:creationId xmlns:a16="http://schemas.microsoft.com/office/drawing/2014/main" id="{AB93BC5C-D1E1-E738-5960-393770DBEC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02" name="図 701">
                <a:extLst>
                  <a:ext uri="{FF2B5EF4-FFF2-40B4-BE49-F238E27FC236}">
                    <a16:creationId xmlns:a16="http://schemas.microsoft.com/office/drawing/2014/main" id="{60D46F9F-57A3-5016-48BE-33FD5F3636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03" name="図 702">
                <a:extLst>
                  <a:ext uri="{FF2B5EF4-FFF2-40B4-BE49-F238E27FC236}">
                    <a16:creationId xmlns:a16="http://schemas.microsoft.com/office/drawing/2014/main" id="{3BBEA7EB-8487-4960-53EB-E215053FDF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56" name="図 255">
                <a:extLst>
                  <a:ext uri="{FF2B5EF4-FFF2-40B4-BE49-F238E27FC236}">
                    <a16:creationId xmlns:a16="http://schemas.microsoft.com/office/drawing/2014/main" id="{6D4BA3A0-9848-1728-F685-D1E56E1504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04857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57" name="図 256">
                <a:extLst>
                  <a:ext uri="{FF2B5EF4-FFF2-40B4-BE49-F238E27FC236}">
                    <a16:creationId xmlns:a16="http://schemas.microsoft.com/office/drawing/2014/main" id="{06607D32-BB83-D25A-9332-F609450F6C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580706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58" name="図 257">
                <a:extLst>
                  <a:ext uri="{FF2B5EF4-FFF2-40B4-BE49-F238E27FC236}">
                    <a16:creationId xmlns:a16="http://schemas.microsoft.com/office/drawing/2014/main" id="{5BE2BAB4-4A21-96B0-8C56-E368FFC78A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856555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59" name="図 258">
                <a:extLst>
                  <a:ext uri="{FF2B5EF4-FFF2-40B4-BE49-F238E27FC236}">
                    <a16:creationId xmlns:a16="http://schemas.microsoft.com/office/drawing/2014/main" id="{4B89A25E-E2B8-74ED-E9CA-FBCEB28684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132404" y="74334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64" name="図 263">
                <a:extLst>
                  <a:ext uri="{FF2B5EF4-FFF2-40B4-BE49-F238E27FC236}">
                    <a16:creationId xmlns:a16="http://schemas.microsoft.com/office/drawing/2014/main" id="{2E3579FA-40C6-AF75-8CB3-879D243453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408259" y="7433467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269" name="グループ化 268">
              <a:extLst>
                <a:ext uri="{FF2B5EF4-FFF2-40B4-BE49-F238E27FC236}">
                  <a16:creationId xmlns:a16="http://schemas.microsoft.com/office/drawing/2014/main" id="{316A39AD-D884-E4FA-ABDB-176DFB5C0F9A}"/>
                </a:ext>
              </a:extLst>
            </p:cNvPr>
            <p:cNvGrpSpPr/>
            <p:nvPr/>
          </p:nvGrpSpPr>
          <p:grpSpPr>
            <a:xfrm>
              <a:off x="974916" y="7952618"/>
              <a:ext cx="3798844" cy="518204"/>
              <a:chOff x="974916" y="7280767"/>
              <a:chExt cx="3798844" cy="518204"/>
            </a:xfrm>
          </p:grpSpPr>
          <p:pic>
            <p:nvPicPr>
              <p:cNvPr id="270" name="図 269">
                <a:extLst>
                  <a:ext uri="{FF2B5EF4-FFF2-40B4-BE49-F238E27FC236}">
                    <a16:creationId xmlns:a16="http://schemas.microsoft.com/office/drawing/2014/main" id="{D9028B76-20C6-4FF1-3F39-86BCEE9B76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1" name="図 270">
                <a:extLst>
                  <a:ext uri="{FF2B5EF4-FFF2-40B4-BE49-F238E27FC236}">
                    <a16:creationId xmlns:a16="http://schemas.microsoft.com/office/drawing/2014/main" id="{21DD8B34-02C7-02E8-F485-6B88E600E1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2" name="図 271">
                <a:extLst>
                  <a:ext uri="{FF2B5EF4-FFF2-40B4-BE49-F238E27FC236}">
                    <a16:creationId xmlns:a16="http://schemas.microsoft.com/office/drawing/2014/main" id="{AD81840E-58DD-1258-881C-4ECF18E5AD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3" name="図 272">
                <a:extLst>
                  <a:ext uri="{FF2B5EF4-FFF2-40B4-BE49-F238E27FC236}">
                    <a16:creationId xmlns:a16="http://schemas.microsoft.com/office/drawing/2014/main" id="{DB9EC87C-2D3F-F27C-FE78-4C2A30D988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4" name="図 273">
                <a:extLst>
                  <a:ext uri="{FF2B5EF4-FFF2-40B4-BE49-F238E27FC236}">
                    <a16:creationId xmlns:a16="http://schemas.microsoft.com/office/drawing/2014/main" id="{34A54C03-9EB7-F578-7C91-26657CA271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5" name="図 274">
                <a:extLst>
                  <a:ext uri="{FF2B5EF4-FFF2-40B4-BE49-F238E27FC236}">
                    <a16:creationId xmlns:a16="http://schemas.microsoft.com/office/drawing/2014/main" id="{40A5AA27-479B-E5A5-06AB-FC6891FBD2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6" name="図 275">
                <a:extLst>
                  <a:ext uri="{FF2B5EF4-FFF2-40B4-BE49-F238E27FC236}">
                    <a16:creationId xmlns:a16="http://schemas.microsoft.com/office/drawing/2014/main" id="{7A2FD4E5-1795-FAFE-6CB2-B0D1CB7689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7" name="図 276">
                <a:extLst>
                  <a:ext uri="{FF2B5EF4-FFF2-40B4-BE49-F238E27FC236}">
                    <a16:creationId xmlns:a16="http://schemas.microsoft.com/office/drawing/2014/main" id="{1CF42F62-17E3-9D61-609D-BAFF5169D8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8" name="図 277">
                <a:extLst>
                  <a:ext uri="{FF2B5EF4-FFF2-40B4-BE49-F238E27FC236}">
                    <a16:creationId xmlns:a16="http://schemas.microsoft.com/office/drawing/2014/main" id="{CFE724C9-8F2B-9B26-AF17-BF35C536BD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9" name="図 278">
                <a:extLst>
                  <a:ext uri="{FF2B5EF4-FFF2-40B4-BE49-F238E27FC236}">
                    <a16:creationId xmlns:a16="http://schemas.microsoft.com/office/drawing/2014/main" id="{14E8D18D-14F6-880B-B807-0C000DF41C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04857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80" name="図 279">
                <a:extLst>
                  <a:ext uri="{FF2B5EF4-FFF2-40B4-BE49-F238E27FC236}">
                    <a16:creationId xmlns:a16="http://schemas.microsoft.com/office/drawing/2014/main" id="{FD01AE5F-18C7-B3C4-4122-42F09E3693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580706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81" name="図 280">
                <a:extLst>
                  <a:ext uri="{FF2B5EF4-FFF2-40B4-BE49-F238E27FC236}">
                    <a16:creationId xmlns:a16="http://schemas.microsoft.com/office/drawing/2014/main" id="{48F705AD-0B66-0323-8C3E-75E0B21063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856555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82" name="図 281">
                <a:extLst>
                  <a:ext uri="{FF2B5EF4-FFF2-40B4-BE49-F238E27FC236}">
                    <a16:creationId xmlns:a16="http://schemas.microsoft.com/office/drawing/2014/main" id="{E6758921-DF56-802C-358F-95B20E6965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132404" y="74334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04" name="図 303">
                <a:extLst>
                  <a:ext uri="{FF2B5EF4-FFF2-40B4-BE49-F238E27FC236}">
                    <a16:creationId xmlns:a16="http://schemas.microsoft.com/office/drawing/2014/main" id="{52A82334-2FF5-5C52-2C64-00C1E08C8A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408259" y="7433467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305" name="グループ化 304">
              <a:extLst>
                <a:ext uri="{FF2B5EF4-FFF2-40B4-BE49-F238E27FC236}">
                  <a16:creationId xmlns:a16="http://schemas.microsoft.com/office/drawing/2014/main" id="{0AFC8F67-3FE3-ACBA-7055-A81F17F6533C}"/>
                </a:ext>
              </a:extLst>
            </p:cNvPr>
            <p:cNvGrpSpPr/>
            <p:nvPr/>
          </p:nvGrpSpPr>
          <p:grpSpPr>
            <a:xfrm>
              <a:off x="974916" y="8622063"/>
              <a:ext cx="3798844" cy="518204"/>
              <a:chOff x="974916" y="7280767"/>
              <a:chExt cx="3798844" cy="518204"/>
            </a:xfrm>
          </p:grpSpPr>
          <p:pic>
            <p:nvPicPr>
              <p:cNvPr id="306" name="図 305">
                <a:extLst>
                  <a:ext uri="{FF2B5EF4-FFF2-40B4-BE49-F238E27FC236}">
                    <a16:creationId xmlns:a16="http://schemas.microsoft.com/office/drawing/2014/main" id="{074DE449-1F51-B3E2-D2C4-86FE25AA64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07" name="図 306">
                <a:extLst>
                  <a:ext uri="{FF2B5EF4-FFF2-40B4-BE49-F238E27FC236}">
                    <a16:creationId xmlns:a16="http://schemas.microsoft.com/office/drawing/2014/main" id="{6D76ED6F-634B-A06D-54D2-6C34D5FA00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08" name="図 307">
                <a:extLst>
                  <a:ext uri="{FF2B5EF4-FFF2-40B4-BE49-F238E27FC236}">
                    <a16:creationId xmlns:a16="http://schemas.microsoft.com/office/drawing/2014/main" id="{825A2655-B4A9-B6F1-EB7C-490360E4CA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09" name="図 308">
                <a:extLst>
                  <a:ext uri="{FF2B5EF4-FFF2-40B4-BE49-F238E27FC236}">
                    <a16:creationId xmlns:a16="http://schemas.microsoft.com/office/drawing/2014/main" id="{65BD6E62-C5B9-F755-15A8-C6A802DAA8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0" name="図 309">
                <a:extLst>
                  <a:ext uri="{FF2B5EF4-FFF2-40B4-BE49-F238E27FC236}">
                    <a16:creationId xmlns:a16="http://schemas.microsoft.com/office/drawing/2014/main" id="{67B9EBC5-DA04-C9B6-8886-316E4F72CB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1" name="図 310">
                <a:extLst>
                  <a:ext uri="{FF2B5EF4-FFF2-40B4-BE49-F238E27FC236}">
                    <a16:creationId xmlns:a16="http://schemas.microsoft.com/office/drawing/2014/main" id="{AF242028-AFEF-4369-56BC-D6C6E38081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2" name="図 311">
                <a:extLst>
                  <a:ext uri="{FF2B5EF4-FFF2-40B4-BE49-F238E27FC236}">
                    <a16:creationId xmlns:a16="http://schemas.microsoft.com/office/drawing/2014/main" id="{9E512E67-1B84-35D9-40A7-E1E1E8EF11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3" name="図 312">
                <a:extLst>
                  <a:ext uri="{FF2B5EF4-FFF2-40B4-BE49-F238E27FC236}">
                    <a16:creationId xmlns:a16="http://schemas.microsoft.com/office/drawing/2014/main" id="{78E58738-547B-B611-B7D5-C9F5CEBF03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4" name="図 313">
                <a:extLst>
                  <a:ext uri="{FF2B5EF4-FFF2-40B4-BE49-F238E27FC236}">
                    <a16:creationId xmlns:a16="http://schemas.microsoft.com/office/drawing/2014/main" id="{4965CFAC-4029-F49A-F163-57EAA32165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5" name="図 314">
                <a:extLst>
                  <a:ext uri="{FF2B5EF4-FFF2-40B4-BE49-F238E27FC236}">
                    <a16:creationId xmlns:a16="http://schemas.microsoft.com/office/drawing/2014/main" id="{ED23C234-9817-A871-638E-79331311E7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04857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6" name="図 315">
                <a:extLst>
                  <a:ext uri="{FF2B5EF4-FFF2-40B4-BE49-F238E27FC236}">
                    <a16:creationId xmlns:a16="http://schemas.microsoft.com/office/drawing/2014/main" id="{ED8DADBA-89A2-B338-D958-C000D18A71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580706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7" name="図 316">
                <a:extLst>
                  <a:ext uri="{FF2B5EF4-FFF2-40B4-BE49-F238E27FC236}">
                    <a16:creationId xmlns:a16="http://schemas.microsoft.com/office/drawing/2014/main" id="{295DD711-32F6-5238-8B69-1812564B87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856555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8" name="図 317">
                <a:extLst>
                  <a:ext uri="{FF2B5EF4-FFF2-40B4-BE49-F238E27FC236}">
                    <a16:creationId xmlns:a16="http://schemas.microsoft.com/office/drawing/2014/main" id="{8E9D88DF-0427-1742-8509-536155E95B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132404" y="74334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9" name="図 318">
                <a:extLst>
                  <a:ext uri="{FF2B5EF4-FFF2-40B4-BE49-F238E27FC236}">
                    <a16:creationId xmlns:a16="http://schemas.microsoft.com/office/drawing/2014/main" id="{EF74CBB3-273E-2ED5-8EF7-432B8EBAEB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408259" y="7433467"/>
                <a:ext cx="518202" cy="212801"/>
              </a:xfrm>
              <a:prstGeom prst="rect">
                <a:avLst/>
              </a:prstGeom>
            </p:spPr>
          </p:pic>
        </p:grpSp>
      </p:grpSp>
      <p:grpSp>
        <p:nvGrpSpPr>
          <p:cNvPr id="842" name="グループ化 841">
            <a:extLst>
              <a:ext uri="{FF2B5EF4-FFF2-40B4-BE49-F238E27FC236}">
                <a16:creationId xmlns:a16="http://schemas.microsoft.com/office/drawing/2014/main" id="{DAD44566-EC61-A798-F5B0-D5502DABF55F}"/>
              </a:ext>
            </a:extLst>
          </p:cNvPr>
          <p:cNvGrpSpPr/>
          <p:nvPr/>
        </p:nvGrpSpPr>
        <p:grpSpPr>
          <a:xfrm>
            <a:off x="5602727" y="7283699"/>
            <a:ext cx="2419593" cy="1871691"/>
            <a:chOff x="5602727" y="7287509"/>
            <a:chExt cx="2419593" cy="1871691"/>
          </a:xfrm>
        </p:grpSpPr>
        <p:grpSp>
          <p:nvGrpSpPr>
            <p:cNvPr id="770" name="グループ化 769">
              <a:extLst>
                <a:ext uri="{FF2B5EF4-FFF2-40B4-BE49-F238E27FC236}">
                  <a16:creationId xmlns:a16="http://schemas.microsoft.com/office/drawing/2014/main" id="{4A9FE0EB-F929-3A65-80A8-5716C02A813E}"/>
                </a:ext>
              </a:extLst>
            </p:cNvPr>
            <p:cNvGrpSpPr/>
            <p:nvPr/>
          </p:nvGrpSpPr>
          <p:grpSpPr>
            <a:xfrm rot="10800000">
              <a:off x="5602727" y="8640997"/>
              <a:ext cx="2419593" cy="518203"/>
              <a:chOff x="974916" y="7280768"/>
              <a:chExt cx="2419593" cy="518203"/>
            </a:xfrm>
          </p:grpSpPr>
          <p:pic>
            <p:nvPicPr>
              <p:cNvPr id="827" name="図 826">
                <a:extLst>
                  <a:ext uri="{FF2B5EF4-FFF2-40B4-BE49-F238E27FC236}">
                    <a16:creationId xmlns:a16="http://schemas.microsoft.com/office/drawing/2014/main" id="{CF3947AC-7FDB-4978-3095-916B59D84E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28" name="図 827">
                <a:extLst>
                  <a:ext uri="{FF2B5EF4-FFF2-40B4-BE49-F238E27FC236}">
                    <a16:creationId xmlns:a16="http://schemas.microsoft.com/office/drawing/2014/main" id="{FF09D879-F2E6-325E-B00F-A6FF17CA50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29" name="図 828">
                <a:extLst>
                  <a:ext uri="{FF2B5EF4-FFF2-40B4-BE49-F238E27FC236}">
                    <a16:creationId xmlns:a16="http://schemas.microsoft.com/office/drawing/2014/main" id="{0E6AAB6A-6435-036F-BDE8-FD369B6AB3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0" name="図 829">
                <a:extLst>
                  <a:ext uri="{FF2B5EF4-FFF2-40B4-BE49-F238E27FC236}">
                    <a16:creationId xmlns:a16="http://schemas.microsoft.com/office/drawing/2014/main" id="{F1F3FF53-C965-53CF-06E4-78323604D3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1" name="図 830">
                <a:extLst>
                  <a:ext uri="{FF2B5EF4-FFF2-40B4-BE49-F238E27FC236}">
                    <a16:creationId xmlns:a16="http://schemas.microsoft.com/office/drawing/2014/main" id="{1C71F086-AD6F-D7FD-E782-32AA7485A6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2" name="図 831">
                <a:extLst>
                  <a:ext uri="{FF2B5EF4-FFF2-40B4-BE49-F238E27FC236}">
                    <a16:creationId xmlns:a16="http://schemas.microsoft.com/office/drawing/2014/main" id="{A46FDE90-2F9B-EAE1-9E88-AE188275CB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3" name="図 832">
                <a:extLst>
                  <a:ext uri="{FF2B5EF4-FFF2-40B4-BE49-F238E27FC236}">
                    <a16:creationId xmlns:a16="http://schemas.microsoft.com/office/drawing/2014/main" id="{5C9AE778-AB0F-752F-B007-79EDEAAB8E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4" name="図 833">
                <a:extLst>
                  <a:ext uri="{FF2B5EF4-FFF2-40B4-BE49-F238E27FC236}">
                    <a16:creationId xmlns:a16="http://schemas.microsoft.com/office/drawing/2014/main" id="{EBF4F340-4FED-5BB6-02B1-7781FB3DAE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5" name="図 834">
                <a:extLst>
                  <a:ext uri="{FF2B5EF4-FFF2-40B4-BE49-F238E27FC236}">
                    <a16:creationId xmlns:a16="http://schemas.microsoft.com/office/drawing/2014/main" id="{2CE97052-0C4A-951F-BA0F-A8EC9AC73F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771" name="グループ化 770">
              <a:extLst>
                <a:ext uri="{FF2B5EF4-FFF2-40B4-BE49-F238E27FC236}">
                  <a16:creationId xmlns:a16="http://schemas.microsoft.com/office/drawing/2014/main" id="{3FD44BDC-351A-8B66-3E76-C52C4054604A}"/>
                </a:ext>
              </a:extLst>
            </p:cNvPr>
            <p:cNvGrpSpPr/>
            <p:nvPr/>
          </p:nvGrpSpPr>
          <p:grpSpPr>
            <a:xfrm rot="10800000">
              <a:off x="5602727" y="7964253"/>
              <a:ext cx="2419593" cy="518203"/>
              <a:chOff x="974916" y="7280768"/>
              <a:chExt cx="2419593" cy="518203"/>
            </a:xfrm>
          </p:grpSpPr>
          <p:pic>
            <p:nvPicPr>
              <p:cNvPr id="793" name="図 792">
                <a:extLst>
                  <a:ext uri="{FF2B5EF4-FFF2-40B4-BE49-F238E27FC236}">
                    <a16:creationId xmlns:a16="http://schemas.microsoft.com/office/drawing/2014/main" id="{392AE195-5114-BA2A-C1BE-B7EAC9EDD6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4" name="図 793">
                <a:extLst>
                  <a:ext uri="{FF2B5EF4-FFF2-40B4-BE49-F238E27FC236}">
                    <a16:creationId xmlns:a16="http://schemas.microsoft.com/office/drawing/2014/main" id="{A233EEAC-46D7-FBF1-74C5-9712926890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5" name="図 794">
                <a:extLst>
                  <a:ext uri="{FF2B5EF4-FFF2-40B4-BE49-F238E27FC236}">
                    <a16:creationId xmlns:a16="http://schemas.microsoft.com/office/drawing/2014/main" id="{511B3582-76E1-6679-1F3D-3E87635AE2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6" name="図 795">
                <a:extLst>
                  <a:ext uri="{FF2B5EF4-FFF2-40B4-BE49-F238E27FC236}">
                    <a16:creationId xmlns:a16="http://schemas.microsoft.com/office/drawing/2014/main" id="{16755B1C-750C-5551-305D-D044935D83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7" name="図 796">
                <a:extLst>
                  <a:ext uri="{FF2B5EF4-FFF2-40B4-BE49-F238E27FC236}">
                    <a16:creationId xmlns:a16="http://schemas.microsoft.com/office/drawing/2014/main" id="{2DE69A2C-8532-E791-359F-B645F79F2E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8" name="図 797">
                <a:extLst>
                  <a:ext uri="{FF2B5EF4-FFF2-40B4-BE49-F238E27FC236}">
                    <a16:creationId xmlns:a16="http://schemas.microsoft.com/office/drawing/2014/main" id="{2A8C8B6F-24CE-386E-80C8-5D6C4FB858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9" name="図 798">
                <a:extLst>
                  <a:ext uri="{FF2B5EF4-FFF2-40B4-BE49-F238E27FC236}">
                    <a16:creationId xmlns:a16="http://schemas.microsoft.com/office/drawing/2014/main" id="{94229AC3-650D-5950-29B3-08EDF2CDAD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00" name="図 799">
                <a:extLst>
                  <a:ext uri="{FF2B5EF4-FFF2-40B4-BE49-F238E27FC236}">
                    <a16:creationId xmlns:a16="http://schemas.microsoft.com/office/drawing/2014/main" id="{3F06C73C-EF35-A995-7D99-0F2F7698C9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21" name="図 820">
                <a:extLst>
                  <a:ext uri="{FF2B5EF4-FFF2-40B4-BE49-F238E27FC236}">
                    <a16:creationId xmlns:a16="http://schemas.microsoft.com/office/drawing/2014/main" id="{811B379B-7EA0-27E7-7A2A-156438F265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772" name="グループ化 771">
              <a:extLst>
                <a:ext uri="{FF2B5EF4-FFF2-40B4-BE49-F238E27FC236}">
                  <a16:creationId xmlns:a16="http://schemas.microsoft.com/office/drawing/2014/main" id="{9E05CAE7-977A-8E45-28D8-650EEA780F73}"/>
                </a:ext>
              </a:extLst>
            </p:cNvPr>
            <p:cNvGrpSpPr/>
            <p:nvPr/>
          </p:nvGrpSpPr>
          <p:grpSpPr>
            <a:xfrm rot="10800000">
              <a:off x="5602727" y="7287509"/>
              <a:ext cx="2419593" cy="518203"/>
              <a:chOff x="974916" y="7280768"/>
              <a:chExt cx="2419593" cy="518203"/>
            </a:xfrm>
          </p:grpSpPr>
          <p:pic>
            <p:nvPicPr>
              <p:cNvPr id="773" name="図 772">
                <a:extLst>
                  <a:ext uri="{FF2B5EF4-FFF2-40B4-BE49-F238E27FC236}">
                    <a16:creationId xmlns:a16="http://schemas.microsoft.com/office/drawing/2014/main" id="{14C6C8CD-EFB1-B65C-22BF-BF7D157F7F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4" name="図 773">
                <a:extLst>
                  <a:ext uri="{FF2B5EF4-FFF2-40B4-BE49-F238E27FC236}">
                    <a16:creationId xmlns:a16="http://schemas.microsoft.com/office/drawing/2014/main" id="{2CC326A9-9052-2884-7995-AC6443E1EF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5" name="図 774">
                <a:extLst>
                  <a:ext uri="{FF2B5EF4-FFF2-40B4-BE49-F238E27FC236}">
                    <a16:creationId xmlns:a16="http://schemas.microsoft.com/office/drawing/2014/main" id="{F9455B0E-7BAC-1DB2-340B-448AFD3D93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6" name="図 775">
                <a:extLst>
                  <a:ext uri="{FF2B5EF4-FFF2-40B4-BE49-F238E27FC236}">
                    <a16:creationId xmlns:a16="http://schemas.microsoft.com/office/drawing/2014/main" id="{6ECF0B45-9038-387C-2913-C9FE1736F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7" name="図 776">
                <a:extLst>
                  <a:ext uri="{FF2B5EF4-FFF2-40B4-BE49-F238E27FC236}">
                    <a16:creationId xmlns:a16="http://schemas.microsoft.com/office/drawing/2014/main" id="{DB169265-72B1-6421-47CD-7054C60A0A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8" name="図 777">
                <a:extLst>
                  <a:ext uri="{FF2B5EF4-FFF2-40B4-BE49-F238E27FC236}">
                    <a16:creationId xmlns:a16="http://schemas.microsoft.com/office/drawing/2014/main" id="{20C8E167-A9B1-BECA-50DC-F8F683D2BE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9" name="図 778">
                <a:extLst>
                  <a:ext uri="{FF2B5EF4-FFF2-40B4-BE49-F238E27FC236}">
                    <a16:creationId xmlns:a16="http://schemas.microsoft.com/office/drawing/2014/main" id="{E4EEC3A0-4EE9-BC2C-9AB8-522BDF939A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80" name="図 779">
                <a:extLst>
                  <a:ext uri="{FF2B5EF4-FFF2-40B4-BE49-F238E27FC236}">
                    <a16:creationId xmlns:a16="http://schemas.microsoft.com/office/drawing/2014/main" id="{52D74F9D-A345-B3EE-1C0B-539F89D65E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81" name="図 780">
                <a:extLst>
                  <a:ext uri="{FF2B5EF4-FFF2-40B4-BE49-F238E27FC236}">
                    <a16:creationId xmlns:a16="http://schemas.microsoft.com/office/drawing/2014/main" id="{1917DDB8-AA83-6D9C-134B-C493241184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</p:grpSp>
      </p:grpSp>
      <p:pic>
        <p:nvPicPr>
          <p:cNvPr id="843" name="図 842">
            <a:extLst>
              <a:ext uri="{FF2B5EF4-FFF2-40B4-BE49-F238E27FC236}">
                <a16:creationId xmlns:a16="http://schemas.microsoft.com/office/drawing/2014/main" id="{A9C6BF62-9105-259C-3C48-D79E4877A53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816945" y="4194056"/>
            <a:ext cx="558553" cy="156450"/>
          </a:xfrm>
          <a:prstGeom prst="rect">
            <a:avLst/>
          </a:prstGeom>
        </p:spPr>
      </p:pic>
      <p:pic>
        <p:nvPicPr>
          <p:cNvPr id="844" name="図 843">
            <a:extLst>
              <a:ext uri="{FF2B5EF4-FFF2-40B4-BE49-F238E27FC236}">
                <a16:creationId xmlns:a16="http://schemas.microsoft.com/office/drawing/2014/main" id="{7035E05B-0804-6ABD-7655-86E45EDE45E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294816" y="2610909"/>
            <a:ext cx="558553" cy="156450"/>
          </a:xfrm>
          <a:prstGeom prst="rect">
            <a:avLst/>
          </a:prstGeom>
        </p:spPr>
      </p:pic>
      <p:pic>
        <p:nvPicPr>
          <p:cNvPr id="845" name="図 844">
            <a:extLst>
              <a:ext uri="{FF2B5EF4-FFF2-40B4-BE49-F238E27FC236}">
                <a16:creationId xmlns:a16="http://schemas.microsoft.com/office/drawing/2014/main" id="{AA9C16F5-5A39-2C47-B9A6-1FD14A09E08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489238" y="6559974"/>
            <a:ext cx="558553" cy="156450"/>
          </a:xfrm>
          <a:prstGeom prst="rect">
            <a:avLst/>
          </a:prstGeom>
        </p:spPr>
      </p:pic>
      <p:pic>
        <p:nvPicPr>
          <p:cNvPr id="846" name="図 845">
            <a:extLst>
              <a:ext uri="{FF2B5EF4-FFF2-40B4-BE49-F238E27FC236}">
                <a16:creationId xmlns:a16="http://schemas.microsoft.com/office/drawing/2014/main" id="{FAE78D26-598C-04C3-FADF-E479BB60396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633" y="8163417"/>
            <a:ext cx="558553" cy="156450"/>
          </a:xfrm>
          <a:prstGeom prst="rect">
            <a:avLst/>
          </a:prstGeom>
        </p:spPr>
      </p:pic>
      <p:pic>
        <p:nvPicPr>
          <p:cNvPr id="847" name="図 846">
            <a:extLst>
              <a:ext uri="{FF2B5EF4-FFF2-40B4-BE49-F238E27FC236}">
                <a16:creationId xmlns:a16="http://schemas.microsoft.com/office/drawing/2014/main" id="{5DB403E1-D852-DD1A-A7DC-96651AE3B18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414716" y="8133494"/>
            <a:ext cx="558553" cy="156450"/>
          </a:xfrm>
          <a:prstGeom prst="rect">
            <a:avLst/>
          </a:prstGeom>
        </p:spPr>
      </p:pic>
      <p:pic>
        <p:nvPicPr>
          <p:cNvPr id="889" name="図 888">
            <a:extLst>
              <a:ext uri="{FF2B5EF4-FFF2-40B4-BE49-F238E27FC236}">
                <a16:creationId xmlns:a16="http://schemas.microsoft.com/office/drawing/2014/main" id="{CF6701D7-D5FC-6D96-76D7-7B49C484F4C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5937" y="7951233"/>
            <a:ext cx="518202" cy="212801"/>
          </a:xfrm>
          <a:prstGeom prst="rect">
            <a:avLst/>
          </a:prstGeom>
        </p:spPr>
      </p:pic>
      <p:pic>
        <p:nvPicPr>
          <p:cNvPr id="891" name="図 890">
            <a:extLst>
              <a:ext uri="{FF2B5EF4-FFF2-40B4-BE49-F238E27FC236}">
                <a16:creationId xmlns:a16="http://schemas.microsoft.com/office/drawing/2014/main" id="{0F649EFD-C0E4-F21E-8E97-759F70CD014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008" y="9151526"/>
            <a:ext cx="558553" cy="15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2968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 本文</vt:lpstr>
      <vt:lpstr>游ゴシック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119</cp:revision>
  <cp:lastPrinted>2024-06-19T06:33:22Z</cp:lastPrinted>
  <dcterms:created xsi:type="dcterms:W3CDTF">2017-02-16T12:15:42Z</dcterms:created>
  <dcterms:modified xsi:type="dcterms:W3CDTF">2025-04-28T23:33:57Z</dcterms:modified>
</cp:coreProperties>
</file>