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8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>
        <p:scale>
          <a:sx n="50" d="100"/>
          <a:sy n="50" d="100"/>
        </p:scale>
        <p:origin x="2382" y="9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2025/3/10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ダイアグラム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EC887BB-205A-F34C-1A59-3CB3D8E5352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2403" y="2112567"/>
            <a:ext cx="8955966" cy="5663249"/>
          </a:xfrm>
          <a:prstGeom prst="rect">
            <a:avLst/>
          </a:prstGeom>
        </p:spPr>
      </p:pic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569FB7F5-DDBC-18DC-F9EF-2857856C6769}"/>
              </a:ext>
            </a:extLst>
          </p:cNvPr>
          <p:cNvSpPr/>
          <p:nvPr userDrawn="1"/>
        </p:nvSpPr>
        <p:spPr>
          <a:xfrm>
            <a:off x="11472090" y="0"/>
            <a:ext cx="1748901" cy="15447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45D3A34-EEC7-EBC4-5CB5-AC32E5F7F894}"/>
              </a:ext>
            </a:extLst>
          </p:cNvPr>
          <p:cNvSpPr txBox="1"/>
          <p:nvPr userDrawn="1"/>
        </p:nvSpPr>
        <p:spPr>
          <a:xfrm>
            <a:off x="11652353" y="264526"/>
            <a:ext cx="13883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6000" dirty="0">
                <a:solidFill>
                  <a:schemeClr val="bg1"/>
                </a:solidFill>
                <a:latin typeface="Calibri 本文"/>
              </a:rPr>
              <a:t>11F</a:t>
            </a:r>
            <a:endParaRPr kumimoji="1" lang="ja-JP" altLang="en-US" sz="6000" dirty="0">
              <a:solidFill>
                <a:schemeClr val="bg1"/>
              </a:solidFill>
              <a:latin typeface="Calibri 本文"/>
            </a:endParaRPr>
          </a:p>
        </p:txBody>
      </p:sp>
      <p:sp>
        <p:nvSpPr>
          <p:cNvPr id="54" name="Rectangle 12">
            <a:extLst>
              <a:ext uri="{FF2B5EF4-FFF2-40B4-BE49-F238E27FC236}">
                <a16:creationId xmlns:a16="http://schemas.microsoft.com/office/drawing/2014/main" id="{CABD4145-B89D-C204-649C-7C28D2B51CD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478308" y="9487406"/>
            <a:ext cx="26550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ご確認ください。</a:t>
            </a:r>
            <a:endParaRPr kumimoji="0" lang="en-US" altLang="ja-JP" sz="10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55" name="Rectangle 12">
            <a:extLst>
              <a:ext uri="{FF2B5EF4-FFF2-40B4-BE49-F238E27FC236}">
                <a16:creationId xmlns:a16="http://schemas.microsoft.com/office/drawing/2014/main" id="{67DC6FF5-E3E6-ACD3-6FFA-C01AE50AED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53938" y="8108231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6" name="Rectangle 12">
            <a:extLst>
              <a:ext uri="{FF2B5EF4-FFF2-40B4-BE49-F238E27FC236}">
                <a16:creationId xmlns:a16="http://schemas.microsoft.com/office/drawing/2014/main" id="{359F87BD-973A-A76C-BEA0-56CB9612D4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067427" y="8108231"/>
            <a:ext cx="64120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7" name="Rectangle 12">
            <a:extLst>
              <a:ext uri="{FF2B5EF4-FFF2-40B4-BE49-F238E27FC236}">
                <a16:creationId xmlns:a16="http://schemas.microsoft.com/office/drawing/2014/main" id="{CE1DDFA2-7295-F047-FD15-D30325AD927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704606" y="8822716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8" name="Rectangle 12">
            <a:extLst>
              <a:ext uri="{FF2B5EF4-FFF2-40B4-BE49-F238E27FC236}">
                <a16:creationId xmlns:a16="http://schemas.microsoft.com/office/drawing/2014/main" id="{0CB504A5-0355-30EF-6D9D-FCCEF02E8C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48790" y="5988101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9" name="Rectangle 12">
            <a:extLst>
              <a:ext uri="{FF2B5EF4-FFF2-40B4-BE49-F238E27FC236}">
                <a16:creationId xmlns:a16="http://schemas.microsoft.com/office/drawing/2014/main" id="{335B0662-E6DD-8D4B-35E1-58E76EF2BE2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882848" y="6713088"/>
            <a:ext cx="897682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0" name="Rectangle 12">
            <a:extLst>
              <a:ext uri="{FF2B5EF4-FFF2-40B4-BE49-F238E27FC236}">
                <a16:creationId xmlns:a16="http://schemas.microsoft.com/office/drawing/2014/main" id="{3E5D0964-DD57-77ED-F524-13ADF73C8A0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009847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1" name="Rectangle 12">
            <a:extLst>
              <a:ext uri="{FF2B5EF4-FFF2-40B4-BE49-F238E27FC236}">
                <a16:creationId xmlns:a16="http://schemas.microsoft.com/office/drawing/2014/main" id="{BA0BEDE0-AB95-C5B4-12FC-8DBEF67018A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176575" y="8811909"/>
            <a:ext cx="512961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2" name="四角形: 角を丸くする 61">
            <a:extLst>
              <a:ext uri="{FF2B5EF4-FFF2-40B4-BE49-F238E27FC236}">
                <a16:creationId xmlns:a16="http://schemas.microsoft.com/office/drawing/2014/main" id="{DEB81F67-655C-3729-5443-C34C32498AD4}"/>
              </a:ext>
            </a:extLst>
          </p:cNvPr>
          <p:cNvSpPr/>
          <p:nvPr userDrawn="1"/>
        </p:nvSpPr>
        <p:spPr>
          <a:xfrm>
            <a:off x="10414808" y="5790352"/>
            <a:ext cx="2655016" cy="3596402"/>
          </a:xfrm>
          <a:prstGeom prst="roundRect">
            <a:avLst/>
          </a:prstGeom>
          <a:noFill/>
          <a:ln w="3175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4" name="グラフィックス 63">
            <a:extLst>
              <a:ext uri="{FF2B5EF4-FFF2-40B4-BE49-F238E27FC236}">
                <a16:creationId xmlns:a16="http://schemas.microsoft.com/office/drawing/2014/main" id="{E930F983-CDFA-27EB-AD77-1A242909FC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2319756" y="9042586"/>
            <a:ext cx="226598" cy="191734"/>
          </a:xfrm>
          <a:prstGeom prst="rect">
            <a:avLst/>
          </a:prstGeom>
        </p:spPr>
      </p:pic>
      <p:sp>
        <p:nvSpPr>
          <p:cNvPr id="65" name="Rectangle 12">
            <a:extLst>
              <a:ext uri="{FF2B5EF4-FFF2-40B4-BE49-F238E27FC236}">
                <a16:creationId xmlns:a16="http://schemas.microsoft.com/office/drawing/2014/main" id="{89E6C441-7C4A-4625-3657-4959CD204D1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232923" y="7476666"/>
            <a:ext cx="2564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6" name="Rectangle 12">
            <a:extLst>
              <a:ext uri="{FF2B5EF4-FFF2-40B4-BE49-F238E27FC236}">
                <a16:creationId xmlns:a16="http://schemas.microsoft.com/office/drawing/2014/main" id="{7AB60AF9-E486-0B99-D8E1-365D5E9AE8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902419" y="7461203"/>
            <a:ext cx="408246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7" name="Rectangle 12">
            <a:extLst>
              <a:ext uri="{FF2B5EF4-FFF2-40B4-BE49-F238E27FC236}">
                <a16:creationId xmlns:a16="http://schemas.microsoft.com/office/drawing/2014/main" id="{9B3DFC3C-386A-3FB6-AA1E-C0BB17D5F8B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698106" y="6743029"/>
            <a:ext cx="843180" cy="15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212A96FF-2D0C-E444-0AB6-04D3A90684F6}"/>
              </a:ext>
            </a:extLst>
          </p:cNvPr>
          <p:cNvSpPr txBox="1"/>
          <p:nvPr userDrawn="1"/>
        </p:nvSpPr>
        <p:spPr>
          <a:xfrm>
            <a:off x="10689205" y="5462301"/>
            <a:ext cx="205800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spc="0" baseline="0" dirty="0">
                <a:ln/>
                <a:solidFill>
                  <a:srgbClr val="666666"/>
                </a:solidFill>
                <a:latin typeface="Arial"/>
                <a:cs typeface="Arial"/>
                <a:sym typeface="Arial"/>
                <a:rtl val="0"/>
              </a:rPr>
              <a:t>equipment</a:t>
            </a:r>
          </a:p>
        </p:txBody>
      </p:sp>
      <p:pic>
        <p:nvPicPr>
          <p:cNvPr id="52" name="図 51" descr="テキスト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322C19E-C3C7-595F-B204-B30A3E73809C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770" y="-26156"/>
            <a:ext cx="5104436" cy="1076709"/>
          </a:xfrm>
          <a:prstGeom prst="rect">
            <a:avLst/>
          </a:prstGeom>
        </p:spPr>
      </p:pic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E035B033-8172-590A-541D-458C836378FC}"/>
              </a:ext>
            </a:extLst>
          </p:cNvPr>
          <p:cNvGrpSpPr/>
          <p:nvPr userDrawn="1"/>
        </p:nvGrpSpPr>
        <p:grpSpPr>
          <a:xfrm>
            <a:off x="3823613" y="2079314"/>
            <a:ext cx="1479119" cy="707886"/>
            <a:chOff x="3264813" y="3935772"/>
            <a:chExt cx="1479119" cy="707886"/>
          </a:xfrm>
        </p:grpSpPr>
        <p:sp>
          <p:nvSpPr>
            <p:cNvPr id="5" name="フリーフォーム: 図形 4">
              <a:extLst>
                <a:ext uri="{FF2B5EF4-FFF2-40B4-BE49-F238E27FC236}">
                  <a16:creationId xmlns:a16="http://schemas.microsoft.com/office/drawing/2014/main" id="{D9DC162E-8B39-9AD9-2EEF-E3FE2B7C9509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7366E9B0-FB57-AC5B-426A-54ED21E07595}"/>
                </a:ext>
              </a:extLst>
            </p:cNvPr>
            <p:cNvSpPr txBox="1"/>
            <p:nvPr/>
          </p:nvSpPr>
          <p:spPr>
            <a:xfrm>
              <a:off x="3376760" y="3935772"/>
              <a:ext cx="13585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1102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6956E06C-6B50-5E37-4D93-8DA18CAB1753}"/>
              </a:ext>
            </a:extLst>
          </p:cNvPr>
          <p:cNvGrpSpPr/>
          <p:nvPr userDrawn="1"/>
        </p:nvGrpSpPr>
        <p:grpSpPr>
          <a:xfrm>
            <a:off x="8007006" y="7775817"/>
            <a:ext cx="1479119" cy="707886"/>
            <a:chOff x="3264813" y="3935772"/>
            <a:chExt cx="1479119" cy="707886"/>
          </a:xfrm>
        </p:grpSpPr>
        <p:sp>
          <p:nvSpPr>
            <p:cNvPr id="13" name="フリーフォーム: 図形 12">
              <a:extLst>
                <a:ext uri="{FF2B5EF4-FFF2-40B4-BE49-F238E27FC236}">
                  <a16:creationId xmlns:a16="http://schemas.microsoft.com/office/drawing/2014/main" id="{F42F33B1-FA7E-DAFD-B156-D05291E46FDA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4" name="テキスト ボックス 13">
              <a:extLst>
                <a:ext uri="{FF2B5EF4-FFF2-40B4-BE49-F238E27FC236}">
                  <a16:creationId xmlns:a16="http://schemas.microsoft.com/office/drawing/2014/main" id="{05292595-7C71-D2D3-BDD5-BDB5EED32FF7}"/>
                </a:ext>
              </a:extLst>
            </p:cNvPr>
            <p:cNvSpPr txBox="1"/>
            <p:nvPr/>
          </p:nvSpPr>
          <p:spPr>
            <a:xfrm>
              <a:off x="3376760" y="3935772"/>
              <a:ext cx="13585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1103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E7F342C1-A9A8-390F-B6CF-D26CFF5010A8}"/>
              </a:ext>
            </a:extLst>
          </p:cNvPr>
          <p:cNvGrpSpPr/>
          <p:nvPr userDrawn="1"/>
        </p:nvGrpSpPr>
        <p:grpSpPr>
          <a:xfrm>
            <a:off x="3206147" y="7710239"/>
            <a:ext cx="1479119" cy="707886"/>
            <a:chOff x="3264813" y="3935772"/>
            <a:chExt cx="1479119" cy="707886"/>
          </a:xfrm>
        </p:grpSpPr>
        <p:sp>
          <p:nvSpPr>
            <p:cNvPr id="16" name="フリーフォーム: 図形 15">
              <a:extLst>
                <a:ext uri="{FF2B5EF4-FFF2-40B4-BE49-F238E27FC236}">
                  <a16:creationId xmlns:a16="http://schemas.microsoft.com/office/drawing/2014/main" id="{4E9D1F9F-E7BF-ED5F-D261-8063B8CD6067}"/>
                </a:ext>
              </a:extLst>
            </p:cNvPr>
            <p:cNvSpPr/>
            <p:nvPr/>
          </p:nvSpPr>
          <p:spPr>
            <a:xfrm>
              <a:off x="3264813" y="4001351"/>
              <a:ext cx="1479119" cy="576729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17" name="テキスト ボックス 16">
              <a:extLst>
                <a:ext uri="{FF2B5EF4-FFF2-40B4-BE49-F238E27FC236}">
                  <a16:creationId xmlns:a16="http://schemas.microsoft.com/office/drawing/2014/main" id="{1395EC6E-428E-9DF4-C349-A4CB0CF2B932}"/>
                </a:ext>
              </a:extLst>
            </p:cNvPr>
            <p:cNvSpPr txBox="1"/>
            <p:nvPr/>
          </p:nvSpPr>
          <p:spPr>
            <a:xfrm>
              <a:off x="3376760" y="3935772"/>
              <a:ext cx="1358501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1101</a:t>
              </a:r>
              <a:endParaRPr lang="ja-JP" altLang="en-US" sz="40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endParaRP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6894A81E-2A9E-B333-5CC4-479FE316FA05}"/>
              </a:ext>
            </a:extLst>
          </p:cNvPr>
          <p:cNvGrpSpPr/>
          <p:nvPr userDrawn="1"/>
        </p:nvGrpSpPr>
        <p:grpSpPr>
          <a:xfrm>
            <a:off x="565863" y="3446753"/>
            <a:ext cx="2323944" cy="792373"/>
            <a:chOff x="3155634" y="4001351"/>
            <a:chExt cx="2322018" cy="792373"/>
          </a:xfrm>
        </p:grpSpPr>
        <p:sp>
          <p:nvSpPr>
            <p:cNvPr id="21" name="フリーフォーム: 図形 20">
              <a:extLst>
                <a:ext uri="{FF2B5EF4-FFF2-40B4-BE49-F238E27FC236}">
                  <a16:creationId xmlns:a16="http://schemas.microsoft.com/office/drawing/2014/main" id="{B2A43E2B-B0E1-E397-696F-401D82798BDE}"/>
                </a:ext>
              </a:extLst>
            </p:cNvPr>
            <p:cNvSpPr/>
            <p:nvPr/>
          </p:nvSpPr>
          <p:spPr>
            <a:xfrm>
              <a:off x="3206779" y="4001351"/>
              <a:ext cx="2176657" cy="792373"/>
            </a:xfrm>
            <a:custGeom>
              <a:avLst/>
              <a:gdLst>
                <a:gd name="connsiteX0" fmla="*/ 1180702 w 1246749"/>
                <a:gd name="connsiteY0" fmla="*/ 0 h 528310"/>
                <a:gd name="connsiteX1" fmla="*/ 1246750 w 1246749"/>
                <a:gd name="connsiteY1" fmla="*/ 66048 h 528310"/>
                <a:gd name="connsiteX2" fmla="*/ 1246750 w 1246749"/>
                <a:gd name="connsiteY2" fmla="*/ 462263 h 528310"/>
                <a:gd name="connsiteX3" fmla="*/ 1180702 w 1246749"/>
                <a:gd name="connsiteY3" fmla="*/ 528311 h 528310"/>
                <a:gd name="connsiteX4" fmla="*/ 66048 w 1246749"/>
                <a:gd name="connsiteY4" fmla="*/ 528311 h 528310"/>
                <a:gd name="connsiteX5" fmla="*/ 0 w 1246749"/>
                <a:gd name="connsiteY5" fmla="*/ 462263 h 528310"/>
                <a:gd name="connsiteX6" fmla="*/ 0 w 1246749"/>
                <a:gd name="connsiteY6" fmla="*/ 66048 h 528310"/>
                <a:gd name="connsiteX7" fmla="*/ 66048 w 1246749"/>
                <a:gd name="connsiteY7" fmla="*/ 0 h 5283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46749" h="528310">
                  <a:moveTo>
                    <a:pt x="1180702" y="0"/>
                  </a:moveTo>
                  <a:cubicBezTo>
                    <a:pt x="1217179" y="0"/>
                    <a:pt x="1246750" y="29571"/>
                    <a:pt x="1246750" y="66048"/>
                  </a:cubicBezTo>
                  <a:lnTo>
                    <a:pt x="1246750" y="462263"/>
                  </a:lnTo>
                  <a:cubicBezTo>
                    <a:pt x="1246750" y="498740"/>
                    <a:pt x="1217179" y="528311"/>
                    <a:pt x="1180702" y="528311"/>
                  </a:cubicBezTo>
                  <a:lnTo>
                    <a:pt x="66048" y="528311"/>
                  </a:lnTo>
                  <a:cubicBezTo>
                    <a:pt x="29571" y="528311"/>
                    <a:pt x="0" y="498740"/>
                    <a:pt x="0" y="462263"/>
                  </a:cubicBezTo>
                  <a:lnTo>
                    <a:pt x="0" y="66048"/>
                  </a:lnTo>
                  <a:cubicBezTo>
                    <a:pt x="0" y="29571"/>
                    <a:pt x="29571" y="0"/>
                    <a:pt x="66048" y="0"/>
                  </a:cubicBezTo>
                  <a:close/>
                </a:path>
              </a:pathLst>
            </a:custGeom>
            <a:solidFill>
              <a:srgbClr val="727171">
                <a:alpha val="55000"/>
              </a:srgbClr>
            </a:solidFill>
            <a:ln w="2328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67783F1F-7907-C27A-E8F3-A59D06362F51}"/>
                </a:ext>
              </a:extLst>
            </p:cNvPr>
            <p:cNvSpPr txBox="1"/>
            <p:nvPr/>
          </p:nvSpPr>
          <p:spPr>
            <a:xfrm>
              <a:off x="3155634" y="4085838"/>
              <a:ext cx="2322018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altLang="ja-JP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1101</a:t>
              </a:r>
              <a:r>
                <a:rPr lang="ja-JP" altLang="en-US" sz="4000" spc="0" baseline="0" dirty="0">
                  <a:ln/>
                  <a:solidFill>
                    <a:srgbClr val="FFFFFF"/>
                  </a:solidFill>
                  <a:latin typeface="Arial"/>
                  <a:cs typeface="Arial"/>
                  <a:sym typeface="Arial"/>
                  <a:rtl val="0"/>
                </a:rPr>
                <a:t>控室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3.sv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グラフィックス 49">
            <a:extLst>
              <a:ext uri="{FF2B5EF4-FFF2-40B4-BE49-F238E27FC236}">
                <a16:creationId xmlns:a16="http://schemas.microsoft.com/office/drawing/2014/main" id="{C1DB926A-7899-637A-8A3E-F65934C75B0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049592" y="10688673"/>
            <a:ext cx="80220" cy="67878"/>
          </a:xfrm>
          <a:prstGeom prst="rect">
            <a:avLst/>
          </a:prstGeom>
        </p:spPr>
      </p:pic>
      <p:pic>
        <p:nvPicPr>
          <p:cNvPr id="262" name="図 261">
            <a:extLst>
              <a:ext uri="{FF2B5EF4-FFF2-40B4-BE49-F238E27FC236}">
                <a16:creationId xmlns:a16="http://schemas.microsoft.com/office/drawing/2014/main" id="{AD8C0EC9-43D0-11A1-C27B-185D991C7AB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34627" y="6186476"/>
            <a:ext cx="518199" cy="220804"/>
          </a:xfrm>
          <a:prstGeom prst="rect">
            <a:avLst/>
          </a:prstGeom>
        </p:spPr>
      </p:pic>
      <p:pic>
        <p:nvPicPr>
          <p:cNvPr id="263" name="図 262">
            <a:extLst>
              <a:ext uri="{FF2B5EF4-FFF2-40B4-BE49-F238E27FC236}">
                <a16:creationId xmlns:a16="http://schemas.microsoft.com/office/drawing/2014/main" id="{CA73CB2B-4BC3-42EC-C4FD-E90F8AAC911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053097" y="6890676"/>
            <a:ext cx="518200" cy="133303"/>
          </a:xfrm>
          <a:prstGeom prst="rect">
            <a:avLst/>
          </a:prstGeom>
        </p:spPr>
      </p:pic>
      <p:pic>
        <p:nvPicPr>
          <p:cNvPr id="267" name="図 266">
            <a:extLst>
              <a:ext uri="{FF2B5EF4-FFF2-40B4-BE49-F238E27FC236}">
                <a16:creationId xmlns:a16="http://schemas.microsoft.com/office/drawing/2014/main" id="{4BD44434-1015-071C-6D2B-59C35F4F5DF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152" y="6215661"/>
            <a:ext cx="518199" cy="219137"/>
          </a:xfrm>
          <a:prstGeom prst="rect">
            <a:avLst/>
          </a:prstGeom>
        </p:spPr>
      </p:pic>
      <p:pic>
        <p:nvPicPr>
          <p:cNvPr id="268" name="図 267">
            <a:extLst>
              <a:ext uri="{FF2B5EF4-FFF2-40B4-BE49-F238E27FC236}">
                <a16:creationId xmlns:a16="http://schemas.microsoft.com/office/drawing/2014/main" id="{487DD031-E9BA-0D88-0A07-FDF947D7CDA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50788" y="7640210"/>
            <a:ext cx="152411" cy="136066"/>
          </a:xfrm>
          <a:prstGeom prst="rect">
            <a:avLst/>
          </a:prstGeom>
        </p:spPr>
      </p:pic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3DAC48F8-EE4E-75B6-0E87-2F7E2B12C6A1}"/>
              </a:ext>
            </a:extLst>
          </p:cNvPr>
          <p:cNvGrpSpPr/>
          <p:nvPr/>
        </p:nvGrpSpPr>
        <p:grpSpPr>
          <a:xfrm>
            <a:off x="2664616" y="4329448"/>
            <a:ext cx="518200" cy="442584"/>
            <a:chOff x="2664616" y="4329448"/>
            <a:chExt cx="518200" cy="442584"/>
          </a:xfrm>
        </p:grpSpPr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0B0EFC38-E4BD-D316-E31C-9D89A885F2DC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64617" y="4550740"/>
              <a:ext cx="518199" cy="221292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4A2C209-4DA1-8569-4BB4-ABF6180179C6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664616" y="4329448"/>
              <a:ext cx="518199" cy="221292"/>
            </a:xfrm>
            <a:prstGeom prst="rect">
              <a:avLst/>
            </a:prstGeom>
          </p:spPr>
        </p:pic>
      </p:grpSp>
      <p:grpSp>
        <p:nvGrpSpPr>
          <p:cNvPr id="518" name="グループ化 517">
            <a:extLst>
              <a:ext uri="{FF2B5EF4-FFF2-40B4-BE49-F238E27FC236}">
                <a16:creationId xmlns:a16="http://schemas.microsoft.com/office/drawing/2014/main" id="{C0B90F6D-A980-3712-193B-52A3AACAB196}"/>
              </a:ext>
            </a:extLst>
          </p:cNvPr>
          <p:cNvGrpSpPr/>
          <p:nvPr/>
        </p:nvGrpSpPr>
        <p:grpSpPr>
          <a:xfrm>
            <a:off x="4137044" y="3561869"/>
            <a:ext cx="1335720" cy="1201617"/>
            <a:chOff x="4137044" y="3561869"/>
            <a:chExt cx="1335720" cy="1201617"/>
          </a:xfrm>
        </p:grpSpPr>
        <p:grpSp>
          <p:nvGrpSpPr>
            <p:cNvPr id="63" name="グループ化 62">
              <a:extLst>
                <a:ext uri="{FF2B5EF4-FFF2-40B4-BE49-F238E27FC236}">
                  <a16:creationId xmlns:a16="http://schemas.microsoft.com/office/drawing/2014/main" id="{E2F24122-88F6-766A-DF67-9E4335F1D80C}"/>
                </a:ext>
              </a:extLst>
            </p:cNvPr>
            <p:cNvGrpSpPr/>
            <p:nvPr/>
          </p:nvGrpSpPr>
          <p:grpSpPr>
            <a:xfrm>
              <a:off x="4137044" y="3561869"/>
              <a:ext cx="1335720" cy="518199"/>
              <a:chOff x="4137045" y="3561869"/>
              <a:chExt cx="1335720" cy="518199"/>
            </a:xfrm>
          </p:grpSpPr>
          <p:pic>
            <p:nvPicPr>
              <p:cNvPr id="57" name="図 56">
                <a:extLst>
                  <a:ext uri="{FF2B5EF4-FFF2-40B4-BE49-F238E27FC236}">
                    <a16:creationId xmlns:a16="http://schemas.microsoft.com/office/drawing/2014/main" id="{87E8903F-B167-39FD-1BF6-41A1F22DE92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88591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8" name="図 57">
                <a:extLst>
                  <a:ext uri="{FF2B5EF4-FFF2-40B4-BE49-F238E27FC236}">
                    <a16:creationId xmlns:a16="http://schemas.microsoft.com/office/drawing/2014/main" id="{BB429FFC-A295-456A-0360-0F467CA817C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67198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0" name="図 59">
                <a:extLst>
                  <a:ext uri="{FF2B5EF4-FFF2-40B4-BE49-F238E27FC236}">
                    <a16:creationId xmlns:a16="http://schemas.microsoft.com/office/drawing/2014/main" id="{27C84D06-98CD-A2DD-21C0-B65EBAFA36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5805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1" name="図 60">
                <a:extLst>
                  <a:ext uri="{FF2B5EF4-FFF2-40B4-BE49-F238E27FC236}">
                    <a16:creationId xmlns:a16="http://schemas.microsoft.com/office/drawing/2014/main" id="{0934DF40-BFB7-9D10-1123-33C811F880B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4412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62" name="図 61">
                <a:extLst>
                  <a:ext uri="{FF2B5EF4-FFF2-40B4-BE49-F238E27FC236}">
                    <a16:creationId xmlns:a16="http://schemas.microsoft.com/office/drawing/2014/main" id="{523E3BAF-190B-F438-8590-003882D55D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3019" y="3710323"/>
                <a:ext cx="518199" cy="221292"/>
              </a:xfrm>
              <a:prstGeom prst="rect">
                <a:avLst/>
              </a:prstGeom>
            </p:spPr>
          </p:pic>
        </p:grpSp>
        <p:grpSp>
          <p:nvGrpSpPr>
            <p:cNvPr id="512" name="グループ化 511">
              <a:extLst>
                <a:ext uri="{FF2B5EF4-FFF2-40B4-BE49-F238E27FC236}">
                  <a16:creationId xmlns:a16="http://schemas.microsoft.com/office/drawing/2014/main" id="{76AF2875-A2E3-C50B-8E64-97784A308537}"/>
                </a:ext>
              </a:extLst>
            </p:cNvPr>
            <p:cNvGrpSpPr/>
            <p:nvPr/>
          </p:nvGrpSpPr>
          <p:grpSpPr>
            <a:xfrm>
              <a:off x="4137044" y="4245287"/>
              <a:ext cx="1335720" cy="518199"/>
              <a:chOff x="4137045" y="3561869"/>
              <a:chExt cx="1335720" cy="518199"/>
            </a:xfrm>
          </p:grpSpPr>
          <p:pic>
            <p:nvPicPr>
              <p:cNvPr id="513" name="図 512">
                <a:extLst>
                  <a:ext uri="{FF2B5EF4-FFF2-40B4-BE49-F238E27FC236}">
                    <a16:creationId xmlns:a16="http://schemas.microsoft.com/office/drawing/2014/main" id="{CDF85041-701E-18C9-D9CD-CF01CC9217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88591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14" name="図 513">
                <a:extLst>
                  <a:ext uri="{FF2B5EF4-FFF2-40B4-BE49-F238E27FC236}">
                    <a16:creationId xmlns:a16="http://schemas.microsoft.com/office/drawing/2014/main" id="{DEEB5B73-C49F-E4EC-C49F-EB850656CE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67198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15" name="図 514">
                <a:extLst>
                  <a:ext uri="{FF2B5EF4-FFF2-40B4-BE49-F238E27FC236}">
                    <a16:creationId xmlns:a16="http://schemas.microsoft.com/office/drawing/2014/main" id="{9CB434E0-6B77-2DED-F140-FD430BBAE35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5805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16" name="図 515">
                <a:extLst>
                  <a:ext uri="{FF2B5EF4-FFF2-40B4-BE49-F238E27FC236}">
                    <a16:creationId xmlns:a16="http://schemas.microsoft.com/office/drawing/2014/main" id="{7517ABB3-9CB3-530A-1C0F-9903F4308DD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4412" y="3710323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17" name="図 516">
                <a:extLst>
                  <a:ext uri="{FF2B5EF4-FFF2-40B4-BE49-F238E27FC236}">
                    <a16:creationId xmlns:a16="http://schemas.microsoft.com/office/drawing/2014/main" id="{993A2239-67AE-0457-3DB3-59B9E4C983E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3019" y="3710323"/>
                <a:ext cx="518199" cy="221292"/>
              </a:xfrm>
              <a:prstGeom prst="rect">
                <a:avLst/>
              </a:prstGeom>
            </p:spPr>
          </p:pic>
        </p:grpSp>
      </p:grpSp>
      <p:pic>
        <p:nvPicPr>
          <p:cNvPr id="519" name="図 518">
            <a:extLst>
              <a:ext uri="{FF2B5EF4-FFF2-40B4-BE49-F238E27FC236}">
                <a16:creationId xmlns:a16="http://schemas.microsoft.com/office/drawing/2014/main" id="{0785CA9F-B65D-2E5A-B6D7-E925549253A9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491298" y="4114548"/>
            <a:ext cx="548276" cy="157077"/>
          </a:xfrm>
          <a:prstGeom prst="rect">
            <a:avLst/>
          </a:prstGeom>
        </p:spPr>
      </p:pic>
      <p:grpSp>
        <p:nvGrpSpPr>
          <p:cNvPr id="273" name="グループ化 272">
            <a:extLst>
              <a:ext uri="{FF2B5EF4-FFF2-40B4-BE49-F238E27FC236}">
                <a16:creationId xmlns:a16="http://schemas.microsoft.com/office/drawing/2014/main" id="{A96B8A76-2A21-C556-AC5E-48F79C6C29BA}"/>
              </a:ext>
            </a:extLst>
          </p:cNvPr>
          <p:cNvGrpSpPr/>
          <p:nvPr/>
        </p:nvGrpSpPr>
        <p:grpSpPr>
          <a:xfrm>
            <a:off x="3296238" y="5431633"/>
            <a:ext cx="4136743" cy="1862809"/>
            <a:chOff x="3296238" y="5431633"/>
            <a:chExt cx="4136743" cy="1862809"/>
          </a:xfrm>
        </p:grpSpPr>
        <p:grpSp>
          <p:nvGrpSpPr>
            <p:cNvPr id="551" name="グループ化 550">
              <a:extLst>
                <a:ext uri="{FF2B5EF4-FFF2-40B4-BE49-F238E27FC236}">
                  <a16:creationId xmlns:a16="http://schemas.microsoft.com/office/drawing/2014/main" id="{13772B84-0F8E-50BB-5C55-8B2A2F633729}"/>
                </a:ext>
              </a:extLst>
            </p:cNvPr>
            <p:cNvGrpSpPr/>
            <p:nvPr/>
          </p:nvGrpSpPr>
          <p:grpSpPr>
            <a:xfrm>
              <a:off x="3301223" y="5431633"/>
              <a:ext cx="4131758" cy="518199"/>
              <a:chOff x="3301223" y="5431633"/>
              <a:chExt cx="4131758" cy="518199"/>
            </a:xfrm>
          </p:grpSpPr>
          <p:pic>
            <p:nvPicPr>
              <p:cNvPr id="536" name="図 535">
                <a:extLst>
                  <a:ext uri="{FF2B5EF4-FFF2-40B4-BE49-F238E27FC236}">
                    <a16:creationId xmlns:a16="http://schemas.microsoft.com/office/drawing/2014/main" id="{B40F67DC-F323-2B69-BBEA-4D40FDE055E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2769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37" name="図 536">
                <a:extLst>
                  <a:ext uri="{FF2B5EF4-FFF2-40B4-BE49-F238E27FC236}">
                    <a16:creationId xmlns:a16="http://schemas.microsoft.com/office/drawing/2014/main" id="{A1A15EF5-47FA-E0A5-45F1-FA485FA5AE8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2088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38" name="図 537">
                <a:extLst>
                  <a:ext uri="{FF2B5EF4-FFF2-40B4-BE49-F238E27FC236}">
                    <a16:creationId xmlns:a16="http://schemas.microsoft.com/office/drawing/2014/main" id="{B9D5EBD8-FF40-AFFF-3AAA-9D3B6A208D4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1407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39" name="図 538">
                <a:extLst>
                  <a:ext uri="{FF2B5EF4-FFF2-40B4-BE49-F238E27FC236}">
                    <a16:creationId xmlns:a16="http://schemas.microsoft.com/office/drawing/2014/main" id="{19EF6AEF-2712-73C6-52D3-2210A75D9CE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0726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0" name="図 539">
                <a:extLst>
                  <a:ext uri="{FF2B5EF4-FFF2-40B4-BE49-F238E27FC236}">
                    <a16:creationId xmlns:a16="http://schemas.microsoft.com/office/drawing/2014/main" id="{FFE2C21F-EDAC-7A75-5B96-EE091363A2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0045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1" name="図 540">
                <a:extLst>
                  <a:ext uri="{FF2B5EF4-FFF2-40B4-BE49-F238E27FC236}">
                    <a16:creationId xmlns:a16="http://schemas.microsoft.com/office/drawing/2014/main" id="{C3B02108-4588-EA0B-5360-1513823E2E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364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2" name="図 541">
                <a:extLst>
                  <a:ext uri="{FF2B5EF4-FFF2-40B4-BE49-F238E27FC236}">
                    <a16:creationId xmlns:a16="http://schemas.microsoft.com/office/drawing/2014/main" id="{81082607-5713-77AC-68A1-4D92CA9BA0E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683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3" name="図 542">
                <a:extLst>
                  <a:ext uri="{FF2B5EF4-FFF2-40B4-BE49-F238E27FC236}">
                    <a16:creationId xmlns:a16="http://schemas.microsoft.com/office/drawing/2014/main" id="{4076FBA5-A54A-5E5F-C467-4EDADC7820C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8002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4" name="図 543">
                <a:extLst>
                  <a:ext uri="{FF2B5EF4-FFF2-40B4-BE49-F238E27FC236}">
                    <a16:creationId xmlns:a16="http://schemas.microsoft.com/office/drawing/2014/main" id="{81F70AA2-31A7-6CB1-332C-B13AC8AF74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7321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5" name="図 544">
                <a:extLst>
                  <a:ext uri="{FF2B5EF4-FFF2-40B4-BE49-F238E27FC236}">
                    <a16:creationId xmlns:a16="http://schemas.microsoft.com/office/drawing/2014/main" id="{B4F840EE-73CE-B32F-3C7A-203DAAF8445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6640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6" name="図 545">
                <a:extLst>
                  <a:ext uri="{FF2B5EF4-FFF2-40B4-BE49-F238E27FC236}">
                    <a16:creationId xmlns:a16="http://schemas.microsoft.com/office/drawing/2014/main" id="{E8EB1BE8-92AB-48B2-3F16-7994109EDD2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5959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7" name="図 546">
                <a:extLst>
                  <a:ext uri="{FF2B5EF4-FFF2-40B4-BE49-F238E27FC236}">
                    <a16:creationId xmlns:a16="http://schemas.microsoft.com/office/drawing/2014/main" id="{62BAAE26-0EA9-4F5F-6AA8-7030C6C256D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25278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8" name="図 547">
                <a:extLst>
                  <a:ext uri="{FF2B5EF4-FFF2-40B4-BE49-F238E27FC236}">
                    <a16:creationId xmlns:a16="http://schemas.microsoft.com/office/drawing/2014/main" id="{7013A00B-9008-4ACB-2DAD-2E92726449D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504597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49" name="図 548">
                <a:extLst>
                  <a:ext uri="{FF2B5EF4-FFF2-40B4-BE49-F238E27FC236}">
                    <a16:creationId xmlns:a16="http://schemas.microsoft.com/office/drawing/2014/main" id="{57486247-5CE0-0F0F-89B0-169CD8271E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83916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0" name="図 549">
                <a:extLst>
                  <a:ext uri="{FF2B5EF4-FFF2-40B4-BE49-F238E27FC236}">
                    <a16:creationId xmlns:a16="http://schemas.microsoft.com/office/drawing/2014/main" id="{F9A30575-68B0-0CED-A503-5B36A530B13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63235" y="5580087"/>
                <a:ext cx="518199" cy="221292"/>
              </a:xfrm>
              <a:prstGeom prst="rect">
                <a:avLst/>
              </a:prstGeom>
            </p:spPr>
          </p:pic>
        </p:grpSp>
        <p:grpSp>
          <p:nvGrpSpPr>
            <p:cNvPr id="552" name="グループ化 551">
              <a:extLst>
                <a:ext uri="{FF2B5EF4-FFF2-40B4-BE49-F238E27FC236}">
                  <a16:creationId xmlns:a16="http://schemas.microsoft.com/office/drawing/2014/main" id="{5B3E3242-A09C-6A35-F9CA-DFE1632C67B8}"/>
                </a:ext>
              </a:extLst>
            </p:cNvPr>
            <p:cNvGrpSpPr/>
            <p:nvPr/>
          </p:nvGrpSpPr>
          <p:grpSpPr>
            <a:xfrm>
              <a:off x="3296238" y="6103938"/>
              <a:ext cx="4131758" cy="518199"/>
              <a:chOff x="3301223" y="5431633"/>
              <a:chExt cx="4131758" cy="518199"/>
            </a:xfrm>
          </p:grpSpPr>
          <p:pic>
            <p:nvPicPr>
              <p:cNvPr id="553" name="図 552">
                <a:extLst>
                  <a:ext uri="{FF2B5EF4-FFF2-40B4-BE49-F238E27FC236}">
                    <a16:creationId xmlns:a16="http://schemas.microsoft.com/office/drawing/2014/main" id="{60CD90C2-ADBE-81C7-9AD9-BAD695B309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2769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4" name="図 553">
                <a:extLst>
                  <a:ext uri="{FF2B5EF4-FFF2-40B4-BE49-F238E27FC236}">
                    <a16:creationId xmlns:a16="http://schemas.microsoft.com/office/drawing/2014/main" id="{698CF812-3248-4737-EFF2-7456D238CD5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2088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5" name="図 554">
                <a:extLst>
                  <a:ext uri="{FF2B5EF4-FFF2-40B4-BE49-F238E27FC236}">
                    <a16:creationId xmlns:a16="http://schemas.microsoft.com/office/drawing/2014/main" id="{C34273CC-8B8B-5EAA-DAAB-6E037FB0DD3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1407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6" name="図 555">
                <a:extLst>
                  <a:ext uri="{FF2B5EF4-FFF2-40B4-BE49-F238E27FC236}">
                    <a16:creationId xmlns:a16="http://schemas.microsoft.com/office/drawing/2014/main" id="{AE574BB6-2977-D1E5-EC5A-30D28934A2D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0726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7" name="図 556">
                <a:extLst>
                  <a:ext uri="{FF2B5EF4-FFF2-40B4-BE49-F238E27FC236}">
                    <a16:creationId xmlns:a16="http://schemas.microsoft.com/office/drawing/2014/main" id="{57B1591A-6BD3-A1B2-B16B-7B48001B205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0045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8" name="図 557">
                <a:extLst>
                  <a:ext uri="{FF2B5EF4-FFF2-40B4-BE49-F238E27FC236}">
                    <a16:creationId xmlns:a16="http://schemas.microsoft.com/office/drawing/2014/main" id="{095E402E-6473-98DD-CB0E-0AE3E58487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364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59" name="図 558">
                <a:extLst>
                  <a:ext uri="{FF2B5EF4-FFF2-40B4-BE49-F238E27FC236}">
                    <a16:creationId xmlns:a16="http://schemas.microsoft.com/office/drawing/2014/main" id="{894A8E7C-A68C-150D-C1A5-A4EEB457EB7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683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0" name="図 559">
                <a:extLst>
                  <a:ext uri="{FF2B5EF4-FFF2-40B4-BE49-F238E27FC236}">
                    <a16:creationId xmlns:a16="http://schemas.microsoft.com/office/drawing/2014/main" id="{001E8D3E-C6F9-739F-3B2F-ADE2F312709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8002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1" name="図 560">
                <a:extLst>
                  <a:ext uri="{FF2B5EF4-FFF2-40B4-BE49-F238E27FC236}">
                    <a16:creationId xmlns:a16="http://schemas.microsoft.com/office/drawing/2014/main" id="{5D5CC442-4626-313B-9E4A-20CC9AD300B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7321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2" name="図 561">
                <a:extLst>
                  <a:ext uri="{FF2B5EF4-FFF2-40B4-BE49-F238E27FC236}">
                    <a16:creationId xmlns:a16="http://schemas.microsoft.com/office/drawing/2014/main" id="{5123A971-7F7B-2E2F-1DCE-28A3FF087FC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6640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3" name="図 562">
                <a:extLst>
                  <a:ext uri="{FF2B5EF4-FFF2-40B4-BE49-F238E27FC236}">
                    <a16:creationId xmlns:a16="http://schemas.microsoft.com/office/drawing/2014/main" id="{C94BFA58-9BDF-FFE5-9899-98972DF2440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5959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4" name="図 563">
                <a:extLst>
                  <a:ext uri="{FF2B5EF4-FFF2-40B4-BE49-F238E27FC236}">
                    <a16:creationId xmlns:a16="http://schemas.microsoft.com/office/drawing/2014/main" id="{C5938E15-61CE-1662-2905-6ED7608BED5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25278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5" name="図 564">
                <a:extLst>
                  <a:ext uri="{FF2B5EF4-FFF2-40B4-BE49-F238E27FC236}">
                    <a16:creationId xmlns:a16="http://schemas.microsoft.com/office/drawing/2014/main" id="{1C8448E7-2F90-0198-66C1-2F0543817E3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504597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6" name="図 565">
                <a:extLst>
                  <a:ext uri="{FF2B5EF4-FFF2-40B4-BE49-F238E27FC236}">
                    <a16:creationId xmlns:a16="http://schemas.microsoft.com/office/drawing/2014/main" id="{3CCD6231-A11C-2811-8681-D2EFE33C44C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83916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67" name="図 566">
                <a:extLst>
                  <a:ext uri="{FF2B5EF4-FFF2-40B4-BE49-F238E27FC236}">
                    <a16:creationId xmlns:a16="http://schemas.microsoft.com/office/drawing/2014/main" id="{2470E44E-3EA3-948A-5801-E0A066A8345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63235" y="5580087"/>
                <a:ext cx="518199" cy="221292"/>
              </a:xfrm>
              <a:prstGeom prst="rect">
                <a:avLst/>
              </a:prstGeom>
            </p:spPr>
          </p:pic>
        </p:grpSp>
        <p:grpSp>
          <p:nvGrpSpPr>
            <p:cNvPr id="568" name="グループ化 567">
              <a:extLst>
                <a:ext uri="{FF2B5EF4-FFF2-40B4-BE49-F238E27FC236}">
                  <a16:creationId xmlns:a16="http://schemas.microsoft.com/office/drawing/2014/main" id="{86835BBE-F3F2-6522-54BC-D9E6F52E452E}"/>
                </a:ext>
              </a:extLst>
            </p:cNvPr>
            <p:cNvGrpSpPr/>
            <p:nvPr/>
          </p:nvGrpSpPr>
          <p:grpSpPr>
            <a:xfrm>
              <a:off x="3296238" y="6776243"/>
              <a:ext cx="4131758" cy="518199"/>
              <a:chOff x="3301223" y="5431633"/>
              <a:chExt cx="4131758" cy="518199"/>
            </a:xfrm>
          </p:grpSpPr>
          <p:pic>
            <p:nvPicPr>
              <p:cNvPr id="569" name="図 568">
                <a:extLst>
                  <a:ext uri="{FF2B5EF4-FFF2-40B4-BE49-F238E27FC236}">
                    <a16:creationId xmlns:a16="http://schemas.microsoft.com/office/drawing/2014/main" id="{1FD295F8-A54D-E8AD-54D5-378043CE0E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152769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70" name="図 569">
                <a:extLst>
                  <a:ext uri="{FF2B5EF4-FFF2-40B4-BE49-F238E27FC236}">
                    <a16:creationId xmlns:a16="http://schemas.microsoft.com/office/drawing/2014/main" id="{83F9CEBC-9D18-06CE-2408-58B5670C95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432088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71" name="図 570">
                <a:extLst>
                  <a:ext uri="{FF2B5EF4-FFF2-40B4-BE49-F238E27FC236}">
                    <a16:creationId xmlns:a16="http://schemas.microsoft.com/office/drawing/2014/main" id="{BB7DB87C-F3F3-62D4-10CE-FE86A38778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711407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72" name="図 571">
                <a:extLst>
                  <a:ext uri="{FF2B5EF4-FFF2-40B4-BE49-F238E27FC236}">
                    <a16:creationId xmlns:a16="http://schemas.microsoft.com/office/drawing/2014/main" id="{3FCB4D0E-1105-DD19-4376-6DCEC01A3F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3990726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73" name="図 572">
                <a:extLst>
                  <a:ext uri="{FF2B5EF4-FFF2-40B4-BE49-F238E27FC236}">
                    <a16:creationId xmlns:a16="http://schemas.microsoft.com/office/drawing/2014/main" id="{92627D50-1603-FDF5-02E4-A8F45BA095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270045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74" name="図 573">
                <a:extLst>
                  <a:ext uri="{FF2B5EF4-FFF2-40B4-BE49-F238E27FC236}">
                    <a16:creationId xmlns:a16="http://schemas.microsoft.com/office/drawing/2014/main" id="{0F67C122-2458-7E9F-D2CA-88555C7662A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549364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575" name="図 574">
                <a:extLst>
                  <a:ext uri="{FF2B5EF4-FFF2-40B4-BE49-F238E27FC236}">
                    <a16:creationId xmlns:a16="http://schemas.microsoft.com/office/drawing/2014/main" id="{691953E7-956C-4524-94F5-B270C72D1CA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4828683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6" name="図 255">
                <a:extLst>
                  <a:ext uri="{FF2B5EF4-FFF2-40B4-BE49-F238E27FC236}">
                    <a16:creationId xmlns:a16="http://schemas.microsoft.com/office/drawing/2014/main" id="{6978FDE7-5BC8-E054-103E-72E2F6BD8BA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108002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7" name="図 256">
                <a:extLst>
                  <a:ext uri="{FF2B5EF4-FFF2-40B4-BE49-F238E27FC236}">
                    <a16:creationId xmlns:a16="http://schemas.microsoft.com/office/drawing/2014/main" id="{2EC3437A-84AB-A797-37D4-C495F9DB30F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387321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8" name="図 257">
                <a:extLst>
                  <a:ext uri="{FF2B5EF4-FFF2-40B4-BE49-F238E27FC236}">
                    <a16:creationId xmlns:a16="http://schemas.microsoft.com/office/drawing/2014/main" id="{78F74058-DBC6-9D2D-439C-973264CE5AB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666640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59" name="図 258">
                <a:extLst>
                  <a:ext uri="{FF2B5EF4-FFF2-40B4-BE49-F238E27FC236}">
                    <a16:creationId xmlns:a16="http://schemas.microsoft.com/office/drawing/2014/main" id="{84DFEF08-8C27-CD66-EA10-D6B55AE797A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5945959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69" name="図 268">
                <a:extLst>
                  <a:ext uri="{FF2B5EF4-FFF2-40B4-BE49-F238E27FC236}">
                    <a16:creationId xmlns:a16="http://schemas.microsoft.com/office/drawing/2014/main" id="{0E67893F-CC09-A59F-2E31-0A77CC28B1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225278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0" name="図 269">
                <a:extLst>
                  <a:ext uri="{FF2B5EF4-FFF2-40B4-BE49-F238E27FC236}">
                    <a16:creationId xmlns:a16="http://schemas.microsoft.com/office/drawing/2014/main" id="{3AFB4F58-49AB-0867-D179-1C629E6569A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504597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1" name="図 270">
                <a:extLst>
                  <a:ext uri="{FF2B5EF4-FFF2-40B4-BE49-F238E27FC236}">
                    <a16:creationId xmlns:a16="http://schemas.microsoft.com/office/drawing/2014/main" id="{6E637770-F0F0-C503-11A4-F1E77EF4AB1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6783916" y="5580087"/>
                <a:ext cx="518199" cy="221292"/>
              </a:xfrm>
              <a:prstGeom prst="rect">
                <a:avLst/>
              </a:prstGeom>
            </p:spPr>
          </p:pic>
          <p:pic>
            <p:nvPicPr>
              <p:cNvPr id="272" name="図 271">
                <a:extLst>
                  <a:ext uri="{FF2B5EF4-FFF2-40B4-BE49-F238E27FC236}">
                    <a16:creationId xmlns:a16="http://schemas.microsoft.com/office/drawing/2014/main" id="{6DBA85D7-9C6E-D0E3-4623-D28A38FC562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 rot="16200000">
                <a:off x="7063235" y="5580087"/>
                <a:ext cx="518199" cy="221292"/>
              </a:xfrm>
              <a:prstGeom prst="rect">
                <a:avLst/>
              </a:prstGeom>
            </p:spPr>
          </p:pic>
        </p:grpSp>
      </p:grpSp>
      <p:pic>
        <p:nvPicPr>
          <p:cNvPr id="274" name="図 273">
            <a:extLst>
              <a:ext uri="{FF2B5EF4-FFF2-40B4-BE49-F238E27FC236}">
                <a16:creationId xmlns:a16="http://schemas.microsoft.com/office/drawing/2014/main" id="{4B6EC8CA-C1BF-1E8F-A844-F6D4C45B83B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370344" y="6284499"/>
            <a:ext cx="548276" cy="157077"/>
          </a:xfrm>
          <a:prstGeom prst="rect">
            <a:avLst/>
          </a:prstGeom>
        </p:spPr>
      </p:pic>
      <p:grpSp>
        <p:nvGrpSpPr>
          <p:cNvPr id="287" name="グループ化 286">
            <a:extLst>
              <a:ext uri="{FF2B5EF4-FFF2-40B4-BE49-F238E27FC236}">
                <a16:creationId xmlns:a16="http://schemas.microsoft.com/office/drawing/2014/main" id="{873E8DF7-6CB1-7F9A-3973-B4039A6A1CE1}"/>
              </a:ext>
            </a:extLst>
          </p:cNvPr>
          <p:cNvGrpSpPr/>
          <p:nvPr/>
        </p:nvGrpSpPr>
        <p:grpSpPr>
          <a:xfrm>
            <a:off x="7980383" y="5368460"/>
            <a:ext cx="691863" cy="956770"/>
            <a:chOff x="7980383" y="5368460"/>
            <a:chExt cx="691863" cy="956770"/>
          </a:xfrm>
        </p:grpSpPr>
        <p:pic>
          <p:nvPicPr>
            <p:cNvPr id="277" name="図 276">
              <a:extLst>
                <a:ext uri="{FF2B5EF4-FFF2-40B4-BE49-F238E27FC236}">
                  <a16:creationId xmlns:a16="http://schemas.microsoft.com/office/drawing/2014/main" id="{97491A53-BBB8-1621-4E02-E333CCFA2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065292" y="5368460"/>
              <a:ext cx="518199" cy="221292"/>
            </a:xfrm>
            <a:prstGeom prst="rect">
              <a:avLst/>
            </a:prstGeom>
          </p:spPr>
        </p:pic>
        <p:pic>
          <p:nvPicPr>
            <p:cNvPr id="278" name="図 277">
              <a:extLst>
                <a:ext uri="{FF2B5EF4-FFF2-40B4-BE49-F238E27FC236}">
                  <a16:creationId xmlns:a16="http://schemas.microsoft.com/office/drawing/2014/main" id="{8761B31D-F274-B9D9-BEA8-2D35CD846A3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7831929" y="5738207"/>
              <a:ext cx="518199" cy="221292"/>
            </a:xfrm>
            <a:prstGeom prst="rect">
              <a:avLst/>
            </a:prstGeom>
          </p:spPr>
        </p:pic>
        <p:pic>
          <p:nvPicPr>
            <p:cNvPr id="285" name="図 284">
              <a:extLst>
                <a:ext uri="{FF2B5EF4-FFF2-40B4-BE49-F238E27FC236}">
                  <a16:creationId xmlns:a16="http://schemas.microsoft.com/office/drawing/2014/main" id="{D7BD6965-6E35-6693-7CDF-AFEA969D4D52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065291" y="6103938"/>
              <a:ext cx="518199" cy="221292"/>
            </a:xfrm>
            <a:prstGeom prst="rect">
              <a:avLst/>
            </a:prstGeom>
          </p:spPr>
        </p:pic>
        <p:pic>
          <p:nvPicPr>
            <p:cNvPr id="286" name="図 285">
              <a:extLst>
                <a:ext uri="{FF2B5EF4-FFF2-40B4-BE49-F238E27FC236}">
                  <a16:creationId xmlns:a16="http://schemas.microsoft.com/office/drawing/2014/main" id="{3CA19C83-FD59-D8F9-E843-2D5E162877B5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302500" y="5738206"/>
              <a:ext cx="518199" cy="221292"/>
            </a:xfrm>
            <a:prstGeom prst="rect">
              <a:avLst/>
            </a:prstGeom>
          </p:spPr>
        </p:pic>
      </p:grpSp>
      <p:pic>
        <p:nvPicPr>
          <p:cNvPr id="288" name="図 287">
            <a:extLst>
              <a:ext uri="{FF2B5EF4-FFF2-40B4-BE49-F238E27FC236}">
                <a16:creationId xmlns:a16="http://schemas.microsoft.com/office/drawing/2014/main" id="{E7137D02-3365-0A7B-7BD8-DDE1EDBF6754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927537" y="6472956"/>
            <a:ext cx="548276" cy="157077"/>
          </a:xfrm>
          <a:prstGeom prst="rect">
            <a:avLst/>
          </a:prstGeom>
        </p:spPr>
      </p:pic>
      <p:pic>
        <p:nvPicPr>
          <p:cNvPr id="291" name="図 290">
            <a:extLst>
              <a:ext uri="{FF2B5EF4-FFF2-40B4-BE49-F238E27FC236}">
                <a16:creationId xmlns:a16="http://schemas.microsoft.com/office/drawing/2014/main" id="{DCB88912-D71F-4134-1830-61FA0A73A2F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6719" y="6920654"/>
            <a:ext cx="518199" cy="221292"/>
          </a:xfrm>
          <a:prstGeom prst="rect">
            <a:avLst/>
          </a:prstGeom>
        </p:spPr>
      </p:pic>
      <p:pic>
        <p:nvPicPr>
          <p:cNvPr id="292" name="図 291">
            <a:extLst>
              <a:ext uri="{FF2B5EF4-FFF2-40B4-BE49-F238E27FC236}">
                <a16:creationId xmlns:a16="http://schemas.microsoft.com/office/drawing/2014/main" id="{62B193D9-6C9C-5EA7-9D60-A0D0E6DDA14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02464" y="7689658"/>
            <a:ext cx="173110" cy="134820"/>
          </a:xfrm>
          <a:prstGeom prst="rect">
            <a:avLst/>
          </a:prstGeom>
        </p:spPr>
      </p:pic>
      <p:pic>
        <p:nvPicPr>
          <p:cNvPr id="293" name="図 292">
            <a:extLst>
              <a:ext uri="{FF2B5EF4-FFF2-40B4-BE49-F238E27FC236}">
                <a16:creationId xmlns:a16="http://schemas.microsoft.com/office/drawing/2014/main" id="{5D9DD0EC-C0E5-7950-736C-B1722CCC293D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9063" y="8313701"/>
            <a:ext cx="679911" cy="216518"/>
          </a:xfrm>
          <a:prstGeom prst="rect">
            <a:avLst/>
          </a:prstGeom>
        </p:spPr>
      </p:pic>
      <p:pic>
        <p:nvPicPr>
          <p:cNvPr id="294" name="図 293">
            <a:extLst>
              <a:ext uri="{FF2B5EF4-FFF2-40B4-BE49-F238E27FC236}">
                <a16:creationId xmlns:a16="http://schemas.microsoft.com/office/drawing/2014/main" id="{60579F10-BAB1-7CE2-54D6-5CFCDCB5970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81451" y="8971569"/>
            <a:ext cx="557814" cy="159810"/>
          </a:xfrm>
          <a:prstGeom prst="rect">
            <a:avLst/>
          </a:prstGeom>
        </p:spPr>
      </p:pic>
      <p:pic>
        <p:nvPicPr>
          <p:cNvPr id="295" name="図 294">
            <a:extLst>
              <a:ext uri="{FF2B5EF4-FFF2-40B4-BE49-F238E27FC236}">
                <a16:creationId xmlns:a16="http://schemas.microsoft.com/office/drawing/2014/main" id="{2EF07C9C-9F77-5104-1A92-86F5268F46AC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2454" y="8337239"/>
            <a:ext cx="169078" cy="136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2860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 本文</vt:lpstr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112</cp:revision>
  <cp:lastPrinted>2024-06-19T06:33:22Z</cp:lastPrinted>
  <dcterms:created xsi:type="dcterms:W3CDTF">2017-02-16T12:15:42Z</dcterms:created>
  <dcterms:modified xsi:type="dcterms:W3CDTF">2025-03-10T08:08:05Z</dcterms:modified>
</cp:coreProperties>
</file>