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sldIdLst>
    <p:sldId id="264" r:id="rId2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22AEA62-683A-4420-9B61-096A48E47971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59" d="100"/>
          <a:sy n="59" d="100"/>
        </p:scale>
        <p:origin x="1123" y="-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4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209C4AB-A8EC-25A5-A79F-DC28A42DB18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1720" y="2095238"/>
            <a:ext cx="8936649" cy="5651365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69FB7F5-DDBC-18DC-F9EF-2857856C6769}"/>
              </a:ext>
            </a:extLst>
          </p:cNvPr>
          <p:cNvSpPr/>
          <p:nvPr userDrawn="1"/>
        </p:nvSpPr>
        <p:spPr>
          <a:xfrm>
            <a:off x="11459099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45D3A34-EEC7-EBC4-5CB5-AC32E5F7F894}"/>
              </a:ext>
            </a:extLst>
          </p:cNvPr>
          <p:cNvSpPr txBox="1"/>
          <p:nvPr userDrawn="1"/>
        </p:nvSpPr>
        <p:spPr>
          <a:xfrm>
            <a:off x="11693208" y="264526"/>
            <a:ext cx="1362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10F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id="{CABD4145-B89D-C204-649C-7C28D2B51CD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78308" y="9487406"/>
            <a:ext cx="26550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ご確認ください。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Rectangle 12">
            <a:extLst>
              <a:ext uri="{FF2B5EF4-FFF2-40B4-BE49-F238E27FC236}">
                <a16:creationId xmlns:a16="http://schemas.microsoft.com/office/drawing/2014/main" id="{67DC6FF5-E3E6-ACD3-6FFA-C01AE50AED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653938" y="8108231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12">
            <a:extLst>
              <a:ext uri="{FF2B5EF4-FFF2-40B4-BE49-F238E27FC236}">
                <a16:creationId xmlns:a16="http://schemas.microsoft.com/office/drawing/2014/main" id="{359F87BD-973A-A76C-BEA0-56CB9612D4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067427" y="8108231"/>
            <a:ext cx="64120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12">
            <a:extLst>
              <a:ext uri="{FF2B5EF4-FFF2-40B4-BE49-F238E27FC236}">
                <a16:creationId xmlns:a16="http://schemas.microsoft.com/office/drawing/2014/main" id="{CE1DDFA2-7295-F047-FD15-D30325AD92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704606" y="8822716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12">
            <a:extLst>
              <a:ext uri="{FF2B5EF4-FFF2-40B4-BE49-F238E27FC236}">
                <a16:creationId xmlns:a16="http://schemas.microsoft.com/office/drawing/2014/main" id="{0CB504A5-0355-30EF-6D9D-FCCEF02E8C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848790" y="5988101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12">
            <a:extLst>
              <a:ext uri="{FF2B5EF4-FFF2-40B4-BE49-F238E27FC236}">
                <a16:creationId xmlns:a16="http://schemas.microsoft.com/office/drawing/2014/main" id="{335B0662-E6DD-8D4B-35E1-58E76EF2BE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882848" y="6713088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12">
            <a:extLst>
              <a:ext uri="{FF2B5EF4-FFF2-40B4-BE49-F238E27FC236}">
                <a16:creationId xmlns:a16="http://schemas.microsoft.com/office/drawing/2014/main" id="{3E5D0964-DD57-77ED-F524-13ADF73C8A0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698106" y="6009847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12">
            <a:extLst>
              <a:ext uri="{FF2B5EF4-FFF2-40B4-BE49-F238E27FC236}">
                <a16:creationId xmlns:a16="http://schemas.microsoft.com/office/drawing/2014/main" id="{BA0BEDE0-AB95-C5B4-12FC-8DBEF67018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76575" y="8811909"/>
            <a:ext cx="51296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DEB81F67-655C-3729-5443-C34C32498AD4}"/>
              </a:ext>
            </a:extLst>
          </p:cNvPr>
          <p:cNvSpPr/>
          <p:nvPr userDrawn="1"/>
        </p:nvSpPr>
        <p:spPr>
          <a:xfrm>
            <a:off x="10414808" y="5790352"/>
            <a:ext cx="2655016" cy="3596402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4" name="グラフィックス 63">
            <a:extLst>
              <a:ext uri="{FF2B5EF4-FFF2-40B4-BE49-F238E27FC236}">
                <a16:creationId xmlns:a16="http://schemas.microsoft.com/office/drawing/2014/main" id="{E930F983-CDFA-27EB-AD77-1A242909FC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319756" y="9042586"/>
            <a:ext cx="226598" cy="191734"/>
          </a:xfrm>
          <a:prstGeom prst="rect">
            <a:avLst/>
          </a:prstGeom>
        </p:spPr>
      </p:pic>
      <p:sp>
        <p:nvSpPr>
          <p:cNvPr id="65" name="Rectangle 12">
            <a:extLst>
              <a:ext uri="{FF2B5EF4-FFF2-40B4-BE49-F238E27FC236}">
                <a16:creationId xmlns:a16="http://schemas.microsoft.com/office/drawing/2014/main" id="{89E6C441-7C4A-4625-3657-4959CD204D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232923" y="7476666"/>
            <a:ext cx="2564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12">
            <a:extLst>
              <a:ext uri="{FF2B5EF4-FFF2-40B4-BE49-F238E27FC236}">
                <a16:creationId xmlns:a16="http://schemas.microsoft.com/office/drawing/2014/main" id="{7AB60AF9-E486-0B99-D8E1-365D5E9AE8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902419" y="7461203"/>
            <a:ext cx="40824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12">
            <a:extLst>
              <a:ext uri="{FF2B5EF4-FFF2-40B4-BE49-F238E27FC236}">
                <a16:creationId xmlns:a16="http://schemas.microsoft.com/office/drawing/2014/main" id="{9B3DFC3C-386A-3FB6-AA1E-C0BB17D5F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698106" y="6743029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212A96FF-2D0C-E444-0AB6-04D3A90684F6}"/>
              </a:ext>
            </a:extLst>
          </p:cNvPr>
          <p:cNvSpPr txBox="1"/>
          <p:nvPr userDrawn="1"/>
        </p:nvSpPr>
        <p:spPr>
          <a:xfrm>
            <a:off x="10689205" y="5462301"/>
            <a:ext cx="205800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52" name="図 51" descr="テキスト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322C19E-C3C7-595F-B204-B30A3E73809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49679"/>
            <a:ext cx="5104436" cy="1076709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C8DA60EA-EADE-16C4-9CE1-75349DF5F3DC}"/>
              </a:ext>
            </a:extLst>
          </p:cNvPr>
          <p:cNvGrpSpPr/>
          <p:nvPr userDrawn="1"/>
        </p:nvGrpSpPr>
        <p:grpSpPr>
          <a:xfrm>
            <a:off x="3933341" y="2029659"/>
            <a:ext cx="1479119" cy="707886"/>
            <a:chOff x="3264813" y="3935772"/>
            <a:chExt cx="1479119" cy="707886"/>
          </a:xfrm>
        </p:grpSpPr>
        <p:sp>
          <p:nvSpPr>
            <p:cNvPr id="4" name="フリーフォーム: 図形 3">
              <a:extLst>
                <a:ext uri="{FF2B5EF4-FFF2-40B4-BE49-F238E27FC236}">
                  <a16:creationId xmlns:a16="http://schemas.microsoft.com/office/drawing/2014/main" id="{9327A12A-8136-F7D7-BA78-688FE4043C66}"/>
                </a:ext>
              </a:extLst>
            </p:cNvPr>
            <p:cNvSpPr/>
            <p:nvPr/>
          </p:nvSpPr>
          <p:spPr>
            <a:xfrm>
              <a:off x="3264813" y="4001351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7CE5A06F-98AD-9E46-B7BF-BECB3C2846DD}"/>
                </a:ext>
              </a:extLst>
            </p:cNvPr>
            <p:cNvSpPr txBox="1"/>
            <p:nvPr/>
          </p:nvSpPr>
          <p:spPr>
            <a:xfrm>
              <a:off x="3376760" y="3935772"/>
              <a:ext cx="13585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1002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3C36D110-1F4B-8364-B083-BFEDD769A9A5}"/>
              </a:ext>
            </a:extLst>
          </p:cNvPr>
          <p:cNvGrpSpPr/>
          <p:nvPr userDrawn="1"/>
        </p:nvGrpSpPr>
        <p:grpSpPr>
          <a:xfrm>
            <a:off x="3305728" y="7630554"/>
            <a:ext cx="1479119" cy="707886"/>
            <a:chOff x="3264813" y="3935772"/>
            <a:chExt cx="1479119" cy="707886"/>
          </a:xfrm>
        </p:grpSpPr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658E69D4-7B5A-EC37-E615-B6D222B51140}"/>
                </a:ext>
              </a:extLst>
            </p:cNvPr>
            <p:cNvSpPr/>
            <p:nvPr/>
          </p:nvSpPr>
          <p:spPr>
            <a:xfrm>
              <a:off x="3264813" y="4001351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62D650F5-F8F2-7C28-C77C-6559CE35682F}"/>
                </a:ext>
              </a:extLst>
            </p:cNvPr>
            <p:cNvSpPr txBox="1"/>
            <p:nvPr/>
          </p:nvSpPr>
          <p:spPr>
            <a:xfrm>
              <a:off x="3376760" y="3935772"/>
              <a:ext cx="13585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1001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85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3.sv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グラフィックス 49">
            <a:extLst>
              <a:ext uri="{FF2B5EF4-FFF2-40B4-BE49-F238E27FC236}">
                <a16:creationId xmlns:a16="http://schemas.microsoft.com/office/drawing/2014/main" id="{C1DB926A-7899-637A-8A3E-F65934C75B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49592" y="10688673"/>
            <a:ext cx="80220" cy="67878"/>
          </a:xfrm>
          <a:prstGeom prst="rect">
            <a:avLst/>
          </a:prstGeom>
        </p:spPr>
      </p:pic>
      <p:pic>
        <p:nvPicPr>
          <p:cNvPr id="260" name="図 259">
            <a:extLst>
              <a:ext uri="{FF2B5EF4-FFF2-40B4-BE49-F238E27FC236}">
                <a16:creationId xmlns:a16="http://schemas.microsoft.com/office/drawing/2014/main" id="{219D88A6-E494-68CF-9E17-749F98F0C34D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1280" y="8321321"/>
            <a:ext cx="169078" cy="136066"/>
          </a:xfrm>
          <a:prstGeom prst="rect">
            <a:avLst/>
          </a:prstGeom>
        </p:spPr>
      </p:pic>
      <p:pic>
        <p:nvPicPr>
          <p:cNvPr id="261" name="図 260">
            <a:extLst>
              <a:ext uri="{FF2B5EF4-FFF2-40B4-BE49-F238E27FC236}">
                <a16:creationId xmlns:a16="http://schemas.microsoft.com/office/drawing/2014/main" id="{BEB0B319-2ECC-3A0E-FF75-00DC4BC604D9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2464" y="7689658"/>
            <a:ext cx="173110" cy="134820"/>
          </a:xfrm>
          <a:prstGeom prst="rect">
            <a:avLst/>
          </a:prstGeom>
        </p:spPr>
      </p:pic>
      <p:pic>
        <p:nvPicPr>
          <p:cNvPr id="262" name="図 261">
            <a:extLst>
              <a:ext uri="{FF2B5EF4-FFF2-40B4-BE49-F238E27FC236}">
                <a16:creationId xmlns:a16="http://schemas.microsoft.com/office/drawing/2014/main" id="{AD8C0EC9-43D0-11A1-C27B-185D991C7AB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9552" y="6167033"/>
            <a:ext cx="518199" cy="221782"/>
          </a:xfrm>
          <a:prstGeom prst="rect">
            <a:avLst/>
          </a:prstGeom>
        </p:spPr>
      </p:pic>
      <p:pic>
        <p:nvPicPr>
          <p:cNvPr id="263" name="図 262">
            <a:extLst>
              <a:ext uri="{FF2B5EF4-FFF2-40B4-BE49-F238E27FC236}">
                <a16:creationId xmlns:a16="http://schemas.microsoft.com/office/drawing/2014/main" id="{CA73CB2B-4BC3-42EC-C4FD-E90F8AAC911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059498" y="6891747"/>
            <a:ext cx="518200" cy="136066"/>
          </a:xfrm>
          <a:prstGeom prst="rect">
            <a:avLst/>
          </a:prstGeom>
        </p:spPr>
      </p:pic>
      <p:pic>
        <p:nvPicPr>
          <p:cNvPr id="266" name="図 265">
            <a:extLst>
              <a:ext uri="{FF2B5EF4-FFF2-40B4-BE49-F238E27FC236}">
                <a16:creationId xmlns:a16="http://schemas.microsoft.com/office/drawing/2014/main" id="{DC7E7D56-FD4C-946B-5968-0A394BEF6F35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9063" y="8321321"/>
            <a:ext cx="679911" cy="216518"/>
          </a:xfrm>
          <a:prstGeom prst="rect">
            <a:avLst/>
          </a:prstGeom>
        </p:spPr>
      </p:pic>
      <p:pic>
        <p:nvPicPr>
          <p:cNvPr id="267" name="図 266">
            <a:extLst>
              <a:ext uri="{FF2B5EF4-FFF2-40B4-BE49-F238E27FC236}">
                <a16:creationId xmlns:a16="http://schemas.microsoft.com/office/drawing/2014/main" id="{4BD44434-1015-071C-6D2B-59C35F4F5DF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1723" y="6163298"/>
            <a:ext cx="522059" cy="221782"/>
          </a:xfrm>
          <a:prstGeom prst="rect">
            <a:avLst/>
          </a:prstGeom>
        </p:spPr>
      </p:pic>
      <p:pic>
        <p:nvPicPr>
          <p:cNvPr id="268" name="図 267">
            <a:extLst>
              <a:ext uri="{FF2B5EF4-FFF2-40B4-BE49-F238E27FC236}">
                <a16:creationId xmlns:a16="http://schemas.microsoft.com/office/drawing/2014/main" id="{487DD031-E9BA-0D88-0A07-FDF947D7CDA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1280" y="7629508"/>
            <a:ext cx="139448" cy="127560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FA8CF799-64B0-5492-ADE0-F18DA261A69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68991" y="4171279"/>
            <a:ext cx="557814" cy="159810"/>
          </a:xfrm>
          <a:prstGeom prst="rect">
            <a:avLst/>
          </a:prstGeom>
        </p:spPr>
      </p:pic>
      <p:grpSp>
        <p:nvGrpSpPr>
          <p:cNvPr id="649" name="グループ化 648">
            <a:extLst>
              <a:ext uri="{FF2B5EF4-FFF2-40B4-BE49-F238E27FC236}">
                <a16:creationId xmlns:a16="http://schemas.microsoft.com/office/drawing/2014/main" id="{695618F6-719F-F3F9-EC98-71428281C306}"/>
              </a:ext>
            </a:extLst>
          </p:cNvPr>
          <p:cNvGrpSpPr/>
          <p:nvPr/>
        </p:nvGrpSpPr>
        <p:grpSpPr>
          <a:xfrm>
            <a:off x="3532484" y="3666355"/>
            <a:ext cx="1898350" cy="1200191"/>
            <a:chOff x="3532484" y="3666355"/>
            <a:chExt cx="1898350" cy="1200191"/>
          </a:xfrm>
        </p:grpSpPr>
        <p:grpSp>
          <p:nvGrpSpPr>
            <p:cNvPr id="640" name="グループ化 639">
              <a:extLst>
                <a:ext uri="{FF2B5EF4-FFF2-40B4-BE49-F238E27FC236}">
                  <a16:creationId xmlns:a16="http://schemas.microsoft.com/office/drawing/2014/main" id="{24841916-12EB-85CE-166F-035EA3886903}"/>
                </a:ext>
              </a:extLst>
            </p:cNvPr>
            <p:cNvGrpSpPr/>
            <p:nvPr/>
          </p:nvGrpSpPr>
          <p:grpSpPr>
            <a:xfrm>
              <a:off x="3532486" y="3666355"/>
              <a:ext cx="1898348" cy="518201"/>
              <a:chOff x="3532486" y="3666355"/>
              <a:chExt cx="1898348" cy="518201"/>
            </a:xfrm>
          </p:grpSpPr>
          <p:pic>
            <p:nvPicPr>
              <p:cNvPr id="4" name="図 3">
                <a:extLst>
                  <a:ext uri="{FF2B5EF4-FFF2-40B4-BE49-F238E27FC236}">
                    <a16:creationId xmlns:a16="http://schemas.microsoft.com/office/drawing/2014/main" id="{80F79D83-D1A6-D82E-DE2E-BDC5229410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384032" y="381481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04F34FA3-4F5A-43F2-2AFA-14041F1E2B8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663541" y="381481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" name="図 5">
                <a:extLst>
                  <a:ext uri="{FF2B5EF4-FFF2-40B4-BE49-F238E27FC236}">
                    <a16:creationId xmlns:a16="http://schemas.microsoft.com/office/drawing/2014/main" id="{A3C46449-9050-4E35-7EA1-C7B9E4BF79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43050" y="381481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7" name="図 6">
                <a:extLst>
                  <a:ext uri="{FF2B5EF4-FFF2-40B4-BE49-F238E27FC236}">
                    <a16:creationId xmlns:a16="http://schemas.microsoft.com/office/drawing/2014/main" id="{4CD3D2A7-A27E-40D8-2119-3BB2934F3AC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22559" y="381481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8" name="図 7">
                <a:extLst>
                  <a:ext uri="{FF2B5EF4-FFF2-40B4-BE49-F238E27FC236}">
                    <a16:creationId xmlns:a16="http://schemas.microsoft.com/office/drawing/2014/main" id="{F90363D6-F57A-EB88-EFD2-FF8003D205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02068" y="381481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53A2C675-D4A1-3812-7A86-E06481B3BA4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781577" y="381480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27115CE1-89CD-DBAE-FD12-C28A52D921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061088" y="3814809"/>
                <a:ext cx="518199" cy="221292"/>
              </a:xfrm>
              <a:prstGeom prst="rect">
                <a:avLst/>
              </a:prstGeom>
            </p:spPr>
          </p:pic>
        </p:grpSp>
        <p:grpSp>
          <p:nvGrpSpPr>
            <p:cNvPr id="641" name="グループ化 640">
              <a:extLst>
                <a:ext uri="{FF2B5EF4-FFF2-40B4-BE49-F238E27FC236}">
                  <a16:creationId xmlns:a16="http://schemas.microsoft.com/office/drawing/2014/main" id="{819B16BD-3494-A7CC-8912-4D3517555484}"/>
                </a:ext>
              </a:extLst>
            </p:cNvPr>
            <p:cNvGrpSpPr/>
            <p:nvPr/>
          </p:nvGrpSpPr>
          <p:grpSpPr>
            <a:xfrm>
              <a:off x="3532484" y="4348345"/>
              <a:ext cx="1898348" cy="518201"/>
              <a:chOff x="3532486" y="3666355"/>
              <a:chExt cx="1898348" cy="518201"/>
            </a:xfrm>
          </p:grpSpPr>
          <p:pic>
            <p:nvPicPr>
              <p:cNvPr id="642" name="図 641">
                <a:extLst>
                  <a:ext uri="{FF2B5EF4-FFF2-40B4-BE49-F238E27FC236}">
                    <a16:creationId xmlns:a16="http://schemas.microsoft.com/office/drawing/2014/main" id="{295C0482-833C-3F70-A2EC-5D29135FC8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384032" y="381481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43" name="図 642">
                <a:extLst>
                  <a:ext uri="{FF2B5EF4-FFF2-40B4-BE49-F238E27FC236}">
                    <a16:creationId xmlns:a16="http://schemas.microsoft.com/office/drawing/2014/main" id="{566DCE72-F135-90B1-B5CB-CA1F395D0D4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663541" y="381481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44" name="図 643">
                <a:extLst>
                  <a:ext uri="{FF2B5EF4-FFF2-40B4-BE49-F238E27FC236}">
                    <a16:creationId xmlns:a16="http://schemas.microsoft.com/office/drawing/2014/main" id="{9B73B967-A9A4-D7BA-865B-53029348E7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43050" y="381481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45" name="図 644">
                <a:extLst>
                  <a:ext uri="{FF2B5EF4-FFF2-40B4-BE49-F238E27FC236}">
                    <a16:creationId xmlns:a16="http://schemas.microsoft.com/office/drawing/2014/main" id="{EA7BD4DB-85BF-6F4B-62D5-832E33C58A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22559" y="381481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46" name="図 645">
                <a:extLst>
                  <a:ext uri="{FF2B5EF4-FFF2-40B4-BE49-F238E27FC236}">
                    <a16:creationId xmlns:a16="http://schemas.microsoft.com/office/drawing/2014/main" id="{AF58A2C1-45DA-DA47-A5A8-FC03B2F742B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02068" y="381481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47" name="図 646">
                <a:extLst>
                  <a:ext uri="{FF2B5EF4-FFF2-40B4-BE49-F238E27FC236}">
                    <a16:creationId xmlns:a16="http://schemas.microsoft.com/office/drawing/2014/main" id="{5FC03B73-DD85-7B07-A758-694E7CAF2A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781577" y="381480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48" name="図 647">
                <a:extLst>
                  <a:ext uri="{FF2B5EF4-FFF2-40B4-BE49-F238E27FC236}">
                    <a16:creationId xmlns:a16="http://schemas.microsoft.com/office/drawing/2014/main" id="{498DB642-10A1-E03A-759B-C83DC74347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061088" y="3814809"/>
                <a:ext cx="518199" cy="221292"/>
              </a:xfrm>
              <a:prstGeom prst="rect">
                <a:avLst/>
              </a:prstGeom>
            </p:spPr>
          </p:pic>
        </p:grpSp>
      </p:grpSp>
      <p:pic>
        <p:nvPicPr>
          <p:cNvPr id="667" name="図 666">
            <a:extLst>
              <a:ext uri="{FF2B5EF4-FFF2-40B4-BE49-F238E27FC236}">
                <a16:creationId xmlns:a16="http://schemas.microsoft.com/office/drawing/2014/main" id="{B9550779-8BFC-2E75-3AE2-231B7D44C73A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37191" y="6172231"/>
            <a:ext cx="557814" cy="159810"/>
          </a:xfrm>
          <a:prstGeom prst="rect">
            <a:avLst/>
          </a:prstGeom>
        </p:spPr>
      </p:pic>
      <p:grpSp>
        <p:nvGrpSpPr>
          <p:cNvPr id="287" name="グループ化 286">
            <a:extLst>
              <a:ext uri="{FF2B5EF4-FFF2-40B4-BE49-F238E27FC236}">
                <a16:creationId xmlns:a16="http://schemas.microsoft.com/office/drawing/2014/main" id="{38F42425-B9EF-A147-39F3-92D3A4CD586D}"/>
              </a:ext>
            </a:extLst>
          </p:cNvPr>
          <p:cNvGrpSpPr/>
          <p:nvPr/>
        </p:nvGrpSpPr>
        <p:grpSpPr>
          <a:xfrm>
            <a:off x="3306111" y="5328705"/>
            <a:ext cx="4694399" cy="1882248"/>
            <a:chOff x="3306111" y="5328705"/>
            <a:chExt cx="4694399" cy="1882248"/>
          </a:xfrm>
        </p:grpSpPr>
        <p:grpSp>
          <p:nvGrpSpPr>
            <p:cNvPr id="678" name="グループ化 677">
              <a:extLst>
                <a:ext uri="{FF2B5EF4-FFF2-40B4-BE49-F238E27FC236}">
                  <a16:creationId xmlns:a16="http://schemas.microsoft.com/office/drawing/2014/main" id="{A2AC6D7A-4046-A748-DFD3-625E8260B59E}"/>
                </a:ext>
              </a:extLst>
            </p:cNvPr>
            <p:cNvGrpSpPr/>
            <p:nvPr/>
          </p:nvGrpSpPr>
          <p:grpSpPr>
            <a:xfrm>
              <a:off x="3306111" y="5328705"/>
              <a:ext cx="4694399" cy="522428"/>
              <a:chOff x="3306111" y="5328705"/>
              <a:chExt cx="4694399" cy="522428"/>
            </a:xfrm>
          </p:grpSpPr>
          <p:pic>
            <p:nvPicPr>
              <p:cNvPr id="660" name="図 659">
                <a:extLst>
                  <a:ext uri="{FF2B5EF4-FFF2-40B4-BE49-F238E27FC236}">
                    <a16:creationId xmlns:a16="http://schemas.microsoft.com/office/drawing/2014/main" id="{13C3EFB8-4232-238A-9F55-8FD399F0C1C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157657" y="547716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61" name="図 660">
                <a:extLst>
                  <a:ext uri="{FF2B5EF4-FFF2-40B4-BE49-F238E27FC236}">
                    <a16:creationId xmlns:a16="http://schemas.microsoft.com/office/drawing/2014/main" id="{8DBD5B22-61CE-D5A2-6FD4-47AC1A67FE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437226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62" name="図 661">
                <a:extLst>
                  <a:ext uri="{FF2B5EF4-FFF2-40B4-BE49-F238E27FC236}">
                    <a16:creationId xmlns:a16="http://schemas.microsoft.com/office/drawing/2014/main" id="{F97BF008-1912-39DB-AA5B-C9DFDBF5DDB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716795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63" name="図 662">
                <a:extLst>
                  <a:ext uri="{FF2B5EF4-FFF2-40B4-BE49-F238E27FC236}">
                    <a16:creationId xmlns:a16="http://schemas.microsoft.com/office/drawing/2014/main" id="{20A94781-DA1B-E417-90F9-C59CC9AD261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96364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64" name="図 663">
                <a:extLst>
                  <a:ext uri="{FF2B5EF4-FFF2-40B4-BE49-F238E27FC236}">
                    <a16:creationId xmlns:a16="http://schemas.microsoft.com/office/drawing/2014/main" id="{FA78C8D0-D86C-B9DF-1AD1-EDEE0C31E61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75933" y="547716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65" name="図 664">
                <a:extLst>
                  <a:ext uri="{FF2B5EF4-FFF2-40B4-BE49-F238E27FC236}">
                    <a16:creationId xmlns:a16="http://schemas.microsoft.com/office/drawing/2014/main" id="{CACE5CCB-DCFD-F663-32EA-3602AA58C6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55502" y="547715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66" name="図 665">
                <a:extLst>
                  <a:ext uri="{FF2B5EF4-FFF2-40B4-BE49-F238E27FC236}">
                    <a16:creationId xmlns:a16="http://schemas.microsoft.com/office/drawing/2014/main" id="{520C7D7C-D50E-F3A7-68FA-FC55337AA7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35071" y="547715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68" name="図 667">
                <a:extLst>
                  <a:ext uri="{FF2B5EF4-FFF2-40B4-BE49-F238E27FC236}">
                    <a16:creationId xmlns:a16="http://schemas.microsoft.com/office/drawing/2014/main" id="{530DE4CA-F75D-7F77-4A28-341D60A182A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14640" y="547716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69" name="図 668">
                <a:extLst>
                  <a:ext uri="{FF2B5EF4-FFF2-40B4-BE49-F238E27FC236}">
                    <a16:creationId xmlns:a16="http://schemas.microsoft.com/office/drawing/2014/main" id="{13AE8BD0-0A5B-8D28-3CFC-C2E2F3EC6D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394209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70" name="図 669">
                <a:extLst>
                  <a:ext uri="{FF2B5EF4-FFF2-40B4-BE49-F238E27FC236}">
                    <a16:creationId xmlns:a16="http://schemas.microsoft.com/office/drawing/2014/main" id="{D3139D3B-57B9-D28F-469C-1DB33600DE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673778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71" name="図 670">
                <a:extLst>
                  <a:ext uri="{FF2B5EF4-FFF2-40B4-BE49-F238E27FC236}">
                    <a16:creationId xmlns:a16="http://schemas.microsoft.com/office/drawing/2014/main" id="{6C5CA066-5A2A-F51F-C717-E02917B1B24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953347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72" name="図 671">
                <a:extLst>
                  <a:ext uri="{FF2B5EF4-FFF2-40B4-BE49-F238E27FC236}">
                    <a16:creationId xmlns:a16="http://schemas.microsoft.com/office/drawing/2014/main" id="{25513B0C-E4D5-37A9-43CD-501E92AD51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232916" y="547716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73" name="図 672">
                <a:extLst>
                  <a:ext uri="{FF2B5EF4-FFF2-40B4-BE49-F238E27FC236}">
                    <a16:creationId xmlns:a16="http://schemas.microsoft.com/office/drawing/2014/main" id="{1984E72B-46B2-8497-7107-EF409A23D88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512485" y="547715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74" name="図 673">
                <a:extLst>
                  <a:ext uri="{FF2B5EF4-FFF2-40B4-BE49-F238E27FC236}">
                    <a16:creationId xmlns:a16="http://schemas.microsoft.com/office/drawing/2014/main" id="{F531B6DB-A066-F97C-2A78-168BD16DF26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792054" y="547715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75" name="図 674">
                <a:extLst>
                  <a:ext uri="{FF2B5EF4-FFF2-40B4-BE49-F238E27FC236}">
                    <a16:creationId xmlns:a16="http://schemas.microsoft.com/office/drawing/2014/main" id="{01313087-60E6-D2B1-36D3-E561F4A55F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071623" y="5481388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76" name="図 675">
                <a:extLst>
                  <a:ext uri="{FF2B5EF4-FFF2-40B4-BE49-F238E27FC236}">
                    <a16:creationId xmlns:a16="http://schemas.microsoft.com/office/drawing/2014/main" id="{7AD71042-6A1B-8F07-2E55-9CE05C8959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351192" y="5481386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77" name="図 676">
                <a:extLst>
                  <a:ext uri="{FF2B5EF4-FFF2-40B4-BE49-F238E27FC236}">
                    <a16:creationId xmlns:a16="http://schemas.microsoft.com/office/drawing/2014/main" id="{3E7FD440-4C2E-D611-6FC9-FC20109025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630764" y="5481386"/>
                <a:ext cx="518199" cy="221292"/>
              </a:xfrm>
              <a:prstGeom prst="rect">
                <a:avLst/>
              </a:prstGeom>
            </p:spPr>
          </p:pic>
        </p:grpSp>
        <p:grpSp>
          <p:nvGrpSpPr>
            <p:cNvPr id="679" name="グループ化 678">
              <a:extLst>
                <a:ext uri="{FF2B5EF4-FFF2-40B4-BE49-F238E27FC236}">
                  <a16:creationId xmlns:a16="http://schemas.microsoft.com/office/drawing/2014/main" id="{89AF0633-2161-9174-F79D-873BC22385B9}"/>
                </a:ext>
              </a:extLst>
            </p:cNvPr>
            <p:cNvGrpSpPr/>
            <p:nvPr/>
          </p:nvGrpSpPr>
          <p:grpSpPr>
            <a:xfrm>
              <a:off x="3306111" y="6008615"/>
              <a:ext cx="4694399" cy="522428"/>
              <a:chOff x="3306111" y="5328705"/>
              <a:chExt cx="4694399" cy="522428"/>
            </a:xfrm>
          </p:grpSpPr>
          <p:pic>
            <p:nvPicPr>
              <p:cNvPr id="680" name="図 679">
                <a:extLst>
                  <a:ext uri="{FF2B5EF4-FFF2-40B4-BE49-F238E27FC236}">
                    <a16:creationId xmlns:a16="http://schemas.microsoft.com/office/drawing/2014/main" id="{A1B19ABB-A3E2-AF8F-B687-BB1A97635E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157657" y="547716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81" name="図 680">
                <a:extLst>
                  <a:ext uri="{FF2B5EF4-FFF2-40B4-BE49-F238E27FC236}">
                    <a16:creationId xmlns:a16="http://schemas.microsoft.com/office/drawing/2014/main" id="{6B2AF2D1-200C-4C4A-2D33-370DD422C0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437226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82" name="図 681">
                <a:extLst>
                  <a:ext uri="{FF2B5EF4-FFF2-40B4-BE49-F238E27FC236}">
                    <a16:creationId xmlns:a16="http://schemas.microsoft.com/office/drawing/2014/main" id="{EABC718C-044E-2739-9DD3-62C1BA83CB2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716795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83" name="図 682">
                <a:extLst>
                  <a:ext uri="{FF2B5EF4-FFF2-40B4-BE49-F238E27FC236}">
                    <a16:creationId xmlns:a16="http://schemas.microsoft.com/office/drawing/2014/main" id="{3D419623-A612-85B4-5CCE-12B47E66E7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96364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84" name="図 683">
                <a:extLst>
                  <a:ext uri="{FF2B5EF4-FFF2-40B4-BE49-F238E27FC236}">
                    <a16:creationId xmlns:a16="http://schemas.microsoft.com/office/drawing/2014/main" id="{FA410838-E0AD-87B7-0442-236E924BE2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75933" y="547716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85" name="図 684">
                <a:extLst>
                  <a:ext uri="{FF2B5EF4-FFF2-40B4-BE49-F238E27FC236}">
                    <a16:creationId xmlns:a16="http://schemas.microsoft.com/office/drawing/2014/main" id="{6F8580EF-2540-1EB2-C849-7CB7798E6B5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55502" y="547715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86" name="図 685">
                <a:extLst>
                  <a:ext uri="{FF2B5EF4-FFF2-40B4-BE49-F238E27FC236}">
                    <a16:creationId xmlns:a16="http://schemas.microsoft.com/office/drawing/2014/main" id="{EC11B540-3AA8-EBF5-4A43-BDC9402773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35071" y="547715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87" name="図 686">
                <a:extLst>
                  <a:ext uri="{FF2B5EF4-FFF2-40B4-BE49-F238E27FC236}">
                    <a16:creationId xmlns:a16="http://schemas.microsoft.com/office/drawing/2014/main" id="{67368213-BF60-56DB-7BC7-A24D788A40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14640" y="547716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88" name="図 687">
                <a:extLst>
                  <a:ext uri="{FF2B5EF4-FFF2-40B4-BE49-F238E27FC236}">
                    <a16:creationId xmlns:a16="http://schemas.microsoft.com/office/drawing/2014/main" id="{31FF56C2-F465-2F9B-0F90-F574EC5CD8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394209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89" name="図 688">
                <a:extLst>
                  <a:ext uri="{FF2B5EF4-FFF2-40B4-BE49-F238E27FC236}">
                    <a16:creationId xmlns:a16="http://schemas.microsoft.com/office/drawing/2014/main" id="{D3568CF6-1185-3305-2115-F966F752D2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673778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90" name="図 689">
                <a:extLst>
                  <a:ext uri="{FF2B5EF4-FFF2-40B4-BE49-F238E27FC236}">
                    <a16:creationId xmlns:a16="http://schemas.microsoft.com/office/drawing/2014/main" id="{4052B737-F700-DAC9-71EE-DD132EEC65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953347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91" name="図 690">
                <a:extLst>
                  <a:ext uri="{FF2B5EF4-FFF2-40B4-BE49-F238E27FC236}">
                    <a16:creationId xmlns:a16="http://schemas.microsoft.com/office/drawing/2014/main" id="{77D62EE1-5291-4431-B43C-4BBFBD3B1A2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232916" y="547716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92" name="図 691">
                <a:extLst>
                  <a:ext uri="{FF2B5EF4-FFF2-40B4-BE49-F238E27FC236}">
                    <a16:creationId xmlns:a16="http://schemas.microsoft.com/office/drawing/2014/main" id="{02ABA7DD-0A09-83E5-6E9A-4976BE9C84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512485" y="547715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93" name="図 692">
                <a:extLst>
                  <a:ext uri="{FF2B5EF4-FFF2-40B4-BE49-F238E27FC236}">
                    <a16:creationId xmlns:a16="http://schemas.microsoft.com/office/drawing/2014/main" id="{8AF542CA-83EB-1EE7-F892-66655973E37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792054" y="547715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94" name="図 693">
                <a:extLst>
                  <a:ext uri="{FF2B5EF4-FFF2-40B4-BE49-F238E27FC236}">
                    <a16:creationId xmlns:a16="http://schemas.microsoft.com/office/drawing/2014/main" id="{302C76B0-0AC7-F052-DD34-67865AF6B7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071623" y="5481388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95" name="図 694">
                <a:extLst>
                  <a:ext uri="{FF2B5EF4-FFF2-40B4-BE49-F238E27FC236}">
                    <a16:creationId xmlns:a16="http://schemas.microsoft.com/office/drawing/2014/main" id="{C4FD3045-88EE-9258-5EA6-4C4954A54C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351192" y="5481386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96" name="図 695">
                <a:extLst>
                  <a:ext uri="{FF2B5EF4-FFF2-40B4-BE49-F238E27FC236}">
                    <a16:creationId xmlns:a16="http://schemas.microsoft.com/office/drawing/2014/main" id="{7CE2DD0C-5ECF-C9BE-9F0E-871DA3BDA32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630764" y="5481386"/>
                <a:ext cx="518199" cy="221292"/>
              </a:xfrm>
              <a:prstGeom prst="rect">
                <a:avLst/>
              </a:prstGeom>
            </p:spPr>
          </p:pic>
        </p:grpSp>
        <p:grpSp>
          <p:nvGrpSpPr>
            <p:cNvPr id="697" name="グループ化 696">
              <a:extLst>
                <a:ext uri="{FF2B5EF4-FFF2-40B4-BE49-F238E27FC236}">
                  <a16:creationId xmlns:a16="http://schemas.microsoft.com/office/drawing/2014/main" id="{3221186F-9D76-D81C-A662-B9575C6A7D2E}"/>
                </a:ext>
              </a:extLst>
            </p:cNvPr>
            <p:cNvGrpSpPr/>
            <p:nvPr/>
          </p:nvGrpSpPr>
          <p:grpSpPr>
            <a:xfrm>
              <a:off x="3306111" y="6688525"/>
              <a:ext cx="4694399" cy="522428"/>
              <a:chOff x="3306111" y="5328705"/>
              <a:chExt cx="4694399" cy="522428"/>
            </a:xfrm>
          </p:grpSpPr>
          <p:pic>
            <p:nvPicPr>
              <p:cNvPr id="698" name="図 697">
                <a:extLst>
                  <a:ext uri="{FF2B5EF4-FFF2-40B4-BE49-F238E27FC236}">
                    <a16:creationId xmlns:a16="http://schemas.microsoft.com/office/drawing/2014/main" id="{97ED3489-22AA-74B4-AFA0-27B0EF4065D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157657" y="547716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56" name="図 255">
                <a:extLst>
                  <a:ext uri="{FF2B5EF4-FFF2-40B4-BE49-F238E27FC236}">
                    <a16:creationId xmlns:a16="http://schemas.microsoft.com/office/drawing/2014/main" id="{69027A07-0620-8A4B-A16C-D1890390C1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437226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57" name="図 256">
                <a:extLst>
                  <a:ext uri="{FF2B5EF4-FFF2-40B4-BE49-F238E27FC236}">
                    <a16:creationId xmlns:a16="http://schemas.microsoft.com/office/drawing/2014/main" id="{94AED258-41F9-036C-7F82-6715FE4CA9D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716795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58" name="図 257">
                <a:extLst>
                  <a:ext uri="{FF2B5EF4-FFF2-40B4-BE49-F238E27FC236}">
                    <a16:creationId xmlns:a16="http://schemas.microsoft.com/office/drawing/2014/main" id="{006351CC-9C39-BA7A-ED42-A5546BBD9DA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96364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59" name="図 258">
                <a:extLst>
                  <a:ext uri="{FF2B5EF4-FFF2-40B4-BE49-F238E27FC236}">
                    <a16:creationId xmlns:a16="http://schemas.microsoft.com/office/drawing/2014/main" id="{1CD8BEE8-C72B-4050-C23F-0178E10AE2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75933" y="547716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64" name="図 263">
                <a:extLst>
                  <a:ext uri="{FF2B5EF4-FFF2-40B4-BE49-F238E27FC236}">
                    <a16:creationId xmlns:a16="http://schemas.microsoft.com/office/drawing/2014/main" id="{C7510BEA-E445-5097-6B85-53DC1E90D2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55502" y="547715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76" name="図 275">
                <a:extLst>
                  <a:ext uri="{FF2B5EF4-FFF2-40B4-BE49-F238E27FC236}">
                    <a16:creationId xmlns:a16="http://schemas.microsoft.com/office/drawing/2014/main" id="{3FF03B10-FB2A-D1BF-06A6-AE6EB73033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35071" y="547715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77" name="図 276">
                <a:extLst>
                  <a:ext uri="{FF2B5EF4-FFF2-40B4-BE49-F238E27FC236}">
                    <a16:creationId xmlns:a16="http://schemas.microsoft.com/office/drawing/2014/main" id="{A4AC94B1-55D6-7C73-F0FC-21F76992626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14640" y="547716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78" name="図 277">
                <a:extLst>
                  <a:ext uri="{FF2B5EF4-FFF2-40B4-BE49-F238E27FC236}">
                    <a16:creationId xmlns:a16="http://schemas.microsoft.com/office/drawing/2014/main" id="{DD7CE800-248B-B82C-9354-FF32DBF141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394209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79" name="図 278">
                <a:extLst>
                  <a:ext uri="{FF2B5EF4-FFF2-40B4-BE49-F238E27FC236}">
                    <a16:creationId xmlns:a16="http://schemas.microsoft.com/office/drawing/2014/main" id="{89C6BD43-B0A0-1733-7750-D190B361D05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673778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80" name="図 279">
                <a:extLst>
                  <a:ext uri="{FF2B5EF4-FFF2-40B4-BE49-F238E27FC236}">
                    <a16:creationId xmlns:a16="http://schemas.microsoft.com/office/drawing/2014/main" id="{8C961143-F2B6-CCCE-4999-6F84C00812D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953347" y="5477160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81" name="図 280">
                <a:extLst>
                  <a:ext uri="{FF2B5EF4-FFF2-40B4-BE49-F238E27FC236}">
                    <a16:creationId xmlns:a16="http://schemas.microsoft.com/office/drawing/2014/main" id="{1A561C16-1D0D-67B3-FA38-33257DD526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232916" y="5477161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82" name="図 281">
                <a:extLst>
                  <a:ext uri="{FF2B5EF4-FFF2-40B4-BE49-F238E27FC236}">
                    <a16:creationId xmlns:a16="http://schemas.microsoft.com/office/drawing/2014/main" id="{831BD5F7-9B56-5EEA-C3AA-B8A40D4D3F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512485" y="547715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83" name="図 282">
                <a:extLst>
                  <a:ext uri="{FF2B5EF4-FFF2-40B4-BE49-F238E27FC236}">
                    <a16:creationId xmlns:a16="http://schemas.microsoft.com/office/drawing/2014/main" id="{696B5B59-9A1C-978D-90F8-4F1F2ECE87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792054" y="5477159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84" name="図 283">
                <a:extLst>
                  <a:ext uri="{FF2B5EF4-FFF2-40B4-BE49-F238E27FC236}">
                    <a16:creationId xmlns:a16="http://schemas.microsoft.com/office/drawing/2014/main" id="{3EB1A33B-C043-785B-AA83-61DF17C926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071623" y="5481388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85" name="図 284">
                <a:extLst>
                  <a:ext uri="{FF2B5EF4-FFF2-40B4-BE49-F238E27FC236}">
                    <a16:creationId xmlns:a16="http://schemas.microsoft.com/office/drawing/2014/main" id="{8E857CAF-DBC2-161F-95C1-EE7A58D85D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351192" y="5481386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86" name="図 285">
                <a:extLst>
                  <a:ext uri="{FF2B5EF4-FFF2-40B4-BE49-F238E27FC236}">
                    <a16:creationId xmlns:a16="http://schemas.microsoft.com/office/drawing/2014/main" id="{56C77D5D-DFC2-F8F3-04FA-E7BD2AA6020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630764" y="5481386"/>
                <a:ext cx="518199" cy="221292"/>
              </a:xfrm>
              <a:prstGeom prst="rect">
                <a:avLst/>
              </a:prstGeom>
            </p:spPr>
          </p:pic>
        </p:grpSp>
      </p:grpSp>
      <p:pic>
        <p:nvPicPr>
          <p:cNvPr id="291" name="図 290">
            <a:extLst>
              <a:ext uri="{FF2B5EF4-FFF2-40B4-BE49-F238E27FC236}">
                <a16:creationId xmlns:a16="http://schemas.microsoft.com/office/drawing/2014/main" id="{50A8E08A-C9A4-4700-1B8A-30523E04961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583" y="6947625"/>
            <a:ext cx="518199" cy="221292"/>
          </a:xfrm>
          <a:prstGeom prst="rect">
            <a:avLst/>
          </a:prstGeom>
        </p:spPr>
      </p:pic>
      <p:pic>
        <p:nvPicPr>
          <p:cNvPr id="305" name="図 304">
            <a:extLst>
              <a:ext uri="{FF2B5EF4-FFF2-40B4-BE49-F238E27FC236}">
                <a16:creationId xmlns:a16="http://schemas.microsoft.com/office/drawing/2014/main" id="{27DD391A-B15E-C462-EAB5-437F536ADF58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881451" y="8986809"/>
            <a:ext cx="557814" cy="159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28272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2582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 本文</vt:lpstr>
      <vt:lpstr>游ゴシック</vt:lpstr>
      <vt:lpstr>Arial</vt:lpstr>
      <vt:lpstr>3_デザインの設定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114</cp:revision>
  <cp:lastPrinted>2024-06-19T06:33:22Z</cp:lastPrinted>
  <dcterms:created xsi:type="dcterms:W3CDTF">2017-02-16T12:15:42Z</dcterms:created>
  <dcterms:modified xsi:type="dcterms:W3CDTF">2025-03-10T08:08:22Z</dcterms:modified>
</cp:coreProperties>
</file>