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790" autoAdjust="0"/>
  </p:normalViewPr>
  <p:slideViewPr>
    <p:cSldViewPr snapToGrid="0">
      <p:cViewPr>
        <p:scale>
          <a:sx n="140" d="100"/>
          <a:sy n="140" d="100"/>
        </p:scale>
        <p:origin x="6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274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85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F3977D3-6CB2-D061-8618-4D47F3DF9AB3}"/>
              </a:ext>
            </a:extLst>
          </p:cNvPr>
          <p:cNvSpPr/>
          <p:nvPr userDrawn="1"/>
        </p:nvSpPr>
        <p:spPr>
          <a:xfrm>
            <a:off x="0" y="0"/>
            <a:ext cx="1748901" cy="154471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0E8EF8-C5D7-7DE2-46AE-68ABDFCE0763}"/>
              </a:ext>
            </a:extLst>
          </p:cNvPr>
          <p:cNvSpPr txBox="1"/>
          <p:nvPr userDrawn="1"/>
        </p:nvSpPr>
        <p:spPr>
          <a:xfrm>
            <a:off x="155524" y="227233"/>
            <a:ext cx="14927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dirty="0">
                <a:solidFill>
                  <a:schemeClr val="bg1"/>
                </a:solidFill>
              </a:rPr>
              <a:t>18 F</a:t>
            </a:r>
            <a:endParaRPr kumimoji="1" lang="ja-JP" altLang="en-US" sz="6000" dirty="0">
              <a:solidFill>
                <a:schemeClr val="bg1"/>
              </a:solidFill>
            </a:endParaRPr>
          </a:p>
        </p:txBody>
      </p:sp>
      <p:pic>
        <p:nvPicPr>
          <p:cNvPr id="5" name="図 4" descr="グラフィカル ユーザー インターフェイス, テキスト, アプリケーション&#10;&#10;中程度の精度で自動的に生成された説明">
            <a:extLst>
              <a:ext uri="{FF2B5EF4-FFF2-40B4-BE49-F238E27FC236}">
                <a16:creationId xmlns:a16="http://schemas.microsoft.com/office/drawing/2014/main" id="{A487875D-E2F6-EE3C-4706-8B8540B724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598" y="1925745"/>
            <a:ext cx="10312155" cy="4869855"/>
          </a:xfrm>
          <a:prstGeom prst="rect">
            <a:avLst/>
          </a:prstGeom>
        </p:spPr>
      </p:pic>
      <p:pic>
        <p:nvPicPr>
          <p:cNvPr id="24" name="図 23" descr="テキスト&#10;&#10;自動的に生成された説明">
            <a:extLst>
              <a:ext uri="{FF2B5EF4-FFF2-40B4-BE49-F238E27FC236}">
                <a16:creationId xmlns:a16="http://schemas.microsoft.com/office/drawing/2014/main" id="{356C075E-75A5-A61D-D9C7-43BDCD8A9D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313" y="153395"/>
            <a:ext cx="2511521" cy="919512"/>
          </a:xfrm>
          <a:prstGeom prst="rect">
            <a:avLst/>
          </a:prstGeom>
        </p:spPr>
      </p:pic>
      <p:pic>
        <p:nvPicPr>
          <p:cNvPr id="9" name="グラフィックス 8">
            <a:extLst>
              <a:ext uri="{FF2B5EF4-FFF2-40B4-BE49-F238E27FC236}">
                <a16:creationId xmlns:a16="http://schemas.microsoft.com/office/drawing/2014/main" id="{C233F615-A16A-FC09-95CE-93A1FC217F0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71675" y="6343742"/>
            <a:ext cx="1162650" cy="472327"/>
          </a:xfrm>
          <a:prstGeom prst="rect">
            <a:avLst/>
          </a:prstGeom>
        </p:spPr>
      </p:pic>
      <p:sp>
        <p:nvSpPr>
          <p:cNvPr id="20" name="Rectangle 12">
            <a:extLst>
              <a:ext uri="{FF2B5EF4-FFF2-40B4-BE49-F238E27FC236}">
                <a16:creationId xmlns:a16="http://schemas.microsoft.com/office/drawing/2014/main" id="{5397FD66-774C-FD94-E760-2202C379501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35680" y="1954576"/>
            <a:ext cx="32012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A77E4057-3617-F631-F534-71256057CA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63302" y="390461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E49F6B11-8656-5453-E209-59E2B9127E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95339" y="385883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AE7B65ED-5005-B61B-CA1F-62DD5D23B8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492588" y="928001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BAF6D37A-6BA8-EF9F-E4D4-E8C3C08614D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685560" y="921291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44EF4843-E425-D0F0-8D9C-1988684CD1D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67970" y="1447325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2C18AC56-5234-F539-7ECC-CF272AB7FC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659401" y="1447325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1FC3AD75-5911-2B66-D3EC-BE42AEA764E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24937" y="920336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C0688490-BB00-C4D6-8280-415ADA11AA3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70419" y="86895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6F974A7E-1F27-458C-4010-1D7976B7EA2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04367" y="89029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702578BF-C258-1DCF-10A3-AFE85C4E23C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742250" y="379961"/>
            <a:ext cx="531571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2" name="グラフィックス 42">
            <a:extLst>
              <a:ext uri="{FF2B5EF4-FFF2-40B4-BE49-F238E27FC236}">
                <a16:creationId xmlns:a16="http://schemas.microsoft.com/office/drawing/2014/main" id="{39FE3541-DFC0-E5BC-023F-F6F475D0FB3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53613" y="555318"/>
            <a:ext cx="171544" cy="145153"/>
          </a:xfrm>
          <a:prstGeom prst="rect">
            <a:avLst/>
          </a:prstGeom>
        </p:spPr>
      </p:pic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57373B12-49EE-FC24-5622-061C8A92500D}"/>
              </a:ext>
            </a:extLst>
          </p:cNvPr>
          <p:cNvSpPr/>
          <p:nvPr userDrawn="1"/>
        </p:nvSpPr>
        <p:spPr>
          <a:xfrm>
            <a:off x="2282024" y="247398"/>
            <a:ext cx="4590675" cy="1621347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3CB48E9-9AD7-A8CD-4053-527AD2C83880}"/>
              </a:ext>
            </a:extLst>
          </p:cNvPr>
          <p:cNvSpPr txBox="1"/>
          <p:nvPr userDrawn="1"/>
        </p:nvSpPr>
        <p:spPr>
          <a:xfrm>
            <a:off x="4231129" y="117342"/>
            <a:ext cx="747760" cy="28701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ja-JP" altLang="en-US" sz="900" spc="0" baseline="0" dirty="0">
                <a:ln/>
                <a:solidFill>
                  <a:srgbClr val="666666"/>
                </a:solidFill>
                <a:latin typeface="Arial"/>
                <a:cs typeface="Arial"/>
                <a:sym typeface="Arial"/>
                <a:rtl val="0"/>
              </a:rPr>
              <a:t>equipment</a:t>
            </a:r>
          </a:p>
        </p:txBody>
      </p:sp>
      <p:pic>
        <p:nvPicPr>
          <p:cNvPr id="35" name="グラフィックス 34">
            <a:extLst>
              <a:ext uri="{FF2B5EF4-FFF2-40B4-BE49-F238E27FC236}">
                <a16:creationId xmlns:a16="http://schemas.microsoft.com/office/drawing/2014/main" id="{92F56B7E-5E20-523A-EF00-42B0559494C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18886" y="590740"/>
            <a:ext cx="537495" cy="47777"/>
          </a:xfrm>
          <a:prstGeom prst="rect">
            <a:avLst/>
          </a:prstGeom>
        </p:spPr>
      </p:pic>
      <p:sp>
        <p:nvSpPr>
          <p:cNvPr id="36" name="Rectangle 12">
            <a:extLst>
              <a:ext uri="{FF2B5EF4-FFF2-40B4-BE49-F238E27FC236}">
                <a16:creationId xmlns:a16="http://schemas.microsoft.com/office/drawing/2014/main" id="{D44A8BEA-4625-2076-C83D-42493385FF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61226" y="379094"/>
            <a:ext cx="852816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天吊りスクリーン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7" name="グラフィックス 36">
            <a:extLst>
              <a:ext uri="{FF2B5EF4-FFF2-40B4-BE49-F238E27FC236}">
                <a16:creationId xmlns:a16="http://schemas.microsoft.com/office/drawing/2014/main" id="{89DF4865-5B15-BADC-0B26-F3AB388DE0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014296" y="2604656"/>
            <a:ext cx="846828" cy="59934"/>
          </a:xfrm>
          <a:prstGeom prst="rect">
            <a:avLst/>
          </a:prstGeom>
        </p:spPr>
      </p:pic>
      <p:pic>
        <p:nvPicPr>
          <p:cNvPr id="38" name="グラフィックス 37">
            <a:extLst>
              <a:ext uri="{FF2B5EF4-FFF2-40B4-BE49-F238E27FC236}">
                <a16:creationId xmlns:a16="http://schemas.microsoft.com/office/drawing/2014/main" id="{574B9F3A-7B8B-F1E6-17B6-25D94B900C9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00903" y="2598438"/>
            <a:ext cx="846828" cy="59934"/>
          </a:xfrm>
          <a:prstGeom prst="rect">
            <a:avLst/>
          </a:prstGeom>
        </p:spPr>
      </p:pic>
      <p:pic>
        <p:nvPicPr>
          <p:cNvPr id="39" name="グラフィックス 38">
            <a:extLst>
              <a:ext uri="{FF2B5EF4-FFF2-40B4-BE49-F238E27FC236}">
                <a16:creationId xmlns:a16="http://schemas.microsoft.com/office/drawing/2014/main" id="{5463D1D6-E257-4F1D-4E85-63A6CCC99B8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125166" y="2593867"/>
            <a:ext cx="846828" cy="59934"/>
          </a:xfrm>
          <a:prstGeom prst="rect">
            <a:avLst/>
          </a:prstGeom>
        </p:spPr>
      </p:pic>
      <p:pic>
        <p:nvPicPr>
          <p:cNvPr id="40" name="グラフィックス 39">
            <a:extLst>
              <a:ext uri="{FF2B5EF4-FFF2-40B4-BE49-F238E27FC236}">
                <a16:creationId xmlns:a16="http://schemas.microsoft.com/office/drawing/2014/main" id="{7E5FB186-8AD5-C724-8747-E3E676AF436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54456" y="2604656"/>
            <a:ext cx="846828" cy="59934"/>
          </a:xfrm>
          <a:prstGeom prst="rect">
            <a:avLst/>
          </a:prstGeom>
        </p:spPr>
      </p:pic>
      <p:pic>
        <p:nvPicPr>
          <p:cNvPr id="41" name="グラフィックス 42">
            <a:extLst>
              <a:ext uri="{FF2B5EF4-FFF2-40B4-BE49-F238E27FC236}">
                <a16:creationId xmlns:a16="http://schemas.microsoft.com/office/drawing/2014/main" id="{8D5A6C39-EDAC-CEA3-BCE0-F0A647C927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25825" y="2448715"/>
            <a:ext cx="118931" cy="10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7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31D4A18-C9D0-558D-225A-827513F733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36384" y="1108635"/>
            <a:ext cx="435606" cy="13300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DDC58C8-E742-6536-7256-80E3E9FA020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385" y="581364"/>
            <a:ext cx="98850" cy="8572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38904CC-4009-042D-8B50-4C3072E91A3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203" y="1108634"/>
            <a:ext cx="175103" cy="14695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C38514A-7AB8-EF37-D44F-E5FC3428B8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246" y="1062779"/>
            <a:ext cx="406402" cy="17391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B3D25FD-9813-1AB0-43F7-8BC1ECB46F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236" y="547104"/>
            <a:ext cx="519901" cy="148816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78E4D13-B6CC-F520-F74A-84811577C3E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283" y="1119094"/>
            <a:ext cx="108779" cy="11208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E4EB506-7417-83D9-CEC5-865CA4D5F32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664" y="1063770"/>
            <a:ext cx="404401" cy="17797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CB682F7-EA74-D7F7-01C9-BE39098730F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146" y="1614268"/>
            <a:ext cx="411641" cy="10517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AF49743-9738-DD72-683A-72F127A0D46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534" y="1635745"/>
            <a:ext cx="409138" cy="167393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E5C463D1-1593-1AFF-428E-AD3AE9365B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762621" y="2668237"/>
            <a:ext cx="435607" cy="133003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19E49395-48B9-098C-4E7E-F1C099951B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3269410"/>
            <a:ext cx="410190" cy="16754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82BA724-B1FD-F559-BCFB-8633ABAF73F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3489910"/>
            <a:ext cx="410190" cy="16754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6B1ACC9-8CDB-12BD-80B1-530A33806F2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3710410"/>
            <a:ext cx="410190" cy="16754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31C82D3E-9A13-6734-C9C0-BA5F908BE4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3930910"/>
            <a:ext cx="410190" cy="16754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8E6F944-1021-981A-A1C7-51EDFEC8CB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4151410"/>
            <a:ext cx="410190" cy="16754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2A25597-4226-7CB6-A792-FCBDF15195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4371910"/>
            <a:ext cx="410190" cy="16754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B3081D1-E94A-7EB6-6985-EBB5F97118E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4592410"/>
            <a:ext cx="410190" cy="16754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391362A-F816-903A-52CD-61A4D7181E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4812910"/>
            <a:ext cx="410190" cy="16754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406E51C-E6D5-1C59-FB7B-5759BC6D854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5033410"/>
            <a:ext cx="410190" cy="16754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17E4242E-3A5D-F80A-8BB5-CF19FAC4AA1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5253910"/>
            <a:ext cx="410190" cy="1675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B3C35B95-39F4-702F-62B8-1AD59CD1EB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5474410"/>
            <a:ext cx="410190" cy="167542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47DDCAF-8E17-DA66-F560-BB69C7F5F2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97" y="5694905"/>
            <a:ext cx="410190" cy="16754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4F7AAE7-A0B2-C2B4-D8D1-E355A25883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3269410"/>
            <a:ext cx="410190" cy="16754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50752F6-09BE-C814-643D-F513FAAD3E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3489910"/>
            <a:ext cx="410190" cy="167542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2C47E4C6-B259-347A-9233-BF74597F04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3710410"/>
            <a:ext cx="410190" cy="167542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AED8A4E-8D9D-6DB5-9149-C73B90959F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3930910"/>
            <a:ext cx="410190" cy="167542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641323F1-8D33-F398-4533-FF2C5C9EDD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4151410"/>
            <a:ext cx="410190" cy="16754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49BD9240-12FA-FAAA-BD2D-2B97B2C319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4371910"/>
            <a:ext cx="410190" cy="16754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42A871D8-34B4-14D2-EBFA-36399A3C076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4592410"/>
            <a:ext cx="410190" cy="16754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3604EA2-0138-C233-791E-3BF5A536B0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4812910"/>
            <a:ext cx="410190" cy="167542"/>
          </a:xfrm>
          <a:prstGeom prst="rect">
            <a:avLst/>
          </a:prstGeom>
        </p:spPr>
      </p:pic>
      <p:pic>
        <p:nvPicPr>
          <p:cNvPr id="210" name="図 209">
            <a:extLst>
              <a:ext uri="{FF2B5EF4-FFF2-40B4-BE49-F238E27FC236}">
                <a16:creationId xmlns:a16="http://schemas.microsoft.com/office/drawing/2014/main" id="{08ABBDDC-BB37-8DB0-4BE5-432D2C5AD5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5033410"/>
            <a:ext cx="410190" cy="167542"/>
          </a:xfrm>
          <a:prstGeom prst="rect">
            <a:avLst/>
          </a:prstGeom>
        </p:spPr>
      </p:pic>
      <p:pic>
        <p:nvPicPr>
          <p:cNvPr id="211" name="図 210">
            <a:extLst>
              <a:ext uri="{FF2B5EF4-FFF2-40B4-BE49-F238E27FC236}">
                <a16:creationId xmlns:a16="http://schemas.microsoft.com/office/drawing/2014/main" id="{362ABDB7-2BF5-79ED-A006-8AFBCAF5D6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5253910"/>
            <a:ext cx="410190" cy="167542"/>
          </a:xfrm>
          <a:prstGeom prst="rect">
            <a:avLst/>
          </a:prstGeom>
        </p:spPr>
      </p:pic>
      <p:pic>
        <p:nvPicPr>
          <p:cNvPr id="212" name="図 211">
            <a:extLst>
              <a:ext uri="{FF2B5EF4-FFF2-40B4-BE49-F238E27FC236}">
                <a16:creationId xmlns:a16="http://schemas.microsoft.com/office/drawing/2014/main" id="{B5217192-35F7-BA9F-88DC-87524A6B4E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5474410"/>
            <a:ext cx="410190" cy="167542"/>
          </a:xfrm>
          <a:prstGeom prst="rect">
            <a:avLst/>
          </a:prstGeom>
        </p:spPr>
      </p:pic>
      <p:pic>
        <p:nvPicPr>
          <p:cNvPr id="213" name="図 212">
            <a:extLst>
              <a:ext uri="{FF2B5EF4-FFF2-40B4-BE49-F238E27FC236}">
                <a16:creationId xmlns:a16="http://schemas.microsoft.com/office/drawing/2014/main" id="{7FDF5ABD-A5F1-854F-ABAC-FE323439BD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07" y="5694905"/>
            <a:ext cx="410190" cy="167542"/>
          </a:xfrm>
          <a:prstGeom prst="rect">
            <a:avLst/>
          </a:prstGeom>
        </p:spPr>
      </p:pic>
      <p:pic>
        <p:nvPicPr>
          <p:cNvPr id="215" name="図 214">
            <a:extLst>
              <a:ext uri="{FF2B5EF4-FFF2-40B4-BE49-F238E27FC236}">
                <a16:creationId xmlns:a16="http://schemas.microsoft.com/office/drawing/2014/main" id="{FE7915E5-6B7C-024D-7452-CD047D576F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3269410"/>
            <a:ext cx="410190" cy="167542"/>
          </a:xfrm>
          <a:prstGeom prst="rect">
            <a:avLst/>
          </a:prstGeom>
        </p:spPr>
      </p:pic>
      <p:pic>
        <p:nvPicPr>
          <p:cNvPr id="216" name="図 215">
            <a:extLst>
              <a:ext uri="{FF2B5EF4-FFF2-40B4-BE49-F238E27FC236}">
                <a16:creationId xmlns:a16="http://schemas.microsoft.com/office/drawing/2014/main" id="{3ACE1E9A-0D7A-477C-2F07-B9E62B12B9E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3489910"/>
            <a:ext cx="410190" cy="167542"/>
          </a:xfrm>
          <a:prstGeom prst="rect">
            <a:avLst/>
          </a:prstGeom>
        </p:spPr>
      </p:pic>
      <p:pic>
        <p:nvPicPr>
          <p:cNvPr id="217" name="図 216">
            <a:extLst>
              <a:ext uri="{FF2B5EF4-FFF2-40B4-BE49-F238E27FC236}">
                <a16:creationId xmlns:a16="http://schemas.microsoft.com/office/drawing/2014/main" id="{324D2531-10E8-B91A-82FA-A4ACD96CBD7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3710410"/>
            <a:ext cx="410190" cy="167542"/>
          </a:xfrm>
          <a:prstGeom prst="rect">
            <a:avLst/>
          </a:prstGeom>
        </p:spPr>
      </p:pic>
      <p:pic>
        <p:nvPicPr>
          <p:cNvPr id="218" name="図 217">
            <a:extLst>
              <a:ext uri="{FF2B5EF4-FFF2-40B4-BE49-F238E27FC236}">
                <a16:creationId xmlns:a16="http://schemas.microsoft.com/office/drawing/2014/main" id="{73449712-F401-FD63-8661-82E8D1E85F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3930910"/>
            <a:ext cx="410190" cy="167542"/>
          </a:xfrm>
          <a:prstGeom prst="rect">
            <a:avLst/>
          </a:prstGeom>
        </p:spPr>
      </p:pic>
      <p:pic>
        <p:nvPicPr>
          <p:cNvPr id="219" name="図 218">
            <a:extLst>
              <a:ext uri="{FF2B5EF4-FFF2-40B4-BE49-F238E27FC236}">
                <a16:creationId xmlns:a16="http://schemas.microsoft.com/office/drawing/2014/main" id="{F4D8B590-E6DE-2A76-2674-74F3772CC8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4151410"/>
            <a:ext cx="410190" cy="167542"/>
          </a:xfrm>
          <a:prstGeom prst="rect">
            <a:avLst/>
          </a:prstGeom>
        </p:spPr>
      </p:pic>
      <p:pic>
        <p:nvPicPr>
          <p:cNvPr id="220" name="図 219">
            <a:extLst>
              <a:ext uri="{FF2B5EF4-FFF2-40B4-BE49-F238E27FC236}">
                <a16:creationId xmlns:a16="http://schemas.microsoft.com/office/drawing/2014/main" id="{19D998BA-0749-0F53-08D1-57B8127D30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4371910"/>
            <a:ext cx="410190" cy="167542"/>
          </a:xfrm>
          <a:prstGeom prst="rect">
            <a:avLst/>
          </a:prstGeom>
        </p:spPr>
      </p:pic>
      <p:pic>
        <p:nvPicPr>
          <p:cNvPr id="221" name="図 220">
            <a:extLst>
              <a:ext uri="{FF2B5EF4-FFF2-40B4-BE49-F238E27FC236}">
                <a16:creationId xmlns:a16="http://schemas.microsoft.com/office/drawing/2014/main" id="{B2422BAD-AB74-E909-17C2-0C33EF45357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4592410"/>
            <a:ext cx="410190" cy="167542"/>
          </a:xfrm>
          <a:prstGeom prst="rect">
            <a:avLst/>
          </a:prstGeom>
        </p:spPr>
      </p:pic>
      <p:pic>
        <p:nvPicPr>
          <p:cNvPr id="222" name="図 221">
            <a:extLst>
              <a:ext uri="{FF2B5EF4-FFF2-40B4-BE49-F238E27FC236}">
                <a16:creationId xmlns:a16="http://schemas.microsoft.com/office/drawing/2014/main" id="{8CA53AA5-2F57-56A7-09EB-FF8E1A8E9D7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4812910"/>
            <a:ext cx="410190" cy="167542"/>
          </a:xfrm>
          <a:prstGeom prst="rect">
            <a:avLst/>
          </a:prstGeom>
        </p:spPr>
      </p:pic>
      <p:pic>
        <p:nvPicPr>
          <p:cNvPr id="223" name="図 222">
            <a:extLst>
              <a:ext uri="{FF2B5EF4-FFF2-40B4-BE49-F238E27FC236}">
                <a16:creationId xmlns:a16="http://schemas.microsoft.com/office/drawing/2014/main" id="{A96E0D86-0A35-CDCB-4CD6-DF87F3C794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5033410"/>
            <a:ext cx="410190" cy="167542"/>
          </a:xfrm>
          <a:prstGeom prst="rect">
            <a:avLst/>
          </a:prstGeom>
        </p:spPr>
      </p:pic>
      <p:pic>
        <p:nvPicPr>
          <p:cNvPr id="224" name="図 223">
            <a:extLst>
              <a:ext uri="{FF2B5EF4-FFF2-40B4-BE49-F238E27FC236}">
                <a16:creationId xmlns:a16="http://schemas.microsoft.com/office/drawing/2014/main" id="{ECE95603-AC3F-F5B3-A449-8EF369605D9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5253910"/>
            <a:ext cx="410190" cy="167542"/>
          </a:xfrm>
          <a:prstGeom prst="rect">
            <a:avLst/>
          </a:prstGeom>
        </p:spPr>
      </p:pic>
      <p:pic>
        <p:nvPicPr>
          <p:cNvPr id="225" name="図 224">
            <a:extLst>
              <a:ext uri="{FF2B5EF4-FFF2-40B4-BE49-F238E27FC236}">
                <a16:creationId xmlns:a16="http://schemas.microsoft.com/office/drawing/2014/main" id="{9E9202BF-4CB8-8159-9A35-B86B675B7E8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5474410"/>
            <a:ext cx="410190" cy="167542"/>
          </a:xfrm>
          <a:prstGeom prst="rect">
            <a:avLst/>
          </a:prstGeom>
        </p:spPr>
      </p:pic>
      <p:pic>
        <p:nvPicPr>
          <p:cNvPr id="226" name="図 225">
            <a:extLst>
              <a:ext uri="{FF2B5EF4-FFF2-40B4-BE49-F238E27FC236}">
                <a16:creationId xmlns:a16="http://schemas.microsoft.com/office/drawing/2014/main" id="{FEF90FDE-4D40-043E-A115-1398337FC1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57" y="5694905"/>
            <a:ext cx="410190" cy="167542"/>
          </a:xfrm>
          <a:prstGeom prst="rect">
            <a:avLst/>
          </a:prstGeom>
        </p:spPr>
      </p:pic>
      <p:pic>
        <p:nvPicPr>
          <p:cNvPr id="228" name="図 227">
            <a:extLst>
              <a:ext uri="{FF2B5EF4-FFF2-40B4-BE49-F238E27FC236}">
                <a16:creationId xmlns:a16="http://schemas.microsoft.com/office/drawing/2014/main" id="{5326D5F6-7FBC-0CAA-5A7D-1BD143E0C6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3269410"/>
            <a:ext cx="410190" cy="167542"/>
          </a:xfrm>
          <a:prstGeom prst="rect">
            <a:avLst/>
          </a:prstGeom>
        </p:spPr>
      </p:pic>
      <p:pic>
        <p:nvPicPr>
          <p:cNvPr id="229" name="図 228">
            <a:extLst>
              <a:ext uri="{FF2B5EF4-FFF2-40B4-BE49-F238E27FC236}">
                <a16:creationId xmlns:a16="http://schemas.microsoft.com/office/drawing/2014/main" id="{AB20FB08-890E-5910-E1DA-7A25F5DC6DF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3489910"/>
            <a:ext cx="410190" cy="167542"/>
          </a:xfrm>
          <a:prstGeom prst="rect">
            <a:avLst/>
          </a:prstGeom>
        </p:spPr>
      </p:pic>
      <p:pic>
        <p:nvPicPr>
          <p:cNvPr id="230" name="図 229">
            <a:extLst>
              <a:ext uri="{FF2B5EF4-FFF2-40B4-BE49-F238E27FC236}">
                <a16:creationId xmlns:a16="http://schemas.microsoft.com/office/drawing/2014/main" id="{A2C16779-5DD6-FF84-3EEC-E7D4F214F0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3710410"/>
            <a:ext cx="410190" cy="167542"/>
          </a:xfrm>
          <a:prstGeom prst="rect">
            <a:avLst/>
          </a:prstGeom>
        </p:spPr>
      </p:pic>
      <p:pic>
        <p:nvPicPr>
          <p:cNvPr id="231" name="図 230">
            <a:extLst>
              <a:ext uri="{FF2B5EF4-FFF2-40B4-BE49-F238E27FC236}">
                <a16:creationId xmlns:a16="http://schemas.microsoft.com/office/drawing/2014/main" id="{678BA4A8-A7B9-F6A1-2975-3785249DA2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3930910"/>
            <a:ext cx="410190" cy="167542"/>
          </a:xfrm>
          <a:prstGeom prst="rect">
            <a:avLst/>
          </a:prstGeom>
        </p:spPr>
      </p:pic>
      <p:pic>
        <p:nvPicPr>
          <p:cNvPr id="232" name="図 231">
            <a:extLst>
              <a:ext uri="{FF2B5EF4-FFF2-40B4-BE49-F238E27FC236}">
                <a16:creationId xmlns:a16="http://schemas.microsoft.com/office/drawing/2014/main" id="{39B66FCD-F13E-3A28-A129-946B778675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4151410"/>
            <a:ext cx="410190" cy="167542"/>
          </a:xfrm>
          <a:prstGeom prst="rect">
            <a:avLst/>
          </a:prstGeom>
        </p:spPr>
      </p:pic>
      <p:pic>
        <p:nvPicPr>
          <p:cNvPr id="233" name="図 232">
            <a:extLst>
              <a:ext uri="{FF2B5EF4-FFF2-40B4-BE49-F238E27FC236}">
                <a16:creationId xmlns:a16="http://schemas.microsoft.com/office/drawing/2014/main" id="{71B7858A-DA27-7BEA-714D-4663E4FB01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4371910"/>
            <a:ext cx="410190" cy="167542"/>
          </a:xfrm>
          <a:prstGeom prst="rect">
            <a:avLst/>
          </a:prstGeom>
        </p:spPr>
      </p:pic>
      <p:pic>
        <p:nvPicPr>
          <p:cNvPr id="234" name="図 233">
            <a:extLst>
              <a:ext uri="{FF2B5EF4-FFF2-40B4-BE49-F238E27FC236}">
                <a16:creationId xmlns:a16="http://schemas.microsoft.com/office/drawing/2014/main" id="{8917E7B1-FFE3-9D73-A008-DC915FDFB0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4592410"/>
            <a:ext cx="410190" cy="167542"/>
          </a:xfrm>
          <a:prstGeom prst="rect">
            <a:avLst/>
          </a:prstGeom>
        </p:spPr>
      </p:pic>
      <p:pic>
        <p:nvPicPr>
          <p:cNvPr id="235" name="図 234">
            <a:extLst>
              <a:ext uri="{FF2B5EF4-FFF2-40B4-BE49-F238E27FC236}">
                <a16:creationId xmlns:a16="http://schemas.microsoft.com/office/drawing/2014/main" id="{32702053-0563-186A-2168-6C09D00DD3F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4812910"/>
            <a:ext cx="410190" cy="167542"/>
          </a:xfrm>
          <a:prstGeom prst="rect">
            <a:avLst/>
          </a:prstGeom>
        </p:spPr>
      </p:pic>
      <p:pic>
        <p:nvPicPr>
          <p:cNvPr id="236" name="図 235">
            <a:extLst>
              <a:ext uri="{FF2B5EF4-FFF2-40B4-BE49-F238E27FC236}">
                <a16:creationId xmlns:a16="http://schemas.microsoft.com/office/drawing/2014/main" id="{5C8AA935-C4C4-2BB1-6CA6-0C08FDB57B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5033410"/>
            <a:ext cx="410190" cy="167542"/>
          </a:xfrm>
          <a:prstGeom prst="rect">
            <a:avLst/>
          </a:prstGeom>
        </p:spPr>
      </p:pic>
      <p:pic>
        <p:nvPicPr>
          <p:cNvPr id="237" name="図 236">
            <a:extLst>
              <a:ext uri="{FF2B5EF4-FFF2-40B4-BE49-F238E27FC236}">
                <a16:creationId xmlns:a16="http://schemas.microsoft.com/office/drawing/2014/main" id="{16A42E34-5E79-6B24-FD92-BF9D6BBD03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5253910"/>
            <a:ext cx="410190" cy="167542"/>
          </a:xfrm>
          <a:prstGeom prst="rect">
            <a:avLst/>
          </a:prstGeom>
        </p:spPr>
      </p:pic>
      <p:pic>
        <p:nvPicPr>
          <p:cNvPr id="238" name="図 237">
            <a:extLst>
              <a:ext uri="{FF2B5EF4-FFF2-40B4-BE49-F238E27FC236}">
                <a16:creationId xmlns:a16="http://schemas.microsoft.com/office/drawing/2014/main" id="{1B64D05A-8288-37CE-CA82-513B606634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5474410"/>
            <a:ext cx="410190" cy="167542"/>
          </a:xfrm>
          <a:prstGeom prst="rect">
            <a:avLst/>
          </a:prstGeom>
        </p:spPr>
      </p:pic>
      <p:pic>
        <p:nvPicPr>
          <p:cNvPr id="239" name="図 238">
            <a:extLst>
              <a:ext uri="{FF2B5EF4-FFF2-40B4-BE49-F238E27FC236}">
                <a16:creationId xmlns:a16="http://schemas.microsoft.com/office/drawing/2014/main" id="{B6CCB0CB-2C1D-D0CF-998A-9C942A2FB6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67" y="5694905"/>
            <a:ext cx="410190" cy="167542"/>
          </a:xfrm>
          <a:prstGeom prst="rect">
            <a:avLst/>
          </a:prstGeom>
        </p:spPr>
      </p:pic>
      <p:pic>
        <p:nvPicPr>
          <p:cNvPr id="241" name="図 240">
            <a:extLst>
              <a:ext uri="{FF2B5EF4-FFF2-40B4-BE49-F238E27FC236}">
                <a16:creationId xmlns:a16="http://schemas.microsoft.com/office/drawing/2014/main" id="{FCF30AB7-D03D-A3BB-D0BB-FAC3CB8589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3269410"/>
            <a:ext cx="410190" cy="167542"/>
          </a:xfrm>
          <a:prstGeom prst="rect">
            <a:avLst/>
          </a:prstGeom>
        </p:spPr>
      </p:pic>
      <p:pic>
        <p:nvPicPr>
          <p:cNvPr id="242" name="図 241">
            <a:extLst>
              <a:ext uri="{FF2B5EF4-FFF2-40B4-BE49-F238E27FC236}">
                <a16:creationId xmlns:a16="http://schemas.microsoft.com/office/drawing/2014/main" id="{423C0D5C-23E6-C690-E689-DA0A39D75E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3489910"/>
            <a:ext cx="410190" cy="167542"/>
          </a:xfrm>
          <a:prstGeom prst="rect">
            <a:avLst/>
          </a:prstGeom>
        </p:spPr>
      </p:pic>
      <p:pic>
        <p:nvPicPr>
          <p:cNvPr id="243" name="図 242">
            <a:extLst>
              <a:ext uri="{FF2B5EF4-FFF2-40B4-BE49-F238E27FC236}">
                <a16:creationId xmlns:a16="http://schemas.microsoft.com/office/drawing/2014/main" id="{3D61E36E-9C19-7B2C-9CAD-38C9421966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3710410"/>
            <a:ext cx="410190" cy="167542"/>
          </a:xfrm>
          <a:prstGeom prst="rect">
            <a:avLst/>
          </a:prstGeom>
        </p:spPr>
      </p:pic>
      <p:pic>
        <p:nvPicPr>
          <p:cNvPr id="244" name="図 243">
            <a:extLst>
              <a:ext uri="{FF2B5EF4-FFF2-40B4-BE49-F238E27FC236}">
                <a16:creationId xmlns:a16="http://schemas.microsoft.com/office/drawing/2014/main" id="{3A74278B-5DF4-9EA6-19CC-703B29F058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3930910"/>
            <a:ext cx="410190" cy="167542"/>
          </a:xfrm>
          <a:prstGeom prst="rect">
            <a:avLst/>
          </a:prstGeom>
        </p:spPr>
      </p:pic>
      <p:pic>
        <p:nvPicPr>
          <p:cNvPr id="245" name="図 244">
            <a:extLst>
              <a:ext uri="{FF2B5EF4-FFF2-40B4-BE49-F238E27FC236}">
                <a16:creationId xmlns:a16="http://schemas.microsoft.com/office/drawing/2014/main" id="{1F288465-B580-226B-CB5A-67CD4582A5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4151410"/>
            <a:ext cx="410190" cy="167542"/>
          </a:xfrm>
          <a:prstGeom prst="rect">
            <a:avLst/>
          </a:prstGeom>
        </p:spPr>
      </p:pic>
      <p:pic>
        <p:nvPicPr>
          <p:cNvPr id="246" name="図 245">
            <a:extLst>
              <a:ext uri="{FF2B5EF4-FFF2-40B4-BE49-F238E27FC236}">
                <a16:creationId xmlns:a16="http://schemas.microsoft.com/office/drawing/2014/main" id="{EA7462B5-7F55-7A83-357E-E5B6C1CEF7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4371910"/>
            <a:ext cx="410190" cy="167542"/>
          </a:xfrm>
          <a:prstGeom prst="rect">
            <a:avLst/>
          </a:prstGeom>
        </p:spPr>
      </p:pic>
      <p:pic>
        <p:nvPicPr>
          <p:cNvPr id="247" name="図 246">
            <a:extLst>
              <a:ext uri="{FF2B5EF4-FFF2-40B4-BE49-F238E27FC236}">
                <a16:creationId xmlns:a16="http://schemas.microsoft.com/office/drawing/2014/main" id="{4F40459A-8802-872A-FF40-D297E42906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4592410"/>
            <a:ext cx="410190" cy="167542"/>
          </a:xfrm>
          <a:prstGeom prst="rect">
            <a:avLst/>
          </a:prstGeom>
        </p:spPr>
      </p:pic>
      <p:pic>
        <p:nvPicPr>
          <p:cNvPr id="248" name="図 247">
            <a:extLst>
              <a:ext uri="{FF2B5EF4-FFF2-40B4-BE49-F238E27FC236}">
                <a16:creationId xmlns:a16="http://schemas.microsoft.com/office/drawing/2014/main" id="{D0EAF1B5-6210-20FD-5AC4-0C834DF8EA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4812910"/>
            <a:ext cx="410190" cy="167542"/>
          </a:xfrm>
          <a:prstGeom prst="rect">
            <a:avLst/>
          </a:prstGeom>
        </p:spPr>
      </p:pic>
      <p:pic>
        <p:nvPicPr>
          <p:cNvPr id="249" name="図 248">
            <a:extLst>
              <a:ext uri="{FF2B5EF4-FFF2-40B4-BE49-F238E27FC236}">
                <a16:creationId xmlns:a16="http://schemas.microsoft.com/office/drawing/2014/main" id="{7A621AC1-53D4-D7D3-831F-D40EA7A76F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5033410"/>
            <a:ext cx="410190" cy="167542"/>
          </a:xfrm>
          <a:prstGeom prst="rect">
            <a:avLst/>
          </a:prstGeom>
        </p:spPr>
      </p:pic>
      <p:pic>
        <p:nvPicPr>
          <p:cNvPr id="250" name="図 249">
            <a:extLst>
              <a:ext uri="{FF2B5EF4-FFF2-40B4-BE49-F238E27FC236}">
                <a16:creationId xmlns:a16="http://schemas.microsoft.com/office/drawing/2014/main" id="{17E49111-468D-3E67-7322-0ACDBF5ACF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5253910"/>
            <a:ext cx="410190" cy="167542"/>
          </a:xfrm>
          <a:prstGeom prst="rect">
            <a:avLst/>
          </a:prstGeom>
        </p:spPr>
      </p:pic>
      <p:pic>
        <p:nvPicPr>
          <p:cNvPr id="251" name="図 250">
            <a:extLst>
              <a:ext uri="{FF2B5EF4-FFF2-40B4-BE49-F238E27FC236}">
                <a16:creationId xmlns:a16="http://schemas.microsoft.com/office/drawing/2014/main" id="{0E4578FF-8AC7-7046-97C1-C42A96AD87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5474410"/>
            <a:ext cx="410190" cy="167542"/>
          </a:xfrm>
          <a:prstGeom prst="rect">
            <a:avLst/>
          </a:prstGeom>
        </p:spPr>
      </p:pic>
      <p:pic>
        <p:nvPicPr>
          <p:cNvPr id="252" name="図 251">
            <a:extLst>
              <a:ext uri="{FF2B5EF4-FFF2-40B4-BE49-F238E27FC236}">
                <a16:creationId xmlns:a16="http://schemas.microsoft.com/office/drawing/2014/main" id="{ED7DC8B2-3306-DCAE-DC55-E6EF5941DC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77" y="5694905"/>
            <a:ext cx="410190" cy="167542"/>
          </a:xfrm>
          <a:prstGeom prst="rect">
            <a:avLst/>
          </a:prstGeom>
        </p:spPr>
      </p:pic>
      <p:pic>
        <p:nvPicPr>
          <p:cNvPr id="254" name="図 253">
            <a:extLst>
              <a:ext uri="{FF2B5EF4-FFF2-40B4-BE49-F238E27FC236}">
                <a16:creationId xmlns:a16="http://schemas.microsoft.com/office/drawing/2014/main" id="{6EA8D1B3-75A0-5E76-7334-8130D9ACDF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3269410"/>
            <a:ext cx="410190" cy="167542"/>
          </a:xfrm>
          <a:prstGeom prst="rect">
            <a:avLst/>
          </a:prstGeom>
        </p:spPr>
      </p:pic>
      <p:pic>
        <p:nvPicPr>
          <p:cNvPr id="255" name="図 254">
            <a:extLst>
              <a:ext uri="{FF2B5EF4-FFF2-40B4-BE49-F238E27FC236}">
                <a16:creationId xmlns:a16="http://schemas.microsoft.com/office/drawing/2014/main" id="{699BED93-E731-E7A1-3227-1C26EB1D27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3489910"/>
            <a:ext cx="410190" cy="167542"/>
          </a:xfrm>
          <a:prstGeom prst="rect">
            <a:avLst/>
          </a:prstGeom>
        </p:spPr>
      </p:pic>
      <p:pic>
        <p:nvPicPr>
          <p:cNvPr id="256" name="図 255">
            <a:extLst>
              <a:ext uri="{FF2B5EF4-FFF2-40B4-BE49-F238E27FC236}">
                <a16:creationId xmlns:a16="http://schemas.microsoft.com/office/drawing/2014/main" id="{70135693-EACD-ECE2-62AF-6B792CE6288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3710410"/>
            <a:ext cx="410190" cy="167542"/>
          </a:xfrm>
          <a:prstGeom prst="rect">
            <a:avLst/>
          </a:prstGeom>
        </p:spPr>
      </p:pic>
      <p:pic>
        <p:nvPicPr>
          <p:cNvPr id="257" name="図 256">
            <a:extLst>
              <a:ext uri="{FF2B5EF4-FFF2-40B4-BE49-F238E27FC236}">
                <a16:creationId xmlns:a16="http://schemas.microsoft.com/office/drawing/2014/main" id="{A297DB86-2493-39FE-20C2-5F638448531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3930910"/>
            <a:ext cx="410190" cy="167542"/>
          </a:xfrm>
          <a:prstGeom prst="rect">
            <a:avLst/>
          </a:prstGeom>
        </p:spPr>
      </p:pic>
      <p:pic>
        <p:nvPicPr>
          <p:cNvPr id="258" name="図 257">
            <a:extLst>
              <a:ext uri="{FF2B5EF4-FFF2-40B4-BE49-F238E27FC236}">
                <a16:creationId xmlns:a16="http://schemas.microsoft.com/office/drawing/2014/main" id="{643D4037-0668-45DE-832D-EEADAE3C870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4151410"/>
            <a:ext cx="410190" cy="167542"/>
          </a:xfrm>
          <a:prstGeom prst="rect">
            <a:avLst/>
          </a:prstGeom>
        </p:spPr>
      </p:pic>
      <p:pic>
        <p:nvPicPr>
          <p:cNvPr id="259" name="図 258">
            <a:extLst>
              <a:ext uri="{FF2B5EF4-FFF2-40B4-BE49-F238E27FC236}">
                <a16:creationId xmlns:a16="http://schemas.microsoft.com/office/drawing/2014/main" id="{F5C332C6-D4D4-C459-6079-20CEBE6907A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4371910"/>
            <a:ext cx="410190" cy="167542"/>
          </a:xfrm>
          <a:prstGeom prst="rect">
            <a:avLst/>
          </a:prstGeom>
        </p:spPr>
      </p:pic>
      <p:pic>
        <p:nvPicPr>
          <p:cNvPr id="260" name="図 259">
            <a:extLst>
              <a:ext uri="{FF2B5EF4-FFF2-40B4-BE49-F238E27FC236}">
                <a16:creationId xmlns:a16="http://schemas.microsoft.com/office/drawing/2014/main" id="{4A24BFCE-0AD0-C4A8-AA38-C22C6578D4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4592410"/>
            <a:ext cx="410190" cy="167542"/>
          </a:xfrm>
          <a:prstGeom prst="rect">
            <a:avLst/>
          </a:prstGeom>
        </p:spPr>
      </p:pic>
      <p:pic>
        <p:nvPicPr>
          <p:cNvPr id="261" name="図 260">
            <a:extLst>
              <a:ext uri="{FF2B5EF4-FFF2-40B4-BE49-F238E27FC236}">
                <a16:creationId xmlns:a16="http://schemas.microsoft.com/office/drawing/2014/main" id="{F58A9AA6-C5A9-8BD6-1240-C7275ACE2C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4812910"/>
            <a:ext cx="410190" cy="167542"/>
          </a:xfrm>
          <a:prstGeom prst="rect">
            <a:avLst/>
          </a:prstGeom>
        </p:spPr>
      </p:pic>
      <p:pic>
        <p:nvPicPr>
          <p:cNvPr id="262" name="図 261">
            <a:extLst>
              <a:ext uri="{FF2B5EF4-FFF2-40B4-BE49-F238E27FC236}">
                <a16:creationId xmlns:a16="http://schemas.microsoft.com/office/drawing/2014/main" id="{A9F35A2F-1060-C22F-7F93-E052DCF00E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5033410"/>
            <a:ext cx="410190" cy="167542"/>
          </a:xfrm>
          <a:prstGeom prst="rect">
            <a:avLst/>
          </a:prstGeom>
        </p:spPr>
      </p:pic>
      <p:pic>
        <p:nvPicPr>
          <p:cNvPr id="263" name="図 262">
            <a:extLst>
              <a:ext uri="{FF2B5EF4-FFF2-40B4-BE49-F238E27FC236}">
                <a16:creationId xmlns:a16="http://schemas.microsoft.com/office/drawing/2014/main" id="{FA3B64A3-9BAB-81EB-F713-BC599703EE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5253910"/>
            <a:ext cx="410190" cy="167542"/>
          </a:xfrm>
          <a:prstGeom prst="rect">
            <a:avLst/>
          </a:prstGeom>
        </p:spPr>
      </p:pic>
      <p:pic>
        <p:nvPicPr>
          <p:cNvPr id="264" name="図 263">
            <a:extLst>
              <a:ext uri="{FF2B5EF4-FFF2-40B4-BE49-F238E27FC236}">
                <a16:creationId xmlns:a16="http://schemas.microsoft.com/office/drawing/2014/main" id="{174C32E3-A8BB-4AC6-CA4F-3E185C91A5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5474410"/>
            <a:ext cx="410190" cy="167542"/>
          </a:xfrm>
          <a:prstGeom prst="rect">
            <a:avLst/>
          </a:prstGeom>
        </p:spPr>
      </p:pic>
      <p:pic>
        <p:nvPicPr>
          <p:cNvPr id="265" name="図 264">
            <a:extLst>
              <a:ext uri="{FF2B5EF4-FFF2-40B4-BE49-F238E27FC236}">
                <a16:creationId xmlns:a16="http://schemas.microsoft.com/office/drawing/2014/main" id="{299F5919-AF8A-0DCF-56A5-49BB8F5AE02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87" y="5694905"/>
            <a:ext cx="410190" cy="167542"/>
          </a:xfrm>
          <a:prstGeom prst="rect">
            <a:avLst/>
          </a:prstGeom>
        </p:spPr>
      </p:pic>
      <p:pic>
        <p:nvPicPr>
          <p:cNvPr id="267" name="図 266">
            <a:extLst>
              <a:ext uri="{FF2B5EF4-FFF2-40B4-BE49-F238E27FC236}">
                <a16:creationId xmlns:a16="http://schemas.microsoft.com/office/drawing/2014/main" id="{D7FA9FD4-6AF1-E83F-C1CB-523FFB73337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3269410"/>
            <a:ext cx="410190" cy="167542"/>
          </a:xfrm>
          <a:prstGeom prst="rect">
            <a:avLst/>
          </a:prstGeom>
        </p:spPr>
      </p:pic>
      <p:pic>
        <p:nvPicPr>
          <p:cNvPr id="268" name="図 267">
            <a:extLst>
              <a:ext uri="{FF2B5EF4-FFF2-40B4-BE49-F238E27FC236}">
                <a16:creationId xmlns:a16="http://schemas.microsoft.com/office/drawing/2014/main" id="{4D2A3D64-AF6C-11AC-0294-689305720E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3489910"/>
            <a:ext cx="410190" cy="167542"/>
          </a:xfrm>
          <a:prstGeom prst="rect">
            <a:avLst/>
          </a:prstGeom>
        </p:spPr>
      </p:pic>
      <p:pic>
        <p:nvPicPr>
          <p:cNvPr id="269" name="図 268">
            <a:extLst>
              <a:ext uri="{FF2B5EF4-FFF2-40B4-BE49-F238E27FC236}">
                <a16:creationId xmlns:a16="http://schemas.microsoft.com/office/drawing/2014/main" id="{B12546A3-646B-5C6D-5E75-4207ACE3005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3710410"/>
            <a:ext cx="410190" cy="167542"/>
          </a:xfrm>
          <a:prstGeom prst="rect">
            <a:avLst/>
          </a:prstGeom>
        </p:spPr>
      </p:pic>
      <p:pic>
        <p:nvPicPr>
          <p:cNvPr id="270" name="図 269">
            <a:extLst>
              <a:ext uri="{FF2B5EF4-FFF2-40B4-BE49-F238E27FC236}">
                <a16:creationId xmlns:a16="http://schemas.microsoft.com/office/drawing/2014/main" id="{60C3777F-0EAE-AEBA-60CE-3B22418E850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3930910"/>
            <a:ext cx="410190" cy="167542"/>
          </a:xfrm>
          <a:prstGeom prst="rect">
            <a:avLst/>
          </a:prstGeom>
        </p:spPr>
      </p:pic>
      <p:pic>
        <p:nvPicPr>
          <p:cNvPr id="271" name="図 270">
            <a:extLst>
              <a:ext uri="{FF2B5EF4-FFF2-40B4-BE49-F238E27FC236}">
                <a16:creationId xmlns:a16="http://schemas.microsoft.com/office/drawing/2014/main" id="{55F6518E-FB4F-C967-CDA5-960FC9B2D3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4151410"/>
            <a:ext cx="410190" cy="167542"/>
          </a:xfrm>
          <a:prstGeom prst="rect">
            <a:avLst/>
          </a:prstGeom>
        </p:spPr>
      </p:pic>
      <p:pic>
        <p:nvPicPr>
          <p:cNvPr id="272" name="図 271">
            <a:extLst>
              <a:ext uri="{FF2B5EF4-FFF2-40B4-BE49-F238E27FC236}">
                <a16:creationId xmlns:a16="http://schemas.microsoft.com/office/drawing/2014/main" id="{1515BA3B-B171-BD4E-9EA4-4DA1E6102B8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4371910"/>
            <a:ext cx="410190" cy="167542"/>
          </a:xfrm>
          <a:prstGeom prst="rect">
            <a:avLst/>
          </a:prstGeom>
        </p:spPr>
      </p:pic>
      <p:pic>
        <p:nvPicPr>
          <p:cNvPr id="273" name="図 272">
            <a:extLst>
              <a:ext uri="{FF2B5EF4-FFF2-40B4-BE49-F238E27FC236}">
                <a16:creationId xmlns:a16="http://schemas.microsoft.com/office/drawing/2014/main" id="{66EF26F0-7FE3-3C3A-DD01-9CE0A7D306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4592410"/>
            <a:ext cx="410190" cy="167542"/>
          </a:xfrm>
          <a:prstGeom prst="rect">
            <a:avLst/>
          </a:prstGeom>
        </p:spPr>
      </p:pic>
      <p:pic>
        <p:nvPicPr>
          <p:cNvPr id="274" name="図 273">
            <a:extLst>
              <a:ext uri="{FF2B5EF4-FFF2-40B4-BE49-F238E27FC236}">
                <a16:creationId xmlns:a16="http://schemas.microsoft.com/office/drawing/2014/main" id="{8C705B40-C7AD-613A-ACD5-1F4CFEFBB8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4812910"/>
            <a:ext cx="410190" cy="167542"/>
          </a:xfrm>
          <a:prstGeom prst="rect">
            <a:avLst/>
          </a:prstGeom>
        </p:spPr>
      </p:pic>
      <p:pic>
        <p:nvPicPr>
          <p:cNvPr id="275" name="図 274">
            <a:extLst>
              <a:ext uri="{FF2B5EF4-FFF2-40B4-BE49-F238E27FC236}">
                <a16:creationId xmlns:a16="http://schemas.microsoft.com/office/drawing/2014/main" id="{B2AC6F8A-60BC-CD2B-E200-45D83F6387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5033410"/>
            <a:ext cx="410190" cy="167542"/>
          </a:xfrm>
          <a:prstGeom prst="rect">
            <a:avLst/>
          </a:prstGeom>
        </p:spPr>
      </p:pic>
      <p:pic>
        <p:nvPicPr>
          <p:cNvPr id="276" name="図 275">
            <a:extLst>
              <a:ext uri="{FF2B5EF4-FFF2-40B4-BE49-F238E27FC236}">
                <a16:creationId xmlns:a16="http://schemas.microsoft.com/office/drawing/2014/main" id="{2274AD4A-E1E6-9338-82EF-42C5BC483A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5253910"/>
            <a:ext cx="410190" cy="167542"/>
          </a:xfrm>
          <a:prstGeom prst="rect">
            <a:avLst/>
          </a:prstGeom>
        </p:spPr>
      </p:pic>
      <p:pic>
        <p:nvPicPr>
          <p:cNvPr id="277" name="図 276">
            <a:extLst>
              <a:ext uri="{FF2B5EF4-FFF2-40B4-BE49-F238E27FC236}">
                <a16:creationId xmlns:a16="http://schemas.microsoft.com/office/drawing/2014/main" id="{3C99673C-0032-84CA-683F-29BD7C70F8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5474410"/>
            <a:ext cx="410190" cy="167542"/>
          </a:xfrm>
          <a:prstGeom prst="rect">
            <a:avLst/>
          </a:prstGeom>
        </p:spPr>
      </p:pic>
      <p:pic>
        <p:nvPicPr>
          <p:cNvPr id="278" name="図 277">
            <a:extLst>
              <a:ext uri="{FF2B5EF4-FFF2-40B4-BE49-F238E27FC236}">
                <a16:creationId xmlns:a16="http://schemas.microsoft.com/office/drawing/2014/main" id="{97DE95BF-7AB3-DEEA-80C3-7B7D78614E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97" y="5694905"/>
            <a:ext cx="410190" cy="167542"/>
          </a:xfrm>
          <a:prstGeom prst="rect">
            <a:avLst/>
          </a:prstGeom>
        </p:spPr>
      </p:pic>
      <p:pic>
        <p:nvPicPr>
          <p:cNvPr id="280" name="図 279">
            <a:extLst>
              <a:ext uri="{FF2B5EF4-FFF2-40B4-BE49-F238E27FC236}">
                <a16:creationId xmlns:a16="http://schemas.microsoft.com/office/drawing/2014/main" id="{87A422D3-94E0-33C8-8547-6C82FC7ED8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3269410"/>
            <a:ext cx="410190" cy="167542"/>
          </a:xfrm>
          <a:prstGeom prst="rect">
            <a:avLst/>
          </a:prstGeom>
        </p:spPr>
      </p:pic>
      <p:pic>
        <p:nvPicPr>
          <p:cNvPr id="281" name="図 280">
            <a:extLst>
              <a:ext uri="{FF2B5EF4-FFF2-40B4-BE49-F238E27FC236}">
                <a16:creationId xmlns:a16="http://schemas.microsoft.com/office/drawing/2014/main" id="{4D84763F-A27C-BDAC-29F1-94C5894280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3489910"/>
            <a:ext cx="410190" cy="167542"/>
          </a:xfrm>
          <a:prstGeom prst="rect">
            <a:avLst/>
          </a:prstGeom>
        </p:spPr>
      </p:pic>
      <p:pic>
        <p:nvPicPr>
          <p:cNvPr id="282" name="図 281">
            <a:extLst>
              <a:ext uri="{FF2B5EF4-FFF2-40B4-BE49-F238E27FC236}">
                <a16:creationId xmlns:a16="http://schemas.microsoft.com/office/drawing/2014/main" id="{F513EC76-F0A6-27F9-8B56-8EA6489A33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3710410"/>
            <a:ext cx="410190" cy="167542"/>
          </a:xfrm>
          <a:prstGeom prst="rect">
            <a:avLst/>
          </a:prstGeom>
        </p:spPr>
      </p:pic>
      <p:pic>
        <p:nvPicPr>
          <p:cNvPr id="283" name="図 282">
            <a:extLst>
              <a:ext uri="{FF2B5EF4-FFF2-40B4-BE49-F238E27FC236}">
                <a16:creationId xmlns:a16="http://schemas.microsoft.com/office/drawing/2014/main" id="{AF5512A1-710B-CBE8-B4A7-D784496812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3930910"/>
            <a:ext cx="410190" cy="167542"/>
          </a:xfrm>
          <a:prstGeom prst="rect">
            <a:avLst/>
          </a:prstGeom>
        </p:spPr>
      </p:pic>
      <p:pic>
        <p:nvPicPr>
          <p:cNvPr id="284" name="図 283">
            <a:extLst>
              <a:ext uri="{FF2B5EF4-FFF2-40B4-BE49-F238E27FC236}">
                <a16:creationId xmlns:a16="http://schemas.microsoft.com/office/drawing/2014/main" id="{249496CE-B803-D6AD-5E03-ABAABF8DAD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4151410"/>
            <a:ext cx="410190" cy="167542"/>
          </a:xfrm>
          <a:prstGeom prst="rect">
            <a:avLst/>
          </a:prstGeom>
        </p:spPr>
      </p:pic>
      <p:pic>
        <p:nvPicPr>
          <p:cNvPr id="285" name="図 284">
            <a:extLst>
              <a:ext uri="{FF2B5EF4-FFF2-40B4-BE49-F238E27FC236}">
                <a16:creationId xmlns:a16="http://schemas.microsoft.com/office/drawing/2014/main" id="{DB3263A1-2EA1-96EF-1AC6-DAF04F48B9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4371910"/>
            <a:ext cx="410190" cy="167542"/>
          </a:xfrm>
          <a:prstGeom prst="rect">
            <a:avLst/>
          </a:prstGeom>
        </p:spPr>
      </p:pic>
      <p:pic>
        <p:nvPicPr>
          <p:cNvPr id="286" name="図 285">
            <a:extLst>
              <a:ext uri="{FF2B5EF4-FFF2-40B4-BE49-F238E27FC236}">
                <a16:creationId xmlns:a16="http://schemas.microsoft.com/office/drawing/2014/main" id="{AECEBF92-2243-34F3-5F42-3E7625C1187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4592410"/>
            <a:ext cx="410190" cy="167542"/>
          </a:xfrm>
          <a:prstGeom prst="rect">
            <a:avLst/>
          </a:prstGeom>
        </p:spPr>
      </p:pic>
      <p:pic>
        <p:nvPicPr>
          <p:cNvPr id="287" name="図 286">
            <a:extLst>
              <a:ext uri="{FF2B5EF4-FFF2-40B4-BE49-F238E27FC236}">
                <a16:creationId xmlns:a16="http://schemas.microsoft.com/office/drawing/2014/main" id="{EF800002-45F8-D77D-5004-A8C286F1AC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4812910"/>
            <a:ext cx="410190" cy="167542"/>
          </a:xfrm>
          <a:prstGeom prst="rect">
            <a:avLst/>
          </a:prstGeom>
        </p:spPr>
      </p:pic>
      <p:pic>
        <p:nvPicPr>
          <p:cNvPr id="288" name="図 287">
            <a:extLst>
              <a:ext uri="{FF2B5EF4-FFF2-40B4-BE49-F238E27FC236}">
                <a16:creationId xmlns:a16="http://schemas.microsoft.com/office/drawing/2014/main" id="{B47163D2-DD3A-D44D-080B-35CB06829C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5033410"/>
            <a:ext cx="410190" cy="167542"/>
          </a:xfrm>
          <a:prstGeom prst="rect">
            <a:avLst/>
          </a:prstGeom>
        </p:spPr>
      </p:pic>
      <p:pic>
        <p:nvPicPr>
          <p:cNvPr id="289" name="図 288">
            <a:extLst>
              <a:ext uri="{FF2B5EF4-FFF2-40B4-BE49-F238E27FC236}">
                <a16:creationId xmlns:a16="http://schemas.microsoft.com/office/drawing/2014/main" id="{38C7E1CF-46DF-401B-9A23-07F321170F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5253910"/>
            <a:ext cx="410190" cy="167542"/>
          </a:xfrm>
          <a:prstGeom prst="rect">
            <a:avLst/>
          </a:prstGeom>
        </p:spPr>
      </p:pic>
      <p:pic>
        <p:nvPicPr>
          <p:cNvPr id="290" name="図 289">
            <a:extLst>
              <a:ext uri="{FF2B5EF4-FFF2-40B4-BE49-F238E27FC236}">
                <a16:creationId xmlns:a16="http://schemas.microsoft.com/office/drawing/2014/main" id="{00FF25A2-4C44-B92B-A871-45DA915791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5474410"/>
            <a:ext cx="410190" cy="167542"/>
          </a:xfrm>
          <a:prstGeom prst="rect">
            <a:avLst/>
          </a:prstGeom>
        </p:spPr>
      </p:pic>
      <p:pic>
        <p:nvPicPr>
          <p:cNvPr id="291" name="図 290">
            <a:extLst>
              <a:ext uri="{FF2B5EF4-FFF2-40B4-BE49-F238E27FC236}">
                <a16:creationId xmlns:a16="http://schemas.microsoft.com/office/drawing/2014/main" id="{7962DDAA-7830-7FF9-7B77-57E04D6351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427" y="5694905"/>
            <a:ext cx="410190" cy="167542"/>
          </a:xfrm>
          <a:prstGeom prst="rect">
            <a:avLst/>
          </a:prstGeom>
        </p:spPr>
      </p:pic>
      <p:pic>
        <p:nvPicPr>
          <p:cNvPr id="293" name="図 292">
            <a:extLst>
              <a:ext uri="{FF2B5EF4-FFF2-40B4-BE49-F238E27FC236}">
                <a16:creationId xmlns:a16="http://schemas.microsoft.com/office/drawing/2014/main" id="{A0361363-72A0-C502-1C27-0DD443E3D7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3269410"/>
            <a:ext cx="410190" cy="167542"/>
          </a:xfrm>
          <a:prstGeom prst="rect">
            <a:avLst/>
          </a:prstGeom>
        </p:spPr>
      </p:pic>
      <p:pic>
        <p:nvPicPr>
          <p:cNvPr id="294" name="図 293">
            <a:extLst>
              <a:ext uri="{FF2B5EF4-FFF2-40B4-BE49-F238E27FC236}">
                <a16:creationId xmlns:a16="http://schemas.microsoft.com/office/drawing/2014/main" id="{330DADFC-EC05-6E87-DA6E-4E502C0E10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3489910"/>
            <a:ext cx="410190" cy="167542"/>
          </a:xfrm>
          <a:prstGeom prst="rect">
            <a:avLst/>
          </a:prstGeom>
        </p:spPr>
      </p:pic>
      <p:pic>
        <p:nvPicPr>
          <p:cNvPr id="295" name="図 294">
            <a:extLst>
              <a:ext uri="{FF2B5EF4-FFF2-40B4-BE49-F238E27FC236}">
                <a16:creationId xmlns:a16="http://schemas.microsoft.com/office/drawing/2014/main" id="{8A4CFA99-4604-0431-6D4A-7B179E3D5B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3710410"/>
            <a:ext cx="410190" cy="167542"/>
          </a:xfrm>
          <a:prstGeom prst="rect">
            <a:avLst/>
          </a:prstGeom>
        </p:spPr>
      </p:pic>
      <p:pic>
        <p:nvPicPr>
          <p:cNvPr id="296" name="図 295">
            <a:extLst>
              <a:ext uri="{FF2B5EF4-FFF2-40B4-BE49-F238E27FC236}">
                <a16:creationId xmlns:a16="http://schemas.microsoft.com/office/drawing/2014/main" id="{B7CB04D6-F1B3-D26C-ED5B-0DCE55ED27A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3930910"/>
            <a:ext cx="410190" cy="167542"/>
          </a:xfrm>
          <a:prstGeom prst="rect">
            <a:avLst/>
          </a:prstGeom>
        </p:spPr>
      </p:pic>
      <p:pic>
        <p:nvPicPr>
          <p:cNvPr id="297" name="図 296">
            <a:extLst>
              <a:ext uri="{FF2B5EF4-FFF2-40B4-BE49-F238E27FC236}">
                <a16:creationId xmlns:a16="http://schemas.microsoft.com/office/drawing/2014/main" id="{88B37110-94D6-7761-E6D8-6E73AF5D1B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4151410"/>
            <a:ext cx="410190" cy="167542"/>
          </a:xfrm>
          <a:prstGeom prst="rect">
            <a:avLst/>
          </a:prstGeom>
        </p:spPr>
      </p:pic>
      <p:pic>
        <p:nvPicPr>
          <p:cNvPr id="298" name="図 297">
            <a:extLst>
              <a:ext uri="{FF2B5EF4-FFF2-40B4-BE49-F238E27FC236}">
                <a16:creationId xmlns:a16="http://schemas.microsoft.com/office/drawing/2014/main" id="{6CC85B85-7B45-05D5-2BBE-1981755C67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4371910"/>
            <a:ext cx="410190" cy="167542"/>
          </a:xfrm>
          <a:prstGeom prst="rect">
            <a:avLst/>
          </a:prstGeom>
        </p:spPr>
      </p:pic>
      <p:pic>
        <p:nvPicPr>
          <p:cNvPr id="299" name="図 298">
            <a:extLst>
              <a:ext uri="{FF2B5EF4-FFF2-40B4-BE49-F238E27FC236}">
                <a16:creationId xmlns:a16="http://schemas.microsoft.com/office/drawing/2014/main" id="{992CBD2C-4093-7DF6-7460-9F16B06621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4592410"/>
            <a:ext cx="410190" cy="167542"/>
          </a:xfrm>
          <a:prstGeom prst="rect">
            <a:avLst/>
          </a:prstGeom>
        </p:spPr>
      </p:pic>
      <p:pic>
        <p:nvPicPr>
          <p:cNvPr id="300" name="図 299">
            <a:extLst>
              <a:ext uri="{FF2B5EF4-FFF2-40B4-BE49-F238E27FC236}">
                <a16:creationId xmlns:a16="http://schemas.microsoft.com/office/drawing/2014/main" id="{78D282B7-7623-98D1-96A4-3CE4055595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4812910"/>
            <a:ext cx="410190" cy="167542"/>
          </a:xfrm>
          <a:prstGeom prst="rect">
            <a:avLst/>
          </a:prstGeom>
        </p:spPr>
      </p:pic>
      <p:pic>
        <p:nvPicPr>
          <p:cNvPr id="301" name="図 300">
            <a:extLst>
              <a:ext uri="{FF2B5EF4-FFF2-40B4-BE49-F238E27FC236}">
                <a16:creationId xmlns:a16="http://schemas.microsoft.com/office/drawing/2014/main" id="{4EFF85A6-EAFB-2A72-95CE-D5FB9EF75A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5033410"/>
            <a:ext cx="410190" cy="167542"/>
          </a:xfrm>
          <a:prstGeom prst="rect">
            <a:avLst/>
          </a:prstGeom>
        </p:spPr>
      </p:pic>
      <p:pic>
        <p:nvPicPr>
          <p:cNvPr id="302" name="図 301">
            <a:extLst>
              <a:ext uri="{FF2B5EF4-FFF2-40B4-BE49-F238E27FC236}">
                <a16:creationId xmlns:a16="http://schemas.microsoft.com/office/drawing/2014/main" id="{DD79D23A-1712-A829-0E8C-BB44F8DA3F0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5253910"/>
            <a:ext cx="410190" cy="167542"/>
          </a:xfrm>
          <a:prstGeom prst="rect">
            <a:avLst/>
          </a:prstGeom>
        </p:spPr>
      </p:pic>
      <p:pic>
        <p:nvPicPr>
          <p:cNvPr id="303" name="図 302">
            <a:extLst>
              <a:ext uri="{FF2B5EF4-FFF2-40B4-BE49-F238E27FC236}">
                <a16:creationId xmlns:a16="http://schemas.microsoft.com/office/drawing/2014/main" id="{3CB7E546-AE52-D9CF-E961-22CC1EE3DC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5474410"/>
            <a:ext cx="410190" cy="167542"/>
          </a:xfrm>
          <a:prstGeom prst="rect">
            <a:avLst/>
          </a:prstGeom>
        </p:spPr>
      </p:pic>
      <p:pic>
        <p:nvPicPr>
          <p:cNvPr id="304" name="図 303">
            <a:extLst>
              <a:ext uri="{FF2B5EF4-FFF2-40B4-BE49-F238E27FC236}">
                <a16:creationId xmlns:a16="http://schemas.microsoft.com/office/drawing/2014/main" id="{071E4D5B-07B7-7A48-AA9D-E195BF58AA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57" y="5694905"/>
            <a:ext cx="410190" cy="167542"/>
          </a:xfrm>
          <a:prstGeom prst="rect">
            <a:avLst/>
          </a:prstGeom>
        </p:spPr>
      </p:pic>
      <p:pic>
        <p:nvPicPr>
          <p:cNvPr id="306" name="図 305">
            <a:extLst>
              <a:ext uri="{FF2B5EF4-FFF2-40B4-BE49-F238E27FC236}">
                <a16:creationId xmlns:a16="http://schemas.microsoft.com/office/drawing/2014/main" id="{FD6BFF93-8D50-1C9A-8951-CDA705A12C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3269410"/>
            <a:ext cx="410190" cy="167542"/>
          </a:xfrm>
          <a:prstGeom prst="rect">
            <a:avLst/>
          </a:prstGeom>
        </p:spPr>
      </p:pic>
      <p:pic>
        <p:nvPicPr>
          <p:cNvPr id="307" name="図 306">
            <a:extLst>
              <a:ext uri="{FF2B5EF4-FFF2-40B4-BE49-F238E27FC236}">
                <a16:creationId xmlns:a16="http://schemas.microsoft.com/office/drawing/2014/main" id="{B601FC71-B8CF-FEC3-5B63-CCEE9BF776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3489910"/>
            <a:ext cx="410190" cy="167542"/>
          </a:xfrm>
          <a:prstGeom prst="rect">
            <a:avLst/>
          </a:prstGeom>
        </p:spPr>
      </p:pic>
      <p:pic>
        <p:nvPicPr>
          <p:cNvPr id="308" name="図 307">
            <a:extLst>
              <a:ext uri="{FF2B5EF4-FFF2-40B4-BE49-F238E27FC236}">
                <a16:creationId xmlns:a16="http://schemas.microsoft.com/office/drawing/2014/main" id="{E7A259DD-2066-F1E5-AAAE-21A5F62853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3710410"/>
            <a:ext cx="410190" cy="167542"/>
          </a:xfrm>
          <a:prstGeom prst="rect">
            <a:avLst/>
          </a:prstGeom>
        </p:spPr>
      </p:pic>
      <p:pic>
        <p:nvPicPr>
          <p:cNvPr id="309" name="図 308">
            <a:extLst>
              <a:ext uri="{FF2B5EF4-FFF2-40B4-BE49-F238E27FC236}">
                <a16:creationId xmlns:a16="http://schemas.microsoft.com/office/drawing/2014/main" id="{CB0282E4-B4C0-669F-830D-A9D1E4EAF7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3930910"/>
            <a:ext cx="410190" cy="167542"/>
          </a:xfrm>
          <a:prstGeom prst="rect">
            <a:avLst/>
          </a:prstGeom>
        </p:spPr>
      </p:pic>
      <p:pic>
        <p:nvPicPr>
          <p:cNvPr id="310" name="図 309">
            <a:extLst>
              <a:ext uri="{FF2B5EF4-FFF2-40B4-BE49-F238E27FC236}">
                <a16:creationId xmlns:a16="http://schemas.microsoft.com/office/drawing/2014/main" id="{A82E8DDF-4F33-8A4F-ABB6-74CB7D1EBE0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4151410"/>
            <a:ext cx="410190" cy="167542"/>
          </a:xfrm>
          <a:prstGeom prst="rect">
            <a:avLst/>
          </a:prstGeom>
        </p:spPr>
      </p:pic>
      <p:pic>
        <p:nvPicPr>
          <p:cNvPr id="311" name="図 310">
            <a:extLst>
              <a:ext uri="{FF2B5EF4-FFF2-40B4-BE49-F238E27FC236}">
                <a16:creationId xmlns:a16="http://schemas.microsoft.com/office/drawing/2014/main" id="{CF5D3943-CB2F-05B0-B2A0-7607168D3D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4371910"/>
            <a:ext cx="410190" cy="167542"/>
          </a:xfrm>
          <a:prstGeom prst="rect">
            <a:avLst/>
          </a:prstGeom>
        </p:spPr>
      </p:pic>
      <p:pic>
        <p:nvPicPr>
          <p:cNvPr id="312" name="図 311">
            <a:extLst>
              <a:ext uri="{FF2B5EF4-FFF2-40B4-BE49-F238E27FC236}">
                <a16:creationId xmlns:a16="http://schemas.microsoft.com/office/drawing/2014/main" id="{8E374941-5901-0209-2B0E-095E20ADF2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4592410"/>
            <a:ext cx="410190" cy="167542"/>
          </a:xfrm>
          <a:prstGeom prst="rect">
            <a:avLst/>
          </a:prstGeom>
        </p:spPr>
      </p:pic>
      <p:pic>
        <p:nvPicPr>
          <p:cNvPr id="313" name="図 312">
            <a:extLst>
              <a:ext uri="{FF2B5EF4-FFF2-40B4-BE49-F238E27FC236}">
                <a16:creationId xmlns:a16="http://schemas.microsoft.com/office/drawing/2014/main" id="{7C22D5CB-2541-BE4A-4C22-F8584504C1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4812910"/>
            <a:ext cx="410190" cy="167542"/>
          </a:xfrm>
          <a:prstGeom prst="rect">
            <a:avLst/>
          </a:prstGeom>
        </p:spPr>
      </p:pic>
      <p:pic>
        <p:nvPicPr>
          <p:cNvPr id="314" name="図 313">
            <a:extLst>
              <a:ext uri="{FF2B5EF4-FFF2-40B4-BE49-F238E27FC236}">
                <a16:creationId xmlns:a16="http://schemas.microsoft.com/office/drawing/2014/main" id="{CB071002-4DF7-1FA2-6251-AA3F3D7CBF1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5033410"/>
            <a:ext cx="410190" cy="167542"/>
          </a:xfrm>
          <a:prstGeom prst="rect">
            <a:avLst/>
          </a:prstGeom>
        </p:spPr>
      </p:pic>
      <p:pic>
        <p:nvPicPr>
          <p:cNvPr id="315" name="図 314">
            <a:extLst>
              <a:ext uri="{FF2B5EF4-FFF2-40B4-BE49-F238E27FC236}">
                <a16:creationId xmlns:a16="http://schemas.microsoft.com/office/drawing/2014/main" id="{901D5E2B-0974-351D-6BB3-B76DD7984E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5253910"/>
            <a:ext cx="410190" cy="167542"/>
          </a:xfrm>
          <a:prstGeom prst="rect">
            <a:avLst/>
          </a:prstGeom>
        </p:spPr>
      </p:pic>
      <p:pic>
        <p:nvPicPr>
          <p:cNvPr id="316" name="図 315">
            <a:extLst>
              <a:ext uri="{FF2B5EF4-FFF2-40B4-BE49-F238E27FC236}">
                <a16:creationId xmlns:a16="http://schemas.microsoft.com/office/drawing/2014/main" id="{BAC54EF1-1120-CBE6-86B9-B2F0613E81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5474410"/>
            <a:ext cx="410190" cy="167542"/>
          </a:xfrm>
          <a:prstGeom prst="rect">
            <a:avLst/>
          </a:prstGeom>
        </p:spPr>
      </p:pic>
      <p:pic>
        <p:nvPicPr>
          <p:cNvPr id="317" name="図 316">
            <a:extLst>
              <a:ext uri="{FF2B5EF4-FFF2-40B4-BE49-F238E27FC236}">
                <a16:creationId xmlns:a16="http://schemas.microsoft.com/office/drawing/2014/main" id="{76AEEC38-2CCC-02CC-B9E3-673069CE06A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57" y="5694905"/>
            <a:ext cx="410190" cy="1675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67FFCCD-812D-732C-2488-862687B73FC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267654" y="2706590"/>
            <a:ext cx="175103" cy="14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6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齊藤 瑛</cp:lastModifiedBy>
  <cp:revision>114</cp:revision>
  <cp:lastPrinted>2021-06-02T08:17:20Z</cp:lastPrinted>
  <dcterms:created xsi:type="dcterms:W3CDTF">2017-02-16T14:19:57Z</dcterms:created>
  <dcterms:modified xsi:type="dcterms:W3CDTF">2024-05-01T05:42:22Z</dcterms:modified>
</cp:coreProperties>
</file>