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75" d="100"/>
          <a:sy n="75" d="100"/>
        </p:scale>
        <p:origin x="1550" y="1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8AD6235-704B-CDDD-A64B-B72AAB283C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4B2103-7D12-ADA7-BB7D-A2C8A0D328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09879-330D-4320-B7E5-5CFBC54375BE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84AEA3-76F3-B95B-B366-3697AB8AD2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BB4E5F-20C1-83BC-C3FD-F49185DD36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EC773-5AA9-471E-BC0A-8C9B2E93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41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AF5D9F5A-D95C-9DFA-1BF1-A5F78F3508D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131" y="1880479"/>
            <a:ext cx="10306108" cy="4867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155524" y="227233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</a:rPr>
              <a:t>17 F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  <p:pic>
        <p:nvPicPr>
          <p:cNvPr id="24" name="図 23" descr="テキスト&#10;&#10;自動的に生成された説明">
            <a:extLst>
              <a:ext uri="{FF2B5EF4-FFF2-40B4-BE49-F238E27FC236}">
                <a16:creationId xmlns:a16="http://schemas.microsoft.com/office/drawing/2014/main" id="{356C075E-75A5-A61D-D9C7-43BDCD8A9D8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313" y="153395"/>
            <a:ext cx="2511521" cy="919512"/>
          </a:xfrm>
          <a:prstGeom prst="rect">
            <a:avLst/>
          </a:prstGeom>
        </p:spPr>
      </p:pic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A10CEDE9-907C-1EEB-4BA5-95C315A7FA0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80983" y="1976972"/>
            <a:ext cx="1152180" cy="468073"/>
          </a:xfrm>
          <a:prstGeom prst="rect">
            <a:avLst/>
          </a:prstGeom>
        </p:spPr>
      </p:pic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80481729-61B3-3E27-7A23-375983915DC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79193" y="1976973"/>
            <a:ext cx="1152180" cy="468073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1C7F1E8B-D121-1DF3-5775-10CE2ABBBD8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74730" y="2004820"/>
            <a:ext cx="1152180" cy="468073"/>
          </a:xfrm>
          <a:prstGeom prst="rect">
            <a:avLst/>
          </a:prstGeom>
        </p:spPr>
      </p:pic>
      <p:sp>
        <p:nvSpPr>
          <p:cNvPr id="19" name="Rectangle 12">
            <a:extLst>
              <a:ext uri="{FF2B5EF4-FFF2-40B4-BE49-F238E27FC236}">
                <a16:creationId xmlns:a16="http://schemas.microsoft.com/office/drawing/2014/main" id="{9895E8FF-73E0-1CEE-5A84-76A5A4D2F3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35680" y="1810789"/>
            <a:ext cx="320122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1A456163-6445-F4A3-7466-A0D55FCAAF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63321" y="302999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58AA2A9-9516-136F-F729-663AA6FF28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95339" y="298421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059041DE-A5A6-8DE6-7452-D81C2A258C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92588" y="840539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EF2DACBB-414A-F224-9F22-72054E48FA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23664" y="833829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339446E8-177B-D105-F6F6-7A8A7B3E4D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7970" y="1359863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6EE454EB-309E-CA9F-CE1F-7C9859FDA8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97505" y="1359863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CF80547A-260F-1270-3E67-1B325E9EFE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63041" y="832874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A97E20F-0F72-5410-8087-2720C2F36A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70419" y="781488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5176C458-E3A3-2366-9A39-099EF11128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28201" y="802828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90B979DD-1030-6E6D-7AD2-F0501A81AD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80354" y="292499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4" name="グラフィックス 42">
            <a:extLst>
              <a:ext uri="{FF2B5EF4-FFF2-40B4-BE49-F238E27FC236}">
                <a16:creationId xmlns:a16="http://schemas.microsoft.com/office/drawing/2014/main" id="{9461CDA8-E964-6C1F-4AAD-B3D585B1D5F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03496" y="452810"/>
            <a:ext cx="171544" cy="145153"/>
          </a:xfrm>
          <a:prstGeom prst="rect">
            <a:avLst/>
          </a:prstGeom>
        </p:spPr>
      </p:pic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355BB20-8A11-CB8F-F063-A880162ED18A}"/>
              </a:ext>
            </a:extLst>
          </p:cNvPr>
          <p:cNvSpPr/>
          <p:nvPr userDrawn="1"/>
        </p:nvSpPr>
        <p:spPr>
          <a:xfrm>
            <a:off x="2282024" y="159936"/>
            <a:ext cx="4590675" cy="1621347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4EAA1E8-21F0-96B1-A794-00E7E1830B5B}"/>
              </a:ext>
            </a:extLst>
          </p:cNvPr>
          <p:cNvSpPr txBox="1"/>
          <p:nvPr userDrawn="1"/>
        </p:nvSpPr>
        <p:spPr>
          <a:xfrm>
            <a:off x="4231129" y="29880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14D87401-79C7-D009-CFB9-937C50DD34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61226" y="291632"/>
            <a:ext cx="85281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9" name="グラフィックス 42">
            <a:extLst>
              <a:ext uri="{FF2B5EF4-FFF2-40B4-BE49-F238E27FC236}">
                <a16:creationId xmlns:a16="http://schemas.microsoft.com/office/drawing/2014/main" id="{E11333C7-A7C2-43EE-6572-A4E8605F79C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70597" y="2438454"/>
            <a:ext cx="141827" cy="120008"/>
          </a:xfrm>
          <a:prstGeom prst="rect">
            <a:avLst/>
          </a:prstGeom>
        </p:spPr>
      </p:pic>
      <p:pic>
        <p:nvPicPr>
          <p:cNvPr id="40" name="グラフィックス 42">
            <a:extLst>
              <a:ext uri="{FF2B5EF4-FFF2-40B4-BE49-F238E27FC236}">
                <a16:creationId xmlns:a16="http://schemas.microsoft.com/office/drawing/2014/main" id="{B46DD18D-2821-E171-9BC4-0CA6A3F2024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99878" y="2442033"/>
            <a:ext cx="141827" cy="120008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F21C9264-A4EF-12DB-FD83-BCB6EEAB38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84545" y="2558888"/>
            <a:ext cx="846828" cy="59934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F43C4DAC-C846-5192-7DB5-09F3D0DFEC5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469387" y="2558888"/>
            <a:ext cx="846828" cy="59934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F507E34B-02F5-C138-238B-E163F79811C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868041" y="473267"/>
            <a:ext cx="846828" cy="5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84268" y="1002173"/>
            <a:ext cx="435606" cy="13300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777" y="477321"/>
            <a:ext cx="98850" cy="8572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499" y="995197"/>
            <a:ext cx="175103" cy="14695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581" y="936417"/>
            <a:ext cx="406402" cy="17391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121" y="520182"/>
            <a:ext cx="519901" cy="14881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437" y="1002172"/>
            <a:ext cx="108779" cy="11208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02" y="979683"/>
            <a:ext cx="404401" cy="17797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972" y="1497075"/>
            <a:ext cx="411641" cy="10517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268" y="1518551"/>
            <a:ext cx="409138" cy="167393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5C463D1-1593-1AFF-428E-AD3AE9365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25206" y="2599389"/>
            <a:ext cx="435607" cy="133003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19E49395-48B9-098C-4E7E-F1C099951B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3154147"/>
            <a:ext cx="410190" cy="16754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82BA724-B1FD-F559-BCFB-8633ABAF73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3374647"/>
            <a:ext cx="410190" cy="16754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36B1ACC9-8CDB-12BD-80B1-530A33806F2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3595147"/>
            <a:ext cx="410190" cy="16754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1C82D3E-9A13-6734-C9C0-BA5F908BE4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3815647"/>
            <a:ext cx="410190" cy="16754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8E6F944-1021-981A-A1C7-51EDFEC8CB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4036147"/>
            <a:ext cx="410190" cy="16754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2A25597-4226-7CB6-A792-FCBDF15195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4256647"/>
            <a:ext cx="410190" cy="16754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B3081D1-E94A-7EB6-6985-EBB5F97118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4477147"/>
            <a:ext cx="410190" cy="16754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391362A-F816-903A-52CD-61A4D7181E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4697647"/>
            <a:ext cx="410190" cy="16754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406E51C-E6D5-1C59-FB7B-5759BC6D85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4918147"/>
            <a:ext cx="410190" cy="16754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17E4242E-3A5D-F80A-8BB5-CF19FAC4AA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67" y="5138647"/>
            <a:ext cx="410190" cy="16754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4F7AAE7-A0B2-C2B4-D8D1-E355A25883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3154147"/>
            <a:ext cx="410190" cy="16754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450752F6-09BE-C814-643D-F513FAAD3E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3374647"/>
            <a:ext cx="410190" cy="167542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C47E4C6-B259-347A-9233-BF74597F04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3595147"/>
            <a:ext cx="410190" cy="16754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AED8A4E-8D9D-6DB5-9149-C73B90959F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3815647"/>
            <a:ext cx="410190" cy="16754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641323F1-8D33-F398-4533-FF2C5C9EDD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4036147"/>
            <a:ext cx="410190" cy="16754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49BD9240-12FA-FAAA-BD2D-2B97B2C319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4256647"/>
            <a:ext cx="410190" cy="167542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42A871D8-34B4-14D2-EBFA-36399A3C07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4477147"/>
            <a:ext cx="410190" cy="16754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3604EA2-0138-C233-791E-3BF5A536B0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4697647"/>
            <a:ext cx="410190" cy="167542"/>
          </a:xfrm>
          <a:prstGeom prst="rect">
            <a:avLst/>
          </a:prstGeom>
        </p:spPr>
      </p:pic>
      <p:pic>
        <p:nvPicPr>
          <p:cNvPr id="210" name="図 209">
            <a:extLst>
              <a:ext uri="{FF2B5EF4-FFF2-40B4-BE49-F238E27FC236}">
                <a16:creationId xmlns:a16="http://schemas.microsoft.com/office/drawing/2014/main" id="{08ABBDDC-BB37-8DB0-4BE5-432D2C5AD5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4918147"/>
            <a:ext cx="410190" cy="167542"/>
          </a:xfrm>
          <a:prstGeom prst="rect">
            <a:avLst/>
          </a:prstGeom>
        </p:spPr>
      </p:pic>
      <p:pic>
        <p:nvPicPr>
          <p:cNvPr id="211" name="図 210">
            <a:extLst>
              <a:ext uri="{FF2B5EF4-FFF2-40B4-BE49-F238E27FC236}">
                <a16:creationId xmlns:a16="http://schemas.microsoft.com/office/drawing/2014/main" id="{362ABDB7-2BF5-79ED-A006-8AFBCAF5D6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77" y="5138647"/>
            <a:ext cx="410190" cy="167542"/>
          </a:xfrm>
          <a:prstGeom prst="rect">
            <a:avLst/>
          </a:prstGeom>
        </p:spPr>
      </p:pic>
      <p:pic>
        <p:nvPicPr>
          <p:cNvPr id="215" name="図 214">
            <a:extLst>
              <a:ext uri="{FF2B5EF4-FFF2-40B4-BE49-F238E27FC236}">
                <a16:creationId xmlns:a16="http://schemas.microsoft.com/office/drawing/2014/main" id="{FE7915E5-6B7C-024D-7452-CD047D576F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3154147"/>
            <a:ext cx="410190" cy="167542"/>
          </a:xfrm>
          <a:prstGeom prst="rect">
            <a:avLst/>
          </a:prstGeom>
        </p:spPr>
      </p:pic>
      <p:pic>
        <p:nvPicPr>
          <p:cNvPr id="216" name="図 215">
            <a:extLst>
              <a:ext uri="{FF2B5EF4-FFF2-40B4-BE49-F238E27FC236}">
                <a16:creationId xmlns:a16="http://schemas.microsoft.com/office/drawing/2014/main" id="{3ACE1E9A-0D7A-477C-2F07-B9E62B12B9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3374647"/>
            <a:ext cx="410190" cy="167542"/>
          </a:xfrm>
          <a:prstGeom prst="rect">
            <a:avLst/>
          </a:prstGeom>
        </p:spPr>
      </p:pic>
      <p:pic>
        <p:nvPicPr>
          <p:cNvPr id="217" name="図 216">
            <a:extLst>
              <a:ext uri="{FF2B5EF4-FFF2-40B4-BE49-F238E27FC236}">
                <a16:creationId xmlns:a16="http://schemas.microsoft.com/office/drawing/2014/main" id="{324D2531-10E8-B91A-82FA-A4ACD96CBD7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3595147"/>
            <a:ext cx="410190" cy="167542"/>
          </a:xfrm>
          <a:prstGeom prst="rect">
            <a:avLst/>
          </a:prstGeom>
        </p:spPr>
      </p:pic>
      <p:pic>
        <p:nvPicPr>
          <p:cNvPr id="218" name="図 217">
            <a:extLst>
              <a:ext uri="{FF2B5EF4-FFF2-40B4-BE49-F238E27FC236}">
                <a16:creationId xmlns:a16="http://schemas.microsoft.com/office/drawing/2014/main" id="{73449712-F401-FD63-8661-82E8D1E85F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3815647"/>
            <a:ext cx="410190" cy="167542"/>
          </a:xfrm>
          <a:prstGeom prst="rect">
            <a:avLst/>
          </a:prstGeom>
        </p:spPr>
      </p:pic>
      <p:pic>
        <p:nvPicPr>
          <p:cNvPr id="219" name="図 218">
            <a:extLst>
              <a:ext uri="{FF2B5EF4-FFF2-40B4-BE49-F238E27FC236}">
                <a16:creationId xmlns:a16="http://schemas.microsoft.com/office/drawing/2014/main" id="{F4D8B590-E6DE-2A76-2674-74F3772CC8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4036147"/>
            <a:ext cx="410190" cy="167542"/>
          </a:xfrm>
          <a:prstGeom prst="rect">
            <a:avLst/>
          </a:prstGeom>
        </p:spPr>
      </p:pic>
      <p:pic>
        <p:nvPicPr>
          <p:cNvPr id="220" name="図 219">
            <a:extLst>
              <a:ext uri="{FF2B5EF4-FFF2-40B4-BE49-F238E27FC236}">
                <a16:creationId xmlns:a16="http://schemas.microsoft.com/office/drawing/2014/main" id="{19D998BA-0749-0F53-08D1-57B8127D30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4256647"/>
            <a:ext cx="410190" cy="167542"/>
          </a:xfrm>
          <a:prstGeom prst="rect">
            <a:avLst/>
          </a:prstGeom>
        </p:spPr>
      </p:pic>
      <p:pic>
        <p:nvPicPr>
          <p:cNvPr id="221" name="図 220">
            <a:extLst>
              <a:ext uri="{FF2B5EF4-FFF2-40B4-BE49-F238E27FC236}">
                <a16:creationId xmlns:a16="http://schemas.microsoft.com/office/drawing/2014/main" id="{B2422BAD-AB74-E909-17C2-0C33EF4535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4477147"/>
            <a:ext cx="410190" cy="167542"/>
          </a:xfrm>
          <a:prstGeom prst="rect">
            <a:avLst/>
          </a:prstGeom>
        </p:spPr>
      </p:pic>
      <p:pic>
        <p:nvPicPr>
          <p:cNvPr id="222" name="図 221">
            <a:extLst>
              <a:ext uri="{FF2B5EF4-FFF2-40B4-BE49-F238E27FC236}">
                <a16:creationId xmlns:a16="http://schemas.microsoft.com/office/drawing/2014/main" id="{8CA53AA5-2F57-56A7-09EB-FF8E1A8E9D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4697647"/>
            <a:ext cx="410190" cy="167542"/>
          </a:xfrm>
          <a:prstGeom prst="rect">
            <a:avLst/>
          </a:prstGeom>
        </p:spPr>
      </p:pic>
      <p:pic>
        <p:nvPicPr>
          <p:cNvPr id="223" name="図 222">
            <a:extLst>
              <a:ext uri="{FF2B5EF4-FFF2-40B4-BE49-F238E27FC236}">
                <a16:creationId xmlns:a16="http://schemas.microsoft.com/office/drawing/2014/main" id="{A96E0D86-0A35-CDCB-4CD6-DF87F3C794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4918147"/>
            <a:ext cx="410190" cy="167542"/>
          </a:xfrm>
          <a:prstGeom prst="rect">
            <a:avLst/>
          </a:prstGeom>
        </p:spPr>
      </p:pic>
      <p:pic>
        <p:nvPicPr>
          <p:cNvPr id="224" name="図 223">
            <a:extLst>
              <a:ext uri="{FF2B5EF4-FFF2-40B4-BE49-F238E27FC236}">
                <a16:creationId xmlns:a16="http://schemas.microsoft.com/office/drawing/2014/main" id="{ECE95603-AC3F-F5B3-A449-8EF369605D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427" y="5138647"/>
            <a:ext cx="410190" cy="167542"/>
          </a:xfrm>
          <a:prstGeom prst="rect">
            <a:avLst/>
          </a:prstGeom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5326D5F6-7FBC-0CAA-5A7D-1BD143E0C6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3154147"/>
            <a:ext cx="410190" cy="167542"/>
          </a:xfrm>
          <a:prstGeom prst="rect">
            <a:avLst/>
          </a:prstGeom>
        </p:spPr>
      </p:pic>
      <p:pic>
        <p:nvPicPr>
          <p:cNvPr id="229" name="図 228">
            <a:extLst>
              <a:ext uri="{FF2B5EF4-FFF2-40B4-BE49-F238E27FC236}">
                <a16:creationId xmlns:a16="http://schemas.microsoft.com/office/drawing/2014/main" id="{AB20FB08-890E-5910-E1DA-7A25F5DC6D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3374647"/>
            <a:ext cx="410190" cy="167542"/>
          </a:xfrm>
          <a:prstGeom prst="rect">
            <a:avLst/>
          </a:prstGeom>
        </p:spPr>
      </p:pic>
      <p:pic>
        <p:nvPicPr>
          <p:cNvPr id="230" name="図 229">
            <a:extLst>
              <a:ext uri="{FF2B5EF4-FFF2-40B4-BE49-F238E27FC236}">
                <a16:creationId xmlns:a16="http://schemas.microsoft.com/office/drawing/2014/main" id="{A2C16779-5DD6-FF84-3EEC-E7D4F214F0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3595147"/>
            <a:ext cx="410190" cy="167542"/>
          </a:xfrm>
          <a:prstGeom prst="rect">
            <a:avLst/>
          </a:prstGeom>
        </p:spPr>
      </p:pic>
      <p:pic>
        <p:nvPicPr>
          <p:cNvPr id="231" name="図 230">
            <a:extLst>
              <a:ext uri="{FF2B5EF4-FFF2-40B4-BE49-F238E27FC236}">
                <a16:creationId xmlns:a16="http://schemas.microsoft.com/office/drawing/2014/main" id="{678BA4A8-A7B9-F6A1-2975-3785249DA2A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3815647"/>
            <a:ext cx="410190" cy="167542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39B66FCD-F13E-3A28-A129-946B778675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4036147"/>
            <a:ext cx="410190" cy="167542"/>
          </a:xfrm>
          <a:prstGeom prst="rect">
            <a:avLst/>
          </a:prstGeom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71B7858A-DA27-7BEA-714D-4663E4FB01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4256647"/>
            <a:ext cx="410190" cy="167542"/>
          </a:xfrm>
          <a:prstGeom prst="rect">
            <a:avLst/>
          </a:prstGeom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8917E7B1-FFE3-9D73-A008-DC915FDFB0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4477147"/>
            <a:ext cx="410190" cy="167542"/>
          </a:xfrm>
          <a:prstGeom prst="rect">
            <a:avLst/>
          </a:prstGeom>
        </p:spPr>
      </p:pic>
      <p:pic>
        <p:nvPicPr>
          <p:cNvPr id="235" name="図 234">
            <a:extLst>
              <a:ext uri="{FF2B5EF4-FFF2-40B4-BE49-F238E27FC236}">
                <a16:creationId xmlns:a16="http://schemas.microsoft.com/office/drawing/2014/main" id="{32702053-0563-186A-2168-6C09D00DD3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4697647"/>
            <a:ext cx="410190" cy="167542"/>
          </a:xfrm>
          <a:prstGeom prst="rect">
            <a:avLst/>
          </a:prstGeom>
        </p:spPr>
      </p:pic>
      <p:pic>
        <p:nvPicPr>
          <p:cNvPr id="236" name="図 235">
            <a:extLst>
              <a:ext uri="{FF2B5EF4-FFF2-40B4-BE49-F238E27FC236}">
                <a16:creationId xmlns:a16="http://schemas.microsoft.com/office/drawing/2014/main" id="{5C8AA935-C4C4-2BB1-6CA6-0C08FDB57B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4918147"/>
            <a:ext cx="410190" cy="167542"/>
          </a:xfrm>
          <a:prstGeom prst="rect">
            <a:avLst/>
          </a:prstGeom>
        </p:spPr>
      </p:pic>
      <p:pic>
        <p:nvPicPr>
          <p:cNvPr id="237" name="図 236">
            <a:extLst>
              <a:ext uri="{FF2B5EF4-FFF2-40B4-BE49-F238E27FC236}">
                <a16:creationId xmlns:a16="http://schemas.microsoft.com/office/drawing/2014/main" id="{16A42E34-5E79-6B24-FD92-BF9D6BBD03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7" y="5138647"/>
            <a:ext cx="410190" cy="167542"/>
          </a:xfrm>
          <a:prstGeom prst="rect">
            <a:avLst/>
          </a:prstGeom>
        </p:spPr>
      </p:pic>
      <p:pic>
        <p:nvPicPr>
          <p:cNvPr id="241" name="図 240">
            <a:extLst>
              <a:ext uri="{FF2B5EF4-FFF2-40B4-BE49-F238E27FC236}">
                <a16:creationId xmlns:a16="http://schemas.microsoft.com/office/drawing/2014/main" id="{FCF30AB7-D03D-A3BB-D0BB-FAC3CB8589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3150337"/>
            <a:ext cx="410190" cy="167542"/>
          </a:xfrm>
          <a:prstGeom prst="rect">
            <a:avLst/>
          </a:prstGeom>
        </p:spPr>
      </p:pic>
      <p:pic>
        <p:nvPicPr>
          <p:cNvPr id="242" name="図 241">
            <a:extLst>
              <a:ext uri="{FF2B5EF4-FFF2-40B4-BE49-F238E27FC236}">
                <a16:creationId xmlns:a16="http://schemas.microsoft.com/office/drawing/2014/main" id="{423C0D5C-23E6-C690-E689-DA0A39D75E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3370837"/>
            <a:ext cx="410190" cy="167542"/>
          </a:xfrm>
          <a:prstGeom prst="rect">
            <a:avLst/>
          </a:prstGeom>
        </p:spPr>
      </p:pic>
      <p:pic>
        <p:nvPicPr>
          <p:cNvPr id="243" name="図 242">
            <a:extLst>
              <a:ext uri="{FF2B5EF4-FFF2-40B4-BE49-F238E27FC236}">
                <a16:creationId xmlns:a16="http://schemas.microsoft.com/office/drawing/2014/main" id="{3D61E36E-9C19-7B2C-9CAD-38C9421966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3591337"/>
            <a:ext cx="410190" cy="167542"/>
          </a:xfrm>
          <a:prstGeom prst="rect">
            <a:avLst/>
          </a:prstGeom>
        </p:spPr>
      </p:pic>
      <p:pic>
        <p:nvPicPr>
          <p:cNvPr id="244" name="図 243">
            <a:extLst>
              <a:ext uri="{FF2B5EF4-FFF2-40B4-BE49-F238E27FC236}">
                <a16:creationId xmlns:a16="http://schemas.microsoft.com/office/drawing/2014/main" id="{3A74278B-5DF4-9EA6-19CC-703B29F058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3811837"/>
            <a:ext cx="410190" cy="167542"/>
          </a:xfrm>
          <a:prstGeom prst="rect">
            <a:avLst/>
          </a:prstGeom>
        </p:spPr>
      </p:pic>
      <p:pic>
        <p:nvPicPr>
          <p:cNvPr id="245" name="図 244">
            <a:extLst>
              <a:ext uri="{FF2B5EF4-FFF2-40B4-BE49-F238E27FC236}">
                <a16:creationId xmlns:a16="http://schemas.microsoft.com/office/drawing/2014/main" id="{1F288465-B580-226B-CB5A-67CD4582A5F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4032337"/>
            <a:ext cx="410190" cy="167542"/>
          </a:xfrm>
          <a:prstGeom prst="rect">
            <a:avLst/>
          </a:prstGeom>
        </p:spPr>
      </p:pic>
      <p:pic>
        <p:nvPicPr>
          <p:cNvPr id="246" name="図 245">
            <a:extLst>
              <a:ext uri="{FF2B5EF4-FFF2-40B4-BE49-F238E27FC236}">
                <a16:creationId xmlns:a16="http://schemas.microsoft.com/office/drawing/2014/main" id="{EA7462B5-7F55-7A83-357E-E5B6C1CEF7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4252837"/>
            <a:ext cx="410190" cy="167542"/>
          </a:xfrm>
          <a:prstGeom prst="rect">
            <a:avLst/>
          </a:prstGeom>
        </p:spPr>
      </p:pic>
      <p:pic>
        <p:nvPicPr>
          <p:cNvPr id="247" name="図 246">
            <a:extLst>
              <a:ext uri="{FF2B5EF4-FFF2-40B4-BE49-F238E27FC236}">
                <a16:creationId xmlns:a16="http://schemas.microsoft.com/office/drawing/2014/main" id="{4F40459A-8802-872A-FF40-D297E42906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4473337"/>
            <a:ext cx="410190" cy="167542"/>
          </a:xfrm>
          <a:prstGeom prst="rect">
            <a:avLst/>
          </a:prstGeom>
        </p:spPr>
      </p:pic>
      <p:pic>
        <p:nvPicPr>
          <p:cNvPr id="248" name="図 247">
            <a:extLst>
              <a:ext uri="{FF2B5EF4-FFF2-40B4-BE49-F238E27FC236}">
                <a16:creationId xmlns:a16="http://schemas.microsoft.com/office/drawing/2014/main" id="{D0EAF1B5-6210-20FD-5AC4-0C834DF8EA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4693837"/>
            <a:ext cx="410190" cy="167542"/>
          </a:xfrm>
          <a:prstGeom prst="rect">
            <a:avLst/>
          </a:prstGeom>
        </p:spPr>
      </p:pic>
      <p:pic>
        <p:nvPicPr>
          <p:cNvPr id="249" name="図 248">
            <a:extLst>
              <a:ext uri="{FF2B5EF4-FFF2-40B4-BE49-F238E27FC236}">
                <a16:creationId xmlns:a16="http://schemas.microsoft.com/office/drawing/2014/main" id="{7A621AC1-53D4-D7D3-831F-D40EA7A76F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4914337"/>
            <a:ext cx="410190" cy="167542"/>
          </a:xfrm>
          <a:prstGeom prst="rect">
            <a:avLst/>
          </a:prstGeom>
        </p:spPr>
      </p:pic>
      <p:pic>
        <p:nvPicPr>
          <p:cNvPr id="250" name="図 249">
            <a:extLst>
              <a:ext uri="{FF2B5EF4-FFF2-40B4-BE49-F238E27FC236}">
                <a16:creationId xmlns:a16="http://schemas.microsoft.com/office/drawing/2014/main" id="{17E49111-468D-3E67-7322-0ACDBF5ACF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31" y="5134837"/>
            <a:ext cx="410190" cy="167542"/>
          </a:xfrm>
          <a:prstGeom prst="rect">
            <a:avLst/>
          </a:prstGeom>
        </p:spPr>
      </p:pic>
      <p:pic>
        <p:nvPicPr>
          <p:cNvPr id="254" name="図 253">
            <a:extLst>
              <a:ext uri="{FF2B5EF4-FFF2-40B4-BE49-F238E27FC236}">
                <a16:creationId xmlns:a16="http://schemas.microsoft.com/office/drawing/2014/main" id="{6EA8D1B3-75A0-5E76-7334-8130D9ACDF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3150337"/>
            <a:ext cx="410190" cy="167542"/>
          </a:xfrm>
          <a:prstGeom prst="rect">
            <a:avLst/>
          </a:prstGeom>
        </p:spPr>
      </p:pic>
      <p:pic>
        <p:nvPicPr>
          <p:cNvPr id="255" name="図 254">
            <a:extLst>
              <a:ext uri="{FF2B5EF4-FFF2-40B4-BE49-F238E27FC236}">
                <a16:creationId xmlns:a16="http://schemas.microsoft.com/office/drawing/2014/main" id="{699BED93-E731-E7A1-3227-1C26EB1D276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3370837"/>
            <a:ext cx="410190" cy="167542"/>
          </a:xfrm>
          <a:prstGeom prst="rect">
            <a:avLst/>
          </a:prstGeom>
        </p:spPr>
      </p:pic>
      <p:pic>
        <p:nvPicPr>
          <p:cNvPr id="256" name="図 255">
            <a:extLst>
              <a:ext uri="{FF2B5EF4-FFF2-40B4-BE49-F238E27FC236}">
                <a16:creationId xmlns:a16="http://schemas.microsoft.com/office/drawing/2014/main" id="{70135693-EACD-ECE2-62AF-6B792CE628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3591337"/>
            <a:ext cx="410190" cy="167542"/>
          </a:xfrm>
          <a:prstGeom prst="rect">
            <a:avLst/>
          </a:prstGeom>
        </p:spPr>
      </p:pic>
      <p:pic>
        <p:nvPicPr>
          <p:cNvPr id="257" name="図 256">
            <a:extLst>
              <a:ext uri="{FF2B5EF4-FFF2-40B4-BE49-F238E27FC236}">
                <a16:creationId xmlns:a16="http://schemas.microsoft.com/office/drawing/2014/main" id="{A297DB86-2493-39FE-20C2-5F63844853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3811837"/>
            <a:ext cx="410190" cy="167542"/>
          </a:xfrm>
          <a:prstGeom prst="rect">
            <a:avLst/>
          </a:prstGeom>
        </p:spPr>
      </p:pic>
      <p:pic>
        <p:nvPicPr>
          <p:cNvPr id="258" name="図 257">
            <a:extLst>
              <a:ext uri="{FF2B5EF4-FFF2-40B4-BE49-F238E27FC236}">
                <a16:creationId xmlns:a16="http://schemas.microsoft.com/office/drawing/2014/main" id="{643D4037-0668-45DE-832D-EEADAE3C87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4032337"/>
            <a:ext cx="410190" cy="167542"/>
          </a:xfrm>
          <a:prstGeom prst="rect">
            <a:avLst/>
          </a:prstGeom>
        </p:spPr>
      </p:pic>
      <p:pic>
        <p:nvPicPr>
          <p:cNvPr id="259" name="図 258">
            <a:extLst>
              <a:ext uri="{FF2B5EF4-FFF2-40B4-BE49-F238E27FC236}">
                <a16:creationId xmlns:a16="http://schemas.microsoft.com/office/drawing/2014/main" id="{F5C332C6-D4D4-C459-6079-20CEBE6907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4252837"/>
            <a:ext cx="410190" cy="167542"/>
          </a:xfrm>
          <a:prstGeom prst="rect">
            <a:avLst/>
          </a:prstGeom>
        </p:spPr>
      </p:pic>
      <p:pic>
        <p:nvPicPr>
          <p:cNvPr id="260" name="図 259">
            <a:extLst>
              <a:ext uri="{FF2B5EF4-FFF2-40B4-BE49-F238E27FC236}">
                <a16:creationId xmlns:a16="http://schemas.microsoft.com/office/drawing/2014/main" id="{4A24BFCE-0AD0-C4A8-AA38-C22C6578D4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4473337"/>
            <a:ext cx="410190" cy="167542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F58A9AA6-C5A9-8BD6-1240-C7275ACE2C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4693837"/>
            <a:ext cx="410190" cy="167542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9F35A2F-1060-C22F-7F93-E052DCF00E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4914337"/>
            <a:ext cx="410190" cy="167542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FA3B64A3-9BAB-81EB-F713-BC599703EE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41" y="5134837"/>
            <a:ext cx="410190" cy="167542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D7FA9FD4-6AF1-E83F-C1CB-523FFB7333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3150337"/>
            <a:ext cx="410190" cy="167542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4D2A3D64-AF6C-11AC-0294-689305720E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3370837"/>
            <a:ext cx="410190" cy="167542"/>
          </a:xfrm>
          <a:prstGeom prst="rect">
            <a:avLst/>
          </a:prstGeom>
        </p:spPr>
      </p:pic>
      <p:pic>
        <p:nvPicPr>
          <p:cNvPr id="269" name="図 268">
            <a:extLst>
              <a:ext uri="{FF2B5EF4-FFF2-40B4-BE49-F238E27FC236}">
                <a16:creationId xmlns:a16="http://schemas.microsoft.com/office/drawing/2014/main" id="{B12546A3-646B-5C6D-5E75-4207ACE300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3591337"/>
            <a:ext cx="410190" cy="167542"/>
          </a:xfrm>
          <a:prstGeom prst="rect">
            <a:avLst/>
          </a:prstGeom>
        </p:spPr>
      </p:pic>
      <p:pic>
        <p:nvPicPr>
          <p:cNvPr id="270" name="図 269">
            <a:extLst>
              <a:ext uri="{FF2B5EF4-FFF2-40B4-BE49-F238E27FC236}">
                <a16:creationId xmlns:a16="http://schemas.microsoft.com/office/drawing/2014/main" id="{60C3777F-0EAE-AEBA-60CE-3B22418E85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3811837"/>
            <a:ext cx="410190" cy="167542"/>
          </a:xfrm>
          <a:prstGeom prst="rect">
            <a:avLst/>
          </a:prstGeom>
        </p:spPr>
      </p:pic>
      <p:pic>
        <p:nvPicPr>
          <p:cNvPr id="271" name="図 270">
            <a:extLst>
              <a:ext uri="{FF2B5EF4-FFF2-40B4-BE49-F238E27FC236}">
                <a16:creationId xmlns:a16="http://schemas.microsoft.com/office/drawing/2014/main" id="{55F6518E-FB4F-C967-CDA5-960FC9B2D3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4032337"/>
            <a:ext cx="410190" cy="167542"/>
          </a:xfrm>
          <a:prstGeom prst="rect">
            <a:avLst/>
          </a:prstGeom>
        </p:spPr>
      </p:pic>
      <p:pic>
        <p:nvPicPr>
          <p:cNvPr id="272" name="図 271">
            <a:extLst>
              <a:ext uri="{FF2B5EF4-FFF2-40B4-BE49-F238E27FC236}">
                <a16:creationId xmlns:a16="http://schemas.microsoft.com/office/drawing/2014/main" id="{1515BA3B-B171-BD4E-9EA4-4DA1E6102B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4252837"/>
            <a:ext cx="410190" cy="167542"/>
          </a:xfrm>
          <a:prstGeom prst="rect">
            <a:avLst/>
          </a:prstGeom>
        </p:spPr>
      </p:pic>
      <p:pic>
        <p:nvPicPr>
          <p:cNvPr id="273" name="図 272">
            <a:extLst>
              <a:ext uri="{FF2B5EF4-FFF2-40B4-BE49-F238E27FC236}">
                <a16:creationId xmlns:a16="http://schemas.microsoft.com/office/drawing/2014/main" id="{66EF26F0-7FE3-3C3A-DD01-9CE0A7D306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4473337"/>
            <a:ext cx="410190" cy="167542"/>
          </a:xfrm>
          <a:prstGeom prst="rect">
            <a:avLst/>
          </a:prstGeom>
        </p:spPr>
      </p:pic>
      <p:pic>
        <p:nvPicPr>
          <p:cNvPr id="274" name="図 273">
            <a:extLst>
              <a:ext uri="{FF2B5EF4-FFF2-40B4-BE49-F238E27FC236}">
                <a16:creationId xmlns:a16="http://schemas.microsoft.com/office/drawing/2014/main" id="{8C705B40-C7AD-613A-ACD5-1F4CFEFBB8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4693837"/>
            <a:ext cx="410190" cy="167542"/>
          </a:xfrm>
          <a:prstGeom prst="rect">
            <a:avLst/>
          </a:prstGeom>
        </p:spPr>
      </p:pic>
      <p:pic>
        <p:nvPicPr>
          <p:cNvPr id="275" name="図 274">
            <a:extLst>
              <a:ext uri="{FF2B5EF4-FFF2-40B4-BE49-F238E27FC236}">
                <a16:creationId xmlns:a16="http://schemas.microsoft.com/office/drawing/2014/main" id="{B2AC6F8A-60BC-CD2B-E200-45D83F6387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4914337"/>
            <a:ext cx="410190" cy="167542"/>
          </a:xfrm>
          <a:prstGeom prst="rect">
            <a:avLst/>
          </a:prstGeom>
        </p:spPr>
      </p:pic>
      <p:pic>
        <p:nvPicPr>
          <p:cNvPr id="276" name="図 275">
            <a:extLst>
              <a:ext uri="{FF2B5EF4-FFF2-40B4-BE49-F238E27FC236}">
                <a16:creationId xmlns:a16="http://schemas.microsoft.com/office/drawing/2014/main" id="{2274AD4A-E1E6-9338-82EF-42C5BC483AF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51" y="5134837"/>
            <a:ext cx="410190" cy="167542"/>
          </a:xfrm>
          <a:prstGeom prst="rect">
            <a:avLst/>
          </a:prstGeom>
        </p:spPr>
      </p:pic>
      <p:pic>
        <p:nvPicPr>
          <p:cNvPr id="280" name="図 279">
            <a:extLst>
              <a:ext uri="{FF2B5EF4-FFF2-40B4-BE49-F238E27FC236}">
                <a16:creationId xmlns:a16="http://schemas.microsoft.com/office/drawing/2014/main" id="{87A422D3-94E0-33C8-8547-6C82FC7ED8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3150337"/>
            <a:ext cx="410190" cy="167542"/>
          </a:xfrm>
          <a:prstGeom prst="rect">
            <a:avLst/>
          </a:prstGeom>
        </p:spPr>
      </p:pic>
      <p:pic>
        <p:nvPicPr>
          <p:cNvPr id="281" name="図 280">
            <a:extLst>
              <a:ext uri="{FF2B5EF4-FFF2-40B4-BE49-F238E27FC236}">
                <a16:creationId xmlns:a16="http://schemas.microsoft.com/office/drawing/2014/main" id="{4D84763F-A27C-BDAC-29F1-94C5894280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3370837"/>
            <a:ext cx="410190" cy="167542"/>
          </a:xfrm>
          <a:prstGeom prst="rect">
            <a:avLst/>
          </a:prstGeom>
        </p:spPr>
      </p:pic>
      <p:pic>
        <p:nvPicPr>
          <p:cNvPr id="282" name="図 281">
            <a:extLst>
              <a:ext uri="{FF2B5EF4-FFF2-40B4-BE49-F238E27FC236}">
                <a16:creationId xmlns:a16="http://schemas.microsoft.com/office/drawing/2014/main" id="{F513EC76-F0A6-27F9-8B56-8EA6489A33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3591337"/>
            <a:ext cx="410190" cy="167542"/>
          </a:xfrm>
          <a:prstGeom prst="rect">
            <a:avLst/>
          </a:prstGeom>
        </p:spPr>
      </p:pic>
      <p:pic>
        <p:nvPicPr>
          <p:cNvPr id="283" name="図 282">
            <a:extLst>
              <a:ext uri="{FF2B5EF4-FFF2-40B4-BE49-F238E27FC236}">
                <a16:creationId xmlns:a16="http://schemas.microsoft.com/office/drawing/2014/main" id="{AF5512A1-710B-CBE8-B4A7-D784496812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3811837"/>
            <a:ext cx="410190" cy="167542"/>
          </a:xfrm>
          <a:prstGeom prst="rect">
            <a:avLst/>
          </a:prstGeom>
        </p:spPr>
      </p:pic>
      <p:pic>
        <p:nvPicPr>
          <p:cNvPr id="284" name="図 283">
            <a:extLst>
              <a:ext uri="{FF2B5EF4-FFF2-40B4-BE49-F238E27FC236}">
                <a16:creationId xmlns:a16="http://schemas.microsoft.com/office/drawing/2014/main" id="{249496CE-B803-D6AD-5E03-ABAABF8DAD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4032337"/>
            <a:ext cx="410190" cy="167542"/>
          </a:xfrm>
          <a:prstGeom prst="rect">
            <a:avLst/>
          </a:prstGeom>
        </p:spPr>
      </p:pic>
      <p:pic>
        <p:nvPicPr>
          <p:cNvPr id="285" name="図 284">
            <a:extLst>
              <a:ext uri="{FF2B5EF4-FFF2-40B4-BE49-F238E27FC236}">
                <a16:creationId xmlns:a16="http://schemas.microsoft.com/office/drawing/2014/main" id="{DB3263A1-2EA1-96EF-1AC6-DAF04F48B9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4252837"/>
            <a:ext cx="410190" cy="167542"/>
          </a:xfrm>
          <a:prstGeom prst="rect">
            <a:avLst/>
          </a:prstGeom>
        </p:spPr>
      </p:pic>
      <p:pic>
        <p:nvPicPr>
          <p:cNvPr id="286" name="図 285">
            <a:extLst>
              <a:ext uri="{FF2B5EF4-FFF2-40B4-BE49-F238E27FC236}">
                <a16:creationId xmlns:a16="http://schemas.microsoft.com/office/drawing/2014/main" id="{AECEBF92-2243-34F3-5F42-3E7625C118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4473337"/>
            <a:ext cx="410190" cy="167542"/>
          </a:xfrm>
          <a:prstGeom prst="rect">
            <a:avLst/>
          </a:prstGeom>
        </p:spPr>
      </p:pic>
      <p:pic>
        <p:nvPicPr>
          <p:cNvPr id="287" name="図 286">
            <a:extLst>
              <a:ext uri="{FF2B5EF4-FFF2-40B4-BE49-F238E27FC236}">
                <a16:creationId xmlns:a16="http://schemas.microsoft.com/office/drawing/2014/main" id="{EF800002-45F8-D77D-5004-A8C286F1AC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4693837"/>
            <a:ext cx="410190" cy="167542"/>
          </a:xfrm>
          <a:prstGeom prst="rect">
            <a:avLst/>
          </a:prstGeom>
        </p:spPr>
      </p:pic>
      <p:pic>
        <p:nvPicPr>
          <p:cNvPr id="288" name="図 287">
            <a:extLst>
              <a:ext uri="{FF2B5EF4-FFF2-40B4-BE49-F238E27FC236}">
                <a16:creationId xmlns:a16="http://schemas.microsoft.com/office/drawing/2014/main" id="{B47163D2-DD3A-D44D-080B-35CB06829C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4914337"/>
            <a:ext cx="410190" cy="167542"/>
          </a:xfrm>
          <a:prstGeom prst="rect">
            <a:avLst/>
          </a:prstGeom>
        </p:spPr>
      </p:pic>
      <p:pic>
        <p:nvPicPr>
          <p:cNvPr id="289" name="図 288">
            <a:extLst>
              <a:ext uri="{FF2B5EF4-FFF2-40B4-BE49-F238E27FC236}">
                <a16:creationId xmlns:a16="http://schemas.microsoft.com/office/drawing/2014/main" id="{38C7E1CF-46DF-401B-9A23-07F321170F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981" y="5134837"/>
            <a:ext cx="410190" cy="167542"/>
          </a:xfrm>
          <a:prstGeom prst="rect">
            <a:avLst/>
          </a:prstGeom>
        </p:spPr>
      </p:pic>
      <p:pic>
        <p:nvPicPr>
          <p:cNvPr id="293" name="図 292">
            <a:extLst>
              <a:ext uri="{FF2B5EF4-FFF2-40B4-BE49-F238E27FC236}">
                <a16:creationId xmlns:a16="http://schemas.microsoft.com/office/drawing/2014/main" id="{A0361363-72A0-C502-1C27-0DD443E3D7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3150337"/>
            <a:ext cx="410190" cy="167542"/>
          </a:xfrm>
          <a:prstGeom prst="rect">
            <a:avLst/>
          </a:prstGeom>
        </p:spPr>
      </p:pic>
      <p:pic>
        <p:nvPicPr>
          <p:cNvPr id="294" name="図 293">
            <a:extLst>
              <a:ext uri="{FF2B5EF4-FFF2-40B4-BE49-F238E27FC236}">
                <a16:creationId xmlns:a16="http://schemas.microsoft.com/office/drawing/2014/main" id="{330DADFC-EC05-6E87-DA6E-4E502C0E10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3370837"/>
            <a:ext cx="410190" cy="167542"/>
          </a:xfrm>
          <a:prstGeom prst="rect">
            <a:avLst/>
          </a:prstGeom>
        </p:spPr>
      </p:pic>
      <p:pic>
        <p:nvPicPr>
          <p:cNvPr id="295" name="図 294">
            <a:extLst>
              <a:ext uri="{FF2B5EF4-FFF2-40B4-BE49-F238E27FC236}">
                <a16:creationId xmlns:a16="http://schemas.microsoft.com/office/drawing/2014/main" id="{8A4CFA99-4604-0431-6D4A-7B179E3D5B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3591337"/>
            <a:ext cx="410190" cy="167542"/>
          </a:xfrm>
          <a:prstGeom prst="rect">
            <a:avLst/>
          </a:prstGeom>
        </p:spPr>
      </p:pic>
      <p:pic>
        <p:nvPicPr>
          <p:cNvPr id="296" name="図 295">
            <a:extLst>
              <a:ext uri="{FF2B5EF4-FFF2-40B4-BE49-F238E27FC236}">
                <a16:creationId xmlns:a16="http://schemas.microsoft.com/office/drawing/2014/main" id="{B7CB04D6-F1B3-D26C-ED5B-0DCE55ED27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3811837"/>
            <a:ext cx="410190" cy="167542"/>
          </a:xfrm>
          <a:prstGeom prst="rect">
            <a:avLst/>
          </a:prstGeom>
        </p:spPr>
      </p:pic>
      <p:pic>
        <p:nvPicPr>
          <p:cNvPr id="297" name="図 296">
            <a:extLst>
              <a:ext uri="{FF2B5EF4-FFF2-40B4-BE49-F238E27FC236}">
                <a16:creationId xmlns:a16="http://schemas.microsoft.com/office/drawing/2014/main" id="{88B37110-94D6-7761-E6D8-6E73AF5D1B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4032337"/>
            <a:ext cx="410190" cy="167542"/>
          </a:xfrm>
          <a:prstGeom prst="rect">
            <a:avLst/>
          </a:prstGeom>
        </p:spPr>
      </p:pic>
      <p:pic>
        <p:nvPicPr>
          <p:cNvPr id="298" name="図 297">
            <a:extLst>
              <a:ext uri="{FF2B5EF4-FFF2-40B4-BE49-F238E27FC236}">
                <a16:creationId xmlns:a16="http://schemas.microsoft.com/office/drawing/2014/main" id="{6CC85B85-7B45-05D5-2BBE-1981755C67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4252837"/>
            <a:ext cx="410190" cy="167542"/>
          </a:xfrm>
          <a:prstGeom prst="rect">
            <a:avLst/>
          </a:prstGeom>
        </p:spPr>
      </p:pic>
      <p:pic>
        <p:nvPicPr>
          <p:cNvPr id="299" name="図 298">
            <a:extLst>
              <a:ext uri="{FF2B5EF4-FFF2-40B4-BE49-F238E27FC236}">
                <a16:creationId xmlns:a16="http://schemas.microsoft.com/office/drawing/2014/main" id="{992CBD2C-4093-7DF6-7460-9F16B06621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4473337"/>
            <a:ext cx="410190" cy="167542"/>
          </a:xfrm>
          <a:prstGeom prst="rect">
            <a:avLst/>
          </a:prstGeom>
        </p:spPr>
      </p:pic>
      <p:pic>
        <p:nvPicPr>
          <p:cNvPr id="300" name="図 299">
            <a:extLst>
              <a:ext uri="{FF2B5EF4-FFF2-40B4-BE49-F238E27FC236}">
                <a16:creationId xmlns:a16="http://schemas.microsoft.com/office/drawing/2014/main" id="{78D282B7-7623-98D1-96A4-3CE4055595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4693837"/>
            <a:ext cx="410190" cy="167542"/>
          </a:xfrm>
          <a:prstGeom prst="rect">
            <a:avLst/>
          </a:prstGeom>
        </p:spPr>
      </p:pic>
      <p:pic>
        <p:nvPicPr>
          <p:cNvPr id="301" name="図 300">
            <a:extLst>
              <a:ext uri="{FF2B5EF4-FFF2-40B4-BE49-F238E27FC236}">
                <a16:creationId xmlns:a16="http://schemas.microsoft.com/office/drawing/2014/main" id="{4EFF85A6-EAFB-2A72-95CE-D5FB9EF75A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4914337"/>
            <a:ext cx="410190" cy="167542"/>
          </a:xfrm>
          <a:prstGeom prst="rect">
            <a:avLst/>
          </a:prstGeom>
        </p:spPr>
      </p:pic>
      <p:pic>
        <p:nvPicPr>
          <p:cNvPr id="302" name="図 301">
            <a:extLst>
              <a:ext uri="{FF2B5EF4-FFF2-40B4-BE49-F238E27FC236}">
                <a16:creationId xmlns:a16="http://schemas.microsoft.com/office/drawing/2014/main" id="{DD79D23A-1712-A829-0E8C-BB44F8DA3F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11" y="5134837"/>
            <a:ext cx="410190" cy="167542"/>
          </a:xfrm>
          <a:prstGeom prst="rect">
            <a:avLst/>
          </a:prstGeom>
        </p:spPr>
      </p:pic>
      <p:pic>
        <p:nvPicPr>
          <p:cNvPr id="306" name="図 305">
            <a:extLst>
              <a:ext uri="{FF2B5EF4-FFF2-40B4-BE49-F238E27FC236}">
                <a16:creationId xmlns:a16="http://schemas.microsoft.com/office/drawing/2014/main" id="{FD6BFF93-8D50-1C9A-8951-CDA705A12C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3150337"/>
            <a:ext cx="410190" cy="167542"/>
          </a:xfrm>
          <a:prstGeom prst="rect">
            <a:avLst/>
          </a:prstGeom>
        </p:spPr>
      </p:pic>
      <p:pic>
        <p:nvPicPr>
          <p:cNvPr id="307" name="図 306">
            <a:extLst>
              <a:ext uri="{FF2B5EF4-FFF2-40B4-BE49-F238E27FC236}">
                <a16:creationId xmlns:a16="http://schemas.microsoft.com/office/drawing/2014/main" id="{B601FC71-B8CF-FEC3-5B63-CCEE9BF776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3370837"/>
            <a:ext cx="410190" cy="167542"/>
          </a:xfrm>
          <a:prstGeom prst="rect">
            <a:avLst/>
          </a:prstGeom>
        </p:spPr>
      </p:pic>
      <p:pic>
        <p:nvPicPr>
          <p:cNvPr id="308" name="図 307">
            <a:extLst>
              <a:ext uri="{FF2B5EF4-FFF2-40B4-BE49-F238E27FC236}">
                <a16:creationId xmlns:a16="http://schemas.microsoft.com/office/drawing/2014/main" id="{E7A259DD-2066-F1E5-AAAE-21A5F62853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3591337"/>
            <a:ext cx="410190" cy="167542"/>
          </a:xfrm>
          <a:prstGeom prst="rect">
            <a:avLst/>
          </a:prstGeom>
        </p:spPr>
      </p:pic>
      <p:pic>
        <p:nvPicPr>
          <p:cNvPr id="309" name="図 308">
            <a:extLst>
              <a:ext uri="{FF2B5EF4-FFF2-40B4-BE49-F238E27FC236}">
                <a16:creationId xmlns:a16="http://schemas.microsoft.com/office/drawing/2014/main" id="{CB0282E4-B4C0-669F-830D-A9D1E4EAF7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3811837"/>
            <a:ext cx="410190" cy="167542"/>
          </a:xfrm>
          <a:prstGeom prst="rect">
            <a:avLst/>
          </a:prstGeom>
        </p:spPr>
      </p:pic>
      <p:pic>
        <p:nvPicPr>
          <p:cNvPr id="310" name="図 309">
            <a:extLst>
              <a:ext uri="{FF2B5EF4-FFF2-40B4-BE49-F238E27FC236}">
                <a16:creationId xmlns:a16="http://schemas.microsoft.com/office/drawing/2014/main" id="{A82E8DDF-4F33-8A4F-ABB6-74CB7D1EBE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4032337"/>
            <a:ext cx="410190" cy="167542"/>
          </a:xfrm>
          <a:prstGeom prst="rect">
            <a:avLst/>
          </a:prstGeom>
        </p:spPr>
      </p:pic>
      <p:pic>
        <p:nvPicPr>
          <p:cNvPr id="311" name="図 310">
            <a:extLst>
              <a:ext uri="{FF2B5EF4-FFF2-40B4-BE49-F238E27FC236}">
                <a16:creationId xmlns:a16="http://schemas.microsoft.com/office/drawing/2014/main" id="{CF5D3943-CB2F-05B0-B2A0-7607168D3D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4252837"/>
            <a:ext cx="410190" cy="167542"/>
          </a:xfrm>
          <a:prstGeom prst="rect">
            <a:avLst/>
          </a:prstGeom>
        </p:spPr>
      </p:pic>
      <p:pic>
        <p:nvPicPr>
          <p:cNvPr id="312" name="図 311">
            <a:extLst>
              <a:ext uri="{FF2B5EF4-FFF2-40B4-BE49-F238E27FC236}">
                <a16:creationId xmlns:a16="http://schemas.microsoft.com/office/drawing/2014/main" id="{8E374941-5901-0209-2B0E-095E20ADF2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4473337"/>
            <a:ext cx="410190" cy="167542"/>
          </a:xfrm>
          <a:prstGeom prst="rect">
            <a:avLst/>
          </a:prstGeom>
        </p:spPr>
      </p:pic>
      <p:pic>
        <p:nvPicPr>
          <p:cNvPr id="313" name="図 312">
            <a:extLst>
              <a:ext uri="{FF2B5EF4-FFF2-40B4-BE49-F238E27FC236}">
                <a16:creationId xmlns:a16="http://schemas.microsoft.com/office/drawing/2014/main" id="{7C22D5CB-2541-BE4A-4C22-F8584504C1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4693837"/>
            <a:ext cx="410190" cy="167542"/>
          </a:xfrm>
          <a:prstGeom prst="rect">
            <a:avLst/>
          </a:prstGeom>
        </p:spPr>
      </p:pic>
      <p:pic>
        <p:nvPicPr>
          <p:cNvPr id="314" name="図 313">
            <a:extLst>
              <a:ext uri="{FF2B5EF4-FFF2-40B4-BE49-F238E27FC236}">
                <a16:creationId xmlns:a16="http://schemas.microsoft.com/office/drawing/2014/main" id="{CB071002-4DF7-1FA2-6251-AA3F3D7CBF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4914337"/>
            <a:ext cx="410190" cy="167542"/>
          </a:xfrm>
          <a:prstGeom prst="rect">
            <a:avLst/>
          </a:prstGeom>
        </p:spPr>
      </p:pic>
      <p:pic>
        <p:nvPicPr>
          <p:cNvPr id="315" name="図 314">
            <a:extLst>
              <a:ext uri="{FF2B5EF4-FFF2-40B4-BE49-F238E27FC236}">
                <a16:creationId xmlns:a16="http://schemas.microsoft.com/office/drawing/2014/main" id="{901D5E2B-0974-351D-6BB3-B76DD7984E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11" y="5134837"/>
            <a:ext cx="410190" cy="16754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798EDD2-5E63-AF6A-C20F-1C43E91BEA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54991" y="2528951"/>
            <a:ext cx="435607" cy="13300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C0C520E-DF15-733F-D4E7-242172409D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17577" y="2726415"/>
            <a:ext cx="410190" cy="16754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5DBB461-4696-D2FF-80DD-ACDD568A46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15478" y="3136605"/>
            <a:ext cx="410190" cy="16754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58F8BDC-D1AC-9604-396B-9D685A9031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45837" y="2726415"/>
            <a:ext cx="410190" cy="16754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DC16EC3-B87A-A049-5449-ADE7DD97BE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43738" y="3136605"/>
            <a:ext cx="410190" cy="16754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FB4D0F2-0F30-E8EB-24E9-ACDC2E10EA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4800" y="2415745"/>
            <a:ext cx="435607" cy="13300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0B7BC6E-75FC-F127-062C-85CB38C8270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837" y="2569078"/>
            <a:ext cx="519901" cy="148816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7C502B2-EADB-AF9F-5478-3E18F6A0690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59767" y="2643486"/>
            <a:ext cx="175103" cy="146953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E5C098D2-EB5E-738F-0951-9A76F06C66BC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244539" y="2643486"/>
            <a:ext cx="175103" cy="14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118</cp:revision>
  <cp:lastPrinted>2021-06-02T08:17:20Z</cp:lastPrinted>
  <dcterms:created xsi:type="dcterms:W3CDTF">2017-02-16T14:19:57Z</dcterms:created>
  <dcterms:modified xsi:type="dcterms:W3CDTF">2024-07-10T06:19:25Z</dcterms:modified>
</cp:coreProperties>
</file>