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7" autoAdjust="0"/>
    <p:restoredTop sz="94790" autoAdjust="0"/>
  </p:normalViewPr>
  <p:slideViewPr>
    <p:cSldViewPr snapToGrid="0">
      <p:cViewPr varScale="1">
        <p:scale>
          <a:sx n="81" d="100"/>
          <a:sy n="81" d="100"/>
        </p:scale>
        <p:origin x="1368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4D869531-6EEE-F1D1-0FAC-22DF8601B5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036A51F-54DB-1AD3-6667-A657AF04807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8CA3A-7EAA-4966-8D96-0267A3C174BA}" type="datetimeFigureOut">
              <a:rPr kumimoji="1" lang="ja-JP" altLang="en-US" smtClean="0"/>
              <a:t>2024/7/10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399380C-10BD-811A-70D4-49ED412483E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3D08F19-68BC-87B1-7EA1-F678BFA4AB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480CEB-340A-4F24-A10E-848A7801E8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653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2024/7/10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485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theme" Target="../theme/theme1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カレンダー が含まれている画像&#10;&#10;自動的に生成された説明">
            <a:extLst>
              <a:ext uri="{FF2B5EF4-FFF2-40B4-BE49-F238E27FC236}">
                <a16:creationId xmlns:a16="http://schemas.microsoft.com/office/drawing/2014/main" id="{4B35C042-422C-9B38-D7F6-23CBDF9E84B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1879" y="1868745"/>
            <a:ext cx="10330955" cy="4878733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F3977D3-6CB2-D061-8618-4D47F3DF9AB3}"/>
              </a:ext>
            </a:extLst>
          </p:cNvPr>
          <p:cNvSpPr/>
          <p:nvPr userDrawn="1"/>
        </p:nvSpPr>
        <p:spPr>
          <a:xfrm>
            <a:off x="0" y="0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10E8EF8-C5D7-7DE2-46AE-68ABDFCE0763}"/>
              </a:ext>
            </a:extLst>
          </p:cNvPr>
          <p:cNvSpPr txBox="1"/>
          <p:nvPr userDrawn="1"/>
        </p:nvSpPr>
        <p:spPr>
          <a:xfrm>
            <a:off x="155524" y="227233"/>
            <a:ext cx="149271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>
                <a:solidFill>
                  <a:schemeClr val="bg1"/>
                </a:solidFill>
              </a:rPr>
              <a:t>16 F</a:t>
            </a:r>
            <a:endParaRPr kumimoji="1" lang="ja-JP" altLang="en-US" sz="6000" dirty="0">
              <a:solidFill>
                <a:schemeClr val="bg1"/>
              </a:solidFill>
            </a:endParaRPr>
          </a:p>
        </p:txBody>
      </p:sp>
      <p:pic>
        <p:nvPicPr>
          <p:cNvPr id="24" name="図 23" descr="テキスト&#10;&#10;自動的に生成された説明">
            <a:extLst>
              <a:ext uri="{FF2B5EF4-FFF2-40B4-BE49-F238E27FC236}">
                <a16:creationId xmlns:a16="http://schemas.microsoft.com/office/drawing/2014/main" id="{356C075E-75A5-A61D-D9C7-43BDCD8A9D8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1313" y="153395"/>
            <a:ext cx="2511521" cy="919512"/>
          </a:xfrm>
          <a:prstGeom prst="rect">
            <a:avLst/>
          </a:prstGeom>
        </p:spPr>
      </p:pic>
      <p:pic>
        <p:nvPicPr>
          <p:cNvPr id="17" name="グラフィックス 16">
            <a:extLst>
              <a:ext uri="{FF2B5EF4-FFF2-40B4-BE49-F238E27FC236}">
                <a16:creationId xmlns:a16="http://schemas.microsoft.com/office/drawing/2014/main" id="{2033853A-1F69-8A42-C13B-F8EF87063BB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192591" y="6333009"/>
            <a:ext cx="1173201" cy="476613"/>
          </a:xfrm>
          <a:prstGeom prst="rect">
            <a:avLst/>
          </a:prstGeom>
        </p:spPr>
      </p:pic>
      <p:pic>
        <p:nvPicPr>
          <p:cNvPr id="18" name="グラフィックス 17">
            <a:extLst>
              <a:ext uri="{FF2B5EF4-FFF2-40B4-BE49-F238E27FC236}">
                <a16:creationId xmlns:a16="http://schemas.microsoft.com/office/drawing/2014/main" id="{57804FAD-3F17-4159-3C23-788E9185743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178699" y="6333009"/>
            <a:ext cx="1173201" cy="476613"/>
          </a:xfrm>
          <a:prstGeom prst="rect">
            <a:avLst/>
          </a:prstGeom>
        </p:spPr>
      </p:pic>
      <p:pic>
        <p:nvPicPr>
          <p:cNvPr id="19" name="グラフィックス 18">
            <a:extLst>
              <a:ext uri="{FF2B5EF4-FFF2-40B4-BE49-F238E27FC236}">
                <a16:creationId xmlns:a16="http://schemas.microsoft.com/office/drawing/2014/main" id="{7705617E-633B-6F07-6D9B-397A07C281A9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027266" y="6333009"/>
            <a:ext cx="1173201" cy="476613"/>
          </a:xfrm>
          <a:prstGeom prst="rect">
            <a:avLst/>
          </a:prstGeom>
        </p:spPr>
      </p:pic>
      <p:pic>
        <p:nvPicPr>
          <p:cNvPr id="20" name="グラフィックス 19">
            <a:extLst>
              <a:ext uri="{FF2B5EF4-FFF2-40B4-BE49-F238E27FC236}">
                <a16:creationId xmlns:a16="http://schemas.microsoft.com/office/drawing/2014/main" id="{5DB84021-7DC1-6AD9-760E-EA6B1F4EEDF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748901" y="1942929"/>
            <a:ext cx="1173201" cy="476613"/>
          </a:xfrm>
          <a:prstGeom prst="rect">
            <a:avLst/>
          </a:prstGeom>
        </p:spPr>
      </p:pic>
      <p:pic>
        <p:nvPicPr>
          <p:cNvPr id="21" name="グラフィックス 20">
            <a:extLst>
              <a:ext uri="{FF2B5EF4-FFF2-40B4-BE49-F238E27FC236}">
                <a16:creationId xmlns:a16="http://schemas.microsoft.com/office/drawing/2014/main" id="{C64161E4-5E36-EA32-84CA-132DFFE9645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872699" y="1952906"/>
            <a:ext cx="1173201" cy="476613"/>
          </a:xfrm>
          <a:prstGeom prst="rect">
            <a:avLst/>
          </a:prstGeom>
        </p:spPr>
      </p:pic>
      <p:sp>
        <p:nvSpPr>
          <p:cNvPr id="3" name="Rectangle 12">
            <a:extLst>
              <a:ext uri="{FF2B5EF4-FFF2-40B4-BE49-F238E27FC236}">
                <a16:creationId xmlns:a16="http://schemas.microsoft.com/office/drawing/2014/main" id="{32E95197-FB60-9968-CC18-71EA04AF122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63321" y="310721"/>
            <a:ext cx="74420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4EDB5F3-1741-40A5-6B41-2E4ADFDC05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95339" y="306143"/>
            <a:ext cx="531571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ECE5D5F4-730D-8F3D-8855-B712BD78159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492588" y="848261"/>
            <a:ext cx="74420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D31431B4-527F-8711-524E-72FF42C3E21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723664" y="841551"/>
            <a:ext cx="212629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9B2E229D-9026-B3A5-9A82-7E24312A6D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67970" y="1319741"/>
            <a:ext cx="69879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2E12C158-EA37-F4B4-5118-7F0924F79E5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697505" y="1319741"/>
            <a:ext cx="74420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06E4BD04-DAE2-8FE0-9B0E-87773927F28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63041" y="840596"/>
            <a:ext cx="284690" cy="130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FD4A66F-4B11-02EE-726E-58A5EF28F98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970419" y="789210"/>
            <a:ext cx="69879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AFA8B75C-323B-F1FE-7FEE-4B0CB3A11A7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928201" y="810550"/>
            <a:ext cx="69879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BA966DD8-8387-2708-DC07-5A389D3B889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780354" y="300221"/>
            <a:ext cx="744200" cy="130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6" name="グラフィックス 42">
            <a:extLst>
              <a:ext uri="{FF2B5EF4-FFF2-40B4-BE49-F238E27FC236}">
                <a16:creationId xmlns:a16="http://schemas.microsoft.com/office/drawing/2014/main" id="{44D500F2-EAE2-1E9D-B717-2B266796DCAF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902711" y="423972"/>
            <a:ext cx="171544" cy="145153"/>
          </a:xfrm>
          <a:prstGeom prst="rect">
            <a:avLst/>
          </a:prstGeom>
        </p:spPr>
      </p:pic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1B7724F5-1090-7930-A8B9-37D6219943FE}"/>
              </a:ext>
            </a:extLst>
          </p:cNvPr>
          <p:cNvSpPr/>
          <p:nvPr userDrawn="1"/>
        </p:nvSpPr>
        <p:spPr>
          <a:xfrm>
            <a:off x="2282024" y="167658"/>
            <a:ext cx="4590675" cy="1544715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51CEE4F-F2DB-9997-6C0B-8C5EF8773714}"/>
              </a:ext>
            </a:extLst>
          </p:cNvPr>
          <p:cNvSpPr txBox="1"/>
          <p:nvPr userDrawn="1"/>
        </p:nvSpPr>
        <p:spPr>
          <a:xfrm>
            <a:off x="4231129" y="37602"/>
            <a:ext cx="747760" cy="28701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ja-JP" altLang="en-US" sz="9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FCD036E5-6645-4815-B436-76F8FB8B668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335501" y="1722667"/>
            <a:ext cx="3201225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5" name="グラフィックス 34">
            <a:extLst>
              <a:ext uri="{FF2B5EF4-FFF2-40B4-BE49-F238E27FC236}">
                <a16:creationId xmlns:a16="http://schemas.microsoft.com/office/drawing/2014/main" id="{A20FB0AF-1B30-6B30-57F7-8DAAF88B8B47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6018886" y="511000"/>
            <a:ext cx="537495" cy="47777"/>
          </a:xfrm>
          <a:prstGeom prst="rect">
            <a:avLst/>
          </a:prstGeom>
        </p:spPr>
      </p:pic>
      <p:sp>
        <p:nvSpPr>
          <p:cNvPr id="39" name="Rectangle 12">
            <a:extLst>
              <a:ext uri="{FF2B5EF4-FFF2-40B4-BE49-F238E27FC236}">
                <a16:creationId xmlns:a16="http://schemas.microsoft.com/office/drawing/2014/main" id="{4A45A76A-CCD3-B810-5FDA-3F5FE32A42E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861226" y="299354"/>
            <a:ext cx="852816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天吊りスクリーン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" name="グラフィックス 42">
            <a:extLst>
              <a:ext uri="{FF2B5EF4-FFF2-40B4-BE49-F238E27FC236}">
                <a16:creationId xmlns:a16="http://schemas.microsoft.com/office/drawing/2014/main" id="{67867729-136C-CFE4-EA95-A26BB4F4CC6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16200000">
            <a:off x="1856643" y="2433024"/>
            <a:ext cx="143645" cy="121546"/>
          </a:xfrm>
          <a:prstGeom prst="rect">
            <a:avLst/>
          </a:prstGeom>
        </p:spPr>
      </p:pic>
      <p:pic>
        <p:nvPicPr>
          <p:cNvPr id="41" name="グラフィックス 42">
            <a:extLst>
              <a:ext uri="{FF2B5EF4-FFF2-40B4-BE49-F238E27FC236}">
                <a16:creationId xmlns:a16="http://schemas.microsoft.com/office/drawing/2014/main" id="{6178EC1F-3937-3850-2905-49FD57BB42EC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5400000">
            <a:off x="4194336" y="6108248"/>
            <a:ext cx="143645" cy="121546"/>
          </a:xfrm>
          <a:prstGeom prst="rect">
            <a:avLst/>
          </a:prstGeom>
        </p:spPr>
      </p:pic>
      <p:pic>
        <p:nvPicPr>
          <p:cNvPr id="42" name="グラフィックス 42">
            <a:extLst>
              <a:ext uri="{FF2B5EF4-FFF2-40B4-BE49-F238E27FC236}">
                <a16:creationId xmlns:a16="http://schemas.microsoft.com/office/drawing/2014/main" id="{BF8B8D5C-9EA5-58E9-6859-45E8226FF88A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5400000">
            <a:off x="7974077" y="2454978"/>
            <a:ext cx="143645" cy="121546"/>
          </a:xfrm>
          <a:prstGeom prst="rect">
            <a:avLst/>
          </a:prstGeom>
        </p:spPr>
      </p:pic>
      <p:pic>
        <p:nvPicPr>
          <p:cNvPr id="43" name="グラフィックス 42">
            <a:extLst>
              <a:ext uri="{FF2B5EF4-FFF2-40B4-BE49-F238E27FC236}">
                <a16:creationId xmlns:a16="http://schemas.microsoft.com/office/drawing/2014/main" id="{17731002-BCF3-1A84-7132-02A2ED27FFC7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16200000">
            <a:off x="4369883" y="6108248"/>
            <a:ext cx="143645" cy="121546"/>
          </a:xfrm>
          <a:prstGeom prst="rect">
            <a:avLst/>
          </a:prstGeom>
        </p:spPr>
      </p:pic>
      <p:pic>
        <p:nvPicPr>
          <p:cNvPr id="2" name="グラフィックス 1">
            <a:extLst>
              <a:ext uri="{FF2B5EF4-FFF2-40B4-BE49-F238E27FC236}">
                <a16:creationId xmlns:a16="http://schemas.microsoft.com/office/drawing/2014/main" id="{91220268-9FEB-B3E7-270A-271172475409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10800000">
            <a:off x="7162132" y="6119298"/>
            <a:ext cx="143645" cy="12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571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631D4A18-C9D0-558D-225A-827513F733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610513" y="1000468"/>
            <a:ext cx="435606" cy="13300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DDDC58C8-E742-6536-7256-80E3E9FA0206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7326" y="467612"/>
            <a:ext cx="98850" cy="85722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138904CC-4009-042D-8B50-4C3072E91A3B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9686" y="1009508"/>
            <a:ext cx="175103" cy="146953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C38514A-7AB8-EF37-D44F-E5FC3428B82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018" y="969529"/>
            <a:ext cx="406402" cy="173919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0B3D25FD-9813-1AB0-43F7-8BC1ECB46FE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667" y="467084"/>
            <a:ext cx="519901" cy="148816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B78E4D13-B6CC-F520-F74A-84811577C3E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627" y="1026942"/>
            <a:ext cx="108779" cy="112083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EE4EB506-7417-83D9-CEC5-865CA4D5F32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9531" y="993993"/>
            <a:ext cx="404401" cy="177979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5CB682F7-EA74-D7F7-01C9-BE39098730F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866" y="1483543"/>
            <a:ext cx="411641" cy="105173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6AF49743-9738-DD72-683A-72F127A0D46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9049" y="1480784"/>
            <a:ext cx="409138" cy="167393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DFB4D0F2-0F30-E8EB-24E9-ACDC2E10EA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037590" y="4701301"/>
            <a:ext cx="410190" cy="125242"/>
          </a:xfrm>
          <a:prstGeom prst="rect">
            <a:avLst/>
          </a:prstGeom>
        </p:spPr>
      </p:pic>
      <p:pic>
        <p:nvPicPr>
          <p:cNvPr id="209" name="図 208">
            <a:extLst>
              <a:ext uri="{FF2B5EF4-FFF2-40B4-BE49-F238E27FC236}">
                <a16:creationId xmlns:a16="http://schemas.microsoft.com/office/drawing/2014/main" id="{22AF5DB2-68FA-B0AA-5C93-E96247B4F11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964418" y="5725361"/>
            <a:ext cx="410190" cy="167542"/>
          </a:xfrm>
          <a:prstGeom prst="rect">
            <a:avLst/>
          </a:prstGeom>
        </p:spPr>
      </p:pic>
      <p:pic>
        <p:nvPicPr>
          <p:cNvPr id="212" name="図 211">
            <a:extLst>
              <a:ext uri="{FF2B5EF4-FFF2-40B4-BE49-F238E27FC236}">
                <a16:creationId xmlns:a16="http://schemas.microsoft.com/office/drawing/2014/main" id="{99E5D550-5ED6-8729-411B-0CC88741F22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184918" y="5725361"/>
            <a:ext cx="410190" cy="167542"/>
          </a:xfrm>
          <a:prstGeom prst="rect">
            <a:avLst/>
          </a:prstGeom>
        </p:spPr>
      </p:pic>
      <p:pic>
        <p:nvPicPr>
          <p:cNvPr id="213" name="図 212">
            <a:extLst>
              <a:ext uri="{FF2B5EF4-FFF2-40B4-BE49-F238E27FC236}">
                <a16:creationId xmlns:a16="http://schemas.microsoft.com/office/drawing/2014/main" id="{2B3D7459-5ACB-B7B3-17B7-2AD8B1A0EEE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405418" y="5725361"/>
            <a:ext cx="410190" cy="167542"/>
          </a:xfrm>
          <a:prstGeom prst="rect">
            <a:avLst/>
          </a:prstGeom>
        </p:spPr>
      </p:pic>
      <p:pic>
        <p:nvPicPr>
          <p:cNvPr id="214" name="図 213">
            <a:extLst>
              <a:ext uri="{FF2B5EF4-FFF2-40B4-BE49-F238E27FC236}">
                <a16:creationId xmlns:a16="http://schemas.microsoft.com/office/drawing/2014/main" id="{89E25ED9-0E9E-8CAD-B002-E0DAFBB16DD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25918" y="5725361"/>
            <a:ext cx="410190" cy="167542"/>
          </a:xfrm>
          <a:prstGeom prst="rect">
            <a:avLst/>
          </a:prstGeom>
        </p:spPr>
      </p:pic>
      <p:pic>
        <p:nvPicPr>
          <p:cNvPr id="225" name="図 224">
            <a:extLst>
              <a:ext uri="{FF2B5EF4-FFF2-40B4-BE49-F238E27FC236}">
                <a16:creationId xmlns:a16="http://schemas.microsoft.com/office/drawing/2014/main" id="{A1ECD77C-2911-47BF-7626-4A5D77AA9F1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846418" y="5725361"/>
            <a:ext cx="410190" cy="167542"/>
          </a:xfrm>
          <a:prstGeom prst="rect">
            <a:avLst/>
          </a:prstGeom>
        </p:spPr>
      </p:pic>
      <p:pic>
        <p:nvPicPr>
          <p:cNvPr id="226" name="図 225">
            <a:extLst>
              <a:ext uri="{FF2B5EF4-FFF2-40B4-BE49-F238E27FC236}">
                <a16:creationId xmlns:a16="http://schemas.microsoft.com/office/drawing/2014/main" id="{DF80DAD8-8880-0C66-49D0-67B270188C6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066918" y="5725361"/>
            <a:ext cx="410190" cy="167542"/>
          </a:xfrm>
          <a:prstGeom prst="rect">
            <a:avLst/>
          </a:prstGeom>
        </p:spPr>
      </p:pic>
      <p:pic>
        <p:nvPicPr>
          <p:cNvPr id="251" name="図 250">
            <a:extLst>
              <a:ext uri="{FF2B5EF4-FFF2-40B4-BE49-F238E27FC236}">
                <a16:creationId xmlns:a16="http://schemas.microsoft.com/office/drawing/2014/main" id="{42E8D47A-FFDE-7B2B-F295-7F317278F14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964418" y="5200851"/>
            <a:ext cx="410190" cy="167542"/>
          </a:xfrm>
          <a:prstGeom prst="rect">
            <a:avLst/>
          </a:prstGeom>
        </p:spPr>
      </p:pic>
      <p:pic>
        <p:nvPicPr>
          <p:cNvPr id="252" name="図 251">
            <a:extLst>
              <a:ext uri="{FF2B5EF4-FFF2-40B4-BE49-F238E27FC236}">
                <a16:creationId xmlns:a16="http://schemas.microsoft.com/office/drawing/2014/main" id="{6531C614-7E7E-39C1-536A-3004F1FD7B1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184918" y="5200851"/>
            <a:ext cx="410190" cy="167542"/>
          </a:xfrm>
          <a:prstGeom prst="rect">
            <a:avLst/>
          </a:prstGeom>
        </p:spPr>
      </p:pic>
      <p:pic>
        <p:nvPicPr>
          <p:cNvPr id="253" name="図 252">
            <a:extLst>
              <a:ext uri="{FF2B5EF4-FFF2-40B4-BE49-F238E27FC236}">
                <a16:creationId xmlns:a16="http://schemas.microsoft.com/office/drawing/2014/main" id="{D7012D91-9555-5F75-FF6B-87FAE5A81EA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405418" y="5200851"/>
            <a:ext cx="410190" cy="167542"/>
          </a:xfrm>
          <a:prstGeom prst="rect">
            <a:avLst/>
          </a:prstGeom>
        </p:spPr>
      </p:pic>
      <p:pic>
        <p:nvPicPr>
          <p:cNvPr id="264" name="図 263">
            <a:extLst>
              <a:ext uri="{FF2B5EF4-FFF2-40B4-BE49-F238E27FC236}">
                <a16:creationId xmlns:a16="http://schemas.microsoft.com/office/drawing/2014/main" id="{1F85A869-55F7-28A0-F1F6-48E5722050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25918" y="5200851"/>
            <a:ext cx="410190" cy="167542"/>
          </a:xfrm>
          <a:prstGeom prst="rect">
            <a:avLst/>
          </a:prstGeom>
        </p:spPr>
      </p:pic>
      <p:pic>
        <p:nvPicPr>
          <p:cNvPr id="265" name="図 264">
            <a:extLst>
              <a:ext uri="{FF2B5EF4-FFF2-40B4-BE49-F238E27FC236}">
                <a16:creationId xmlns:a16="http://schemas.microsoft.com/office/drawing/2014/main" id="{B84064CF-97F8-ACC6-1847-44764D44C6A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846418" y="5200851"/>
            <a:ext cx="410190" cy="167542"/>
          </a:xfrm>
          <a:prstGeom prst="rect">
            <a:avLst/>
          </a:prstGeom>
        </p:spPr>
      </p:pic>
      <p:pic>
        <p:nvPicPr>
          <p:cNvPr id="266" name="図 265">
            <a:extLst>
              <a:ext uri="{FF2B5EF4-FFF2-40B4-BE49-F238E27FC236}">
                <a16:creationId xmlns:a16="http://schemas.microsoft.com/office/drawing/2014/main" id="{9F5C2FB4-0541-4F00-050B-E41F99CFD4D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066918" y="5200851"/>
            <a:ext cx="410190" cy="167542"/>
          </a:xfrm>
          <a:prstGeom prst="rect">
            <a:avLst/>
          </a:prstGeom>
        </p:spPr>
      </p:pic>
      <p:pic>
        <p:nvPicPr>
          <p:cNvPr id="291" name="図 290">
            <a:extLst>
              <a:ext uri="{FF2B5EF4-FFF2-40B4-BE49-F238E27FC236}">
                <a16:creationId xmlns:a16="http://schemas.microsoft.com/office/drawing/2014/main" id="{F66273E8-23A3-198F-5767-BC585B4663C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964418" y="4680151"/>
            <a:ext cx="410190" cy="167542"/>
          </a:xfrm>
          <a:prstGeom prst="rect">
            <a:avLst/>
          </a:prstGeom>
        </p:spPr>
      </p:pic>
      <p:pic>
        <p:nvPicPr>
          <p:cNvPr id="292" name="図 291">
            <a:extLst>
              <a:ext uri="{FF2B5EF4-FFF2-40B4-BE49-F238E27FC236}">
                <a16:creationId xmlns:a16="http://schemas.microsoft.com/office/drawing/2014/main" id="{1182363F-E5AE-8C22-A90B-6A86F205CD4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184918" y="4680151"/>
            <a:ext cx="410190" cy="167542"/>
          </a:xfrm>
          <a:prstGeom prst="rect">
            <a:avLst/>
          </a:prstGeom>
        </p:spPr>
      </p:pic>
      <p:pic>
        <p:nvPicPr>
          <p:cNvPr id="303" name="図 302">
            <a:extLst>
              <a:ext uri="{FF2B5EF4-FFF2-40B4-BE49-F238E27FC236}">
                <a16:creationId xmlns:a16="http://schemas.microsoft.com/office/drawing/2014/main" id="{8C4374A0-A66B-387A-EDBA-99D901853B1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405418" y="4680151"/>
            <a:ext cx="410190" cy="167542"/>
          </a:xfrm>
          <a:prstGeom prst="rect">
            <a:avLst/>
          </a:prstGeom>
        </p:spPr>
      </p:pic>
      <p:pic>
        <p:nvPicPr>
          <p:cNvPr id="304" name="図 303">
            <a:extLst>
              <a:ext uri="{FF2B5EF4-FFF2-40B4-BE49-F238E27FC236}">
                <a16:creationId xmlns:a16="http://schemas.microsoft.com/office/drawing/2014/main" id="{FC3A7A49-C40A-013C-296D-30AE16D7EA2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25918" y="4680151"/>
            <a:ext cx="410190" cy="167542"/>
          </a:xfrm>
          <a:prstGeom prst="rect">
            <a:avLst/>
          </a:prstGeom>
        </p:spPr>
      </p:pic>
      <p:pic>
        <p:nvPicPr>
          <p:cNvPr id="305" name="図 304">
            <a:extLst>
              <a:ext uri="{FF2B5EF4-FFF2-40B4-BE49-F238E27FC236}">
                <a16:creationId xmlns:a16="http://schemas.microsoft.com/office/drawing/2014/main" id="{076FB38A-0A7D-8FE3-DE9F-C009AAD5318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846418" y="4680151"/>
            <a:ext cx="410190" cy="167542"/>
          </a:xfrm>
          <a:prstGeom prst="rect">
            <a:avLst/>
          </a:prstGeom>
        </p:spPr>
      </p:pic>
      <p:pic>
        <p:nvPicPr>
          <p:cNvPr id="316" name="図 315">
            <a:extLst>
              <a:ext uri="{FF2B5EF4-FFF2-40B4-BE49-F238E27FC236}">
                <a16:creationId xmlns:a16="http://schemas.microsoft.com/office/drawing/2014/main" id="{FF9401FF-AF7F-744D-2249-79EB781B80F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066918" y="4680151"/>
            <a:ext cx="410190" cy="167542"/>
          </a:xfrm>
          <a:prstGeom prst="rect">
            <a:avLst/>
          </a:prstGeom>
        </p:spPr>
      </p:pic>
      <p:pic>
        <p:nvPicPr>
          <p:cNvPr id="317" name="図 316">
            <a:extLst>
              <a:ext uri="{FF2B5EF4-FFF2-40B4-BE49-F238E27FC236}">
                <a16:creationId xmlns:a16="http://schemas.microsoft.com/office/drawing/2014/main" id="{5D04D47B-1F21-CDCE-2C78-66416956980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287417" y="5725361"/>
            <a:ext cx="410190" cy="167542"/>
          </a:xfrm>
          <a:prstGeom prst="rect">
            <a:avLst/>
          </a:prstGeom>
        </p:spPr>
      </p:pic>
      <p:pic>
        <p:nvPicPr>
          <p:cNvPr id="318" name="図 317">
            <a:extLst>
              <a:ext uri="{FF2B5EF4-FFF2-40B4-BE49-F238E27FC236}">
                <a16:creationId xmlns:a16="http://schemas.microsoft.com/office/drawing/2014/main" id="{D6383809-A83C-462A-0C58-97D6ABE7CB7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507917" y="5725361"/>
            <a:ext cx="410190" cy="167542"/>
          </a:xfrm>
          <a:prstGeom prst="rect">
            <a:avLst/>
          </a:prstGeom>
        </p:spPr>
      </p:pic>
      <p:pic>
        <p:nvPicPr>
          <p:cNvPr id="319" name="図 318">
            <a:extLst>
              <a:ext uri="{FF2B5EF4-FFF2-40B4-BE49-F238E27FC236}">
                <a16:creationId xmlns:a16="http://schemas.microsoft.com/office/drawing/2014/main" id="{FDFF1F0B-F96D-726E-E3F9-CE08211E6FD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287417" y="5200851"/>
            <a:ext cx="410190" cy="167542"/>
          </a:xfrm>
          <a:prstGeom prst="rect">
            <a:avLst/>
          </a:prstGeom>
        </p:spPr>
      </p:pic>
      <p:pic>
        <p:nvPicPr>
          <p:cNvPr id="320" name="図 319">
            <a:extLst>
              <a:ext uri="{FF2B5EF4-FFF2-40B4-BE49-F238E27FC236}">
                <a16:creationId xmlns:a16="http://schemas.microsoft.com/office/drawing/2014/main" id="{35C6B393-F7C7-125F-BE6B-6858CEDFB4A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507917" y="5200851"/>
            <a:ext cx="410190" cy="167542"/>
          </a:xfrm>
          <a:prstGeom prst="rect">
            <a:avLst/>
          </a:prstGeom>
        </p:spPr>
      </p:pic>
      <p:pic>
        <p:nvPicPr>
          <p:cNvPr id="321" name="図 320">
            <a:extLst>
              <a:ext uri="{FF2B5EF4-FFF2-40B4-BE49-F238E27FC236}">
                <a16:creationId xmlns:a16="http://schemas.microsoft.com/office/drawing/2014/main" id="{F2CB475C-DA31-4F3D-F1EB-6E4B1A25C0A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287417" y="4680151"/>
            <a:ext cx="410190" cy="167542"/>
          </a:xfrm>
          <a:prstGeom prst="rect">
            <a:avLst/>
          </a:prstGeom>
        </p:spPr>
      </p:pic>
      <p:pic>
        <p:nvPicPr>
          <p:cNvPr id="322" name="図 321">
            <a:extLst>
              <a:ext uri="{FF2B5EF4-FFF2-40B4-BE49-F238E27FC236}">
                <a16:creationId xmlns:a16="http://schemas.microsoft.com/office/drawing/2014/main" id="{837D2ECF-17E2-2A19-C8A5-225F3AA2310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507917" y="4680151"/>
            <a:ext cx="410190" cy="167542"/>
          </a:xfrm>
          <a:prstGeom prst="rect">
            <a:avLst/>
          </a:prstGeom>
        </p:spPr>
      </p:pic>
      <p:pic>
        <p:nvPicPr>
          <p:cNvPr id="339" name="図 338">
            <a:extLst>
              <a:ext uri="{FF2B5EF4-FFF2-40B4-BE49-F238E27FC236}">
                <a16:creationId xmlns:a16="http://schemas.microsoft.com/office/drawing/2014/main" id="{BF663A96-0070-9B41-B595-3BED7C2F4B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046" y="6125676"/>
            <a:ext cx="435607" cy="133003"/>
          </a:xfrm>
          <a:prstGeom prst="rect">
            <a:avLst/>
          </a:prstGeom>
        </p:spPr>
      </p:pic>
      <p:pic>
        <p:nvPicPr>
          <p:cNvPr id="354" name="図 353">
            <a:extLst>
              <a:ext uri="{FF2B5EF4-FFF2-40B4-BE49-F238E27FC236}">
                <a16:creationId xmlns:a16="http://schemas.microsoft.com/office/drawing/2014/main" id="{822701F6-0489-C261-2422-20E1CB9E20E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700333" y="5710807"/>
            <a:ext cx="410190" cy="167542"/>
          </a:xfrm>
          <a:prstGeom prst="rect">
            <a:avLst/>
          </a:prstGeom>
        </p:spPr>
      </p:pic>
      <p:pic>
        <p:nvPicPr>
          <p:cNvPr id="355" name="図 354">
            <a:extLst>
              <a:ext uri="{FF2B5EF4-FFF2-40B4-BE49-F238E27FC236}">
                <a16:creationId xmlns:a16="http://schemas.microsoft.com/office/drawing/2014/main" id="{D0B61BEB-780B-434C-175E-020B87A9EB1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700333" y="5490307"/>
            <a:ext cx="410190" cy="167542"/>
          </a:xfrm>
          <a:prstGeom prst="rect">
            <a:avLst/>
          </a:prstGeom>
        </p:spPr>
      </p:pic>
      <p:pic>
        <p:nvPicPr>
          <p:cNvPr id="356" name="図 355">
            <a:extLst>
              <a:ext uri="{FF2B5EF4-FFF2-40B4-BE49-F238E27FC236}">
                <a16:creationId xmlns:a16="http://schemas.microsoft.com/office/drawing/2014/main" id="{1A76A517-A0D1-49AD-EB6F-2D461D3FDE0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700333" y="5269807"/>
            <a:ext cx="410190" cy="167542"/>
          </a:xfrm>
          <a:prstGeom prst="rect">
            <a:avLst/>
          </a:prstGeom>
        </p:spPr>
      </p:pic>
      <p:pic>
        <p:nvPicPr>
          <p:cNvPr id="357" name="図 356">
            <a:extLst>
              <a:ext uri="{FF2B5EF4-FFF2-40B4-BE49-F238E27FC236}">
                <a16:creationId xmlns:a16="http://schemas.microsoft.com/office/drawing/2014/main" id="{4C854AFB-031D-728E-28E1-52773BFB444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700333" y="5049307"/>
            <a:ext cx="410190" cy="167542"/>
          </a:xfrm>
          <a:prstGeom prst="rect">
            <a:avLst/>
          </a:prstGeom>
        </p:spPr>
      </p:pic>
      <p:pic>
        <p:nvPicPr>
          <p:cNvPr id="358" name="図 357">
            <a:extLst>
              <a:ext uri="{FF2B5EF4-FFF2-40B4-BE49-F238E27FC236}">
                <a16:creationId xmlns:a16="http://schemas.microsoft.com/office/drawing/2014/main" id="{399F53A6-CB3D-B0AD-C2AB-8A65B36D099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700333" y="4828807"/>
            <a:ext cx="410190" cy="167542"/>
          </a:xfrm>
          <a:prstGeom prst="rect">
            <a:avLst/>
          </a:prstGeom>
        </p:spPr>
      </p:pic>
      <p:pic>
        <p:nvPicPr>
          <p:cNvPr id="359" name="図 358">
            <a:extLst>
              <a:ext uri="{FF2B5EF4-FFF2-40B4-BE49-F238E27FC236}">
                <a16:creationId xmlns:a16="http://schemas.microsoft.com/office/drawing/2014/main" id="{F02ED21C-1C2C-1BC6-5AAC-41192EB41B2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155503" y="5710807"/>
            <a:ext cx="410190" cy="167542"/>
          </a:xfrm>
          <a:prstGeom prst="rect">
            <a:avLst/>
          </a:prstGeom>
        </p:spPr>
      </p:pic>
      <p:pic>
        <p:nvPicPr>
          <p:cNvPr id="360" name="図 359">
            <a:extLst>
              <a:ext uri="{FF2B5EF4-FFF2-40B4-BE49-F238E27FC236}">
                <a16:creationId xmlns:a16="http://schemas.microsoft.com/office/drawing/2014/main" id="{41F882C8-A377-1D41-8337-51C9AF6210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155503" y="5490307"/>
            <a:ext cx="410190" cy="167542"/>
          </a:xfrm>
          <a:prstGeom prst="rect">
            <a:avLst/>
          </a:prstGeom>
        </p:spPr>
      </p:pic>
      <p:pic>
        <p:nvPicPr>
          <p:cNvPr id="361" name="図 360">
            <a:extLst>
              <a:ext uri="{FF2B5EF4-FFF2-40B4-BE49-F238E27FC236}">
                <a16:creationId xmlns:a16="http://schemas.microsoft.com/office/drawing/2014/main" id="{84D2AA3A-36B1-3F44-2BB8-DD00A4D643A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155503" y="5269807"/>
            <a:ext cx="410190" cy="167542"/>
          </a:xfrm>
          <a:prstGeom prst="rect">
            <a:avLst/>
          </a:prstGeom>
        </p:spPr>
      </p:pic>
      <p:pic>
        <p:nvPicPr>
          <p:cNvPr id="362" name="図 361">
            <a:extLst>
              <a:ext uri="{FF2B5EF4-FFF2-40B4-BE49-F238E27FC236}">
                <a16:creationId xmlns:a16="http://schemas.microsoft.com/office/drawing/2014/main" id="{F218B54F-31DD-E849-3F3B-5544394D166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155503" y="5049307"/>
            <a:ext cx="410190" cy="167542"/>
          </a:xfrm>
          <a:prstGeom prst="rect">
            <a:avLst/>
          </a:prstGeom>
        </p:spPr>
      </p:pic>
      <p:pic>
        <p:nvPicPr>
          <p:cNvPr id="363" name="図 362">
            <a:extLst>
              <a:ext uri="{FF2B5EF4-FFF2-40B4-BE49-F238E27FC236}">
                <a16:creationId xmlns:a16="http://schemas.microsoft.com/office/drawing/2014/main" id="{ADCA764B-A323-AFAA-C0DB-3B89C8900FC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155503" y="4828807"/>
            <a:ext cx="410190" cy="167542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2257B07E-AF60-6BE0-3DE8-7B607AE8063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244156" y="4701300"/>
            <a:ext cx="410191" cy="125243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A043C9F0-8C23-35B5-F66D-97BF304482E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359636" y="4747202"/>
            <a:ext cx="410190" cy="167542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C98A0016-D16F-8F23-6BAB-E64216AC0D5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139136" y="4747202"/>
            <a:ext cx="410190" cy="167542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993AFECB-14E9-7984-9B34-F69A1F6139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18636" y="4747202"/>
            <a:ext cx="410190" cy="167542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F0C0B984-9131-7E11-F935-DC9ED839EDF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698136" y="4747202"/>
            <a:ext cx="410190" cy="167542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89E2ACE5-DD0C-396C-B8F0-62648723D31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477636" y="4747202"/>
            <a:ext cx="410190" cy="167542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445C7131-75B5-E7CB-4974-688FA745FE0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257136" y="4747202"/>
            <a:ext cx="410190" cy="167542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9D6FE0CE-5BC7-1450-6F5B-53BEFBBECA1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359636" y="5271712"/>
            <a:ext cx="410190" cy="167542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1A2EAA07-8F53-7BF3-D523-C3B32D3F6D9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139136" y="5271712"/>
            <a:ext cx="410190" cy="167542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6AAE2FCA-AB7A-E74F-5BBD-DA2CFDC1781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18636" y="5271712"/>
            <a:ext cx="410190" cy="167542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C01B79FE-EDFF-718C-BF00-C9F76622DE4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698136" y="5271712"/>
            <a:ext cx="410190" cy="167542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2F39B5B2-EB04-B2C7-2684-662720C1A1A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477636" y="5271712"/>
            <a:ext cx="410190" cy="167542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7290271E-B4FF-0D38-306C-E654E8B2944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257136" y="5271712"/>
            <a:ext cx="410190" cy="167542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822A0D72-8BCA-E821-1CC8-2FB904153C8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359636" y="5792412"/>
            <a:ext cx="410190" cy="167542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3B9AEDED-B8A4-FBA8-AFFD-16E22775DD3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139136" y="5792412"/>
            <a:ext cx="410190" cy="167542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BC1556D0-F226-C366-1794-F9692718AC4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18636" y="5792412"/>
            <a:ext cx="410190" cy="167542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A6D59055-6A4D-A80F-3F40-8386855F810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698136" y="5792412"/>
            <a:ext cx="410190" cy="167542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DFCC64AD-FD76-D991-218D-0EF3F7C1141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477636" y="5792412"/>
            <a:ext cx="410190" cy="167542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3ADC93F2-5A06-6FE1-633C-DB54E6C542B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257136" y="5792412"/>
            <a:ext cx="410190" cy="167542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13650D3F-3A43-379F-C3F5-03C5008727F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036637" y="4747202"/>
            <a:ext cx="410190" cy="167542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CEA27FA9-4257-C092-EE4F-8C3A876BBC9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816137" y="4747202"/>
            <a:ext cx="410190" cy="167542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4125E26E-6A7B-1019-42E6-DD442A6FD49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036637" y="5271712"/>
            <a:ext cx="410190" cy="167542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31EC97AC-5E12-C9F2-98DF-9283287C145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816137" y="5271712"/>
            <a:ext cx="410190" cy="167542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6E756D3D-F99C-34E1-BFF9-4E2681041E0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036637" y="5792412"/>
            <a:ext cx="410190" cy="167542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3EA5710A-0F7A-CBAD-EE57-EA4694C5D11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816137" y="5792412"/>
            <a:ext cx="410190" cy="167542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945E17CB-45D2-362C-0D06-A344FFDE2A4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574128" y="4747202"/>
            <a:ext cx="410190" cy="167542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1C87FBD4-57EC-E807-E454-E409E2C9482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574128" y="5271712"/>
            <a:ext cx="410190" cy="167542"/>
          </a:xfrm>
          <a:prstGeom prst="rect">
            <a:avLst/>
          </a:prstGeom>
        </p:spPr>
      </p:pic>
      <p:pic>
        <p:nvPicPr>
          <p:cNvPr id="205" name="図 204">
            <a:extLst>
              <a:ext uri="{FF2B5EF4-FFF2-40B4-BE49-F238E27FC236}">
                <a16:creationId xmlns:a16="http://schemas.microsoft.com/office/drawing/2014/main" id="{E53181A1-1C0C-4476-25F5-FEAB48EE9B6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574128" y="5792412"/>
            <a:ext cx="410190" cy="167542"/>
          </a:xfrm>
          <a:prstGeom prst="rect">
            <a:avLst/>
          </a:prstGeom>
        </p:spPr>
      </p:pic>
      <p:pic>
        <p:nvPicPr>
          <p:cNvPr id="207" name="図 206">
            <a:extLst>
              <a:ext uri="{FF2B5EF4-FFF2-40B4-BE49-F238E27FC236}">
                <a16:creationId xmlns:a16="http://schemas.microsoft.com/office/drawing/2014/main" id="{473B92D6-C2B6-08A3-2C9D-2442169948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770676" y="3798848"/>
            <a:ext cx="412314" cy="125891"/>
          </a:xfrm>
          <a:prstGeom prst="rect">
            <a:avLst/>
          </a:prstGeom>
        </p:spPr>
      </p:pic>
      <p:pic>
        <p:nvPicPr>
          <p:cNvPr id="208" name="図 207">
            <a:extLst>
              <a:ext uri="{FF2B5EF4-FFF2-40B4-BE49-F238E27FC236}">
                <a16:creationId xmlns:a16="http://schemas.microsoft.com/office/drawing/2014/main" id="{A7AF4BC6-C547-26E1-6C66-2CBFB1818ED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766356" y="2731750"/>
            <a:ext cx="410190" cy="167542"/>
          </a:xfrm>
          <a:prstGeom prst="rect">
            <a:avLst/>
          </a:prstGeom>
        </p:spPr>
      </p:pic>
      <p:pic>
        <p:nvPicPr>
          <p:cNvPr id="210" name="図 209">
            <a:extLst>
              <a:ext uri="{FF2B5EF4-FFF2-40B4-BE49-F238E27FC236}">
                <a16:creationId xmlns:a16="http://schemas.microsoft.com/office/drawing/2014/main" id="{D2675C7B-5D0A-4B50-A819-B7F3BC26968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545856" y="2731750"/>
            <a:ext cx="410190" cy="167542"/>
          </a:xfrm>
          <a:prstGeom prst="rect">
            <a:avLst/>
          </a:prstGeom>
        </p:spPr>
      </p:pic>
      <p:pic>
        <p:nvPicPr>
          <p:cNvPr id="211" name="図 210">
            <a:extLst>
              <a:ext uri="{FF2B5EF4-FFF2-40B4-BE49-F238E27FC236}">
                <a16:creationId xmlns:a16="http://schemas.microsoft.com/office/drawing/2014/main" id="{DE382425-A2E5-D1B8-8794-9FA70B07EA6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325356" y="2731750"/>
            <a:ext cx="410190" cy="167542"/>
          </a:xfrm>
          <a:prstGeom prst="rect">
            <a:avLst/>
          </a:prstGeom>
        </p:spPr>
      </p:pic>
      <p:pic>
        <p:nvPicPr>
          <p:cNvPr id="215" name="図 214">
            <a:extLst>
              <a:ext uri="{FF2B5EF4-FFF2-40B4-BE49-F238E27FC236}">
                <a16:creationId xmlns:a16="http://schemas.microsoft.com/office/drawing/2014/main" id="{09654E87-B627-CF15-DA13-89134AE428D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104856" y="2731750"/>
            <a:ext cx="410190" cy="167542"/>
          </a:xfrm>
          <a:prstGeom prst="rect">
            <a:avLst/>
          </a:prstGeom>
        </p:spPr>
      </p:pic>
      <p:pic>
        <p:nvPicPr>
          <p:cNvPr id="216" name="図 215">
            <a:extLst>
              <a:ext uri="{FF2B5EF4-FFF2-40B4-BE49-F238E27FC236}">
                <a16:creationId xmlns:a16="http://schemas.microsoft.com/office/drawing/2014/main" id="{0B07CBCD-874C-28E1-E6A8-8F38C0E881E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884356" y="2731750"/>
            <a:ext cx="410190" cy="167542"/>
          </a:xfrm>
          <a:prstGeom prst="rect">
            <a:avLst/>
          </a:prstGeom>
        </p:spPr>
      </p:pic>
      <p:pic>
        <p:nvPicPr>
          <p:cNvPr id="217" name="図 216">
            <a:extLst>
              <a:ext uri="{FF2B5EF4-FFF2-40B4-BE49-F238E27FC236}">
                <a16:creationId xmlns:a16="http://schemas.microsoft.com/office/drawing/2014/main" id="{8E9F2725-0E23-D487-C7A6-40316995201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63856" y="2731750"/>
            <a:ext cx="410190" cy="167542"/>
          </a:xfrm>
          <a:prstGeom prst="rect">
            <a:avLst/>
          </a:prstGeom>
        </p:spPr>
      </p:pic>
      <p:pic>
        <p:nvPicPr>
          <p:cNvPr id="218" name="図 217">
            <a:extLst>
              <a:ext uri="{FF2B5EF4-FFF2-40B4-BE49-F238E27FC236}">
                <a16:creationId xmlns:a16="http://schemas.microsoft.com/office/drawing/2014/main" id="{4B4B094D-C51F-5D02-AAB6-421C45AB6D3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766356" y="3256260"/>
            <a:ext cx="410190" cy="167542"/>
          </a:xfrm>
          <a:prstGeom prst="rect">
            <a:avLst/>
          </a:prstGeom>
        </p:spPr>
      </p:pic>
      <p:pic>
        <p:nvPicPr>
          <p:cNvPr id="219" name="図 218">
            <a:extLst>
              <a:ext uri="{FF2B5EF4-FFF2-40B4-BE49-F238E27FC236}">
                <a16:creationId xmlns:a16="http://schemas.microsoft.com/office/drawing/2014/main" id="{79CFA4DB-896E-2FEF-E747-C1F1AB1450F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545856" y="3256260"/>
            <a:ext cx="410190" cy="167542"/>
          </a:xfrm>
          <a:prstGeom prst="rect">
            <a:avLst/>
          </a:prstGeom>
        </p:spPr>
      </p:pic>
      <p:pic>
        <p:nvPicPr>
          <p:cNvPr id="220" name="図 219">
            <a:extLst>
              <a:ext uri="{FF2B5EF4-FFF2-40B4-BE49-F238E27FC236}">
                <a16:creationId xmlns:a16="http://schemas.microsoft.com/office/drawing/2014/main" id="{6D889828-78FC-AE39-6AD9-1F818D09688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325356" y="3256260"/>
            <a:ext cx="410190" cy="167542"/>
          </a:xfrm>
          <a:prstGeom prst="rect">
            <a:avLst/>
          </a:prstGeom>
        </p:spPr>
      </p:pic>
      <p:pic>
        <p:nvPicPr>
          <p:cNvPr id="221" name="図 220">
            <a:extLst>
              <a:ext uri="{FF2B5EF4-FFF2-40B4-BE49-F238E27FC236}">
                <a16:creationId xmlns:a16="http://schemas.microsoft.com/office/drawing/2014/main" id="{106FD08C-B32F-74F3-F416-406789A8EF3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104856" y="3256260"/>
            <a:ext cx="410190" cy="167542"/>
          </a:xfrm>
          <a:prstGeom prst="rect">
            <a:avLst/>
          </a:prstGeom>
        </p:spPr>
      </p:pic>
      <p:pic>
        <p:nvPicPr>
          <p:cNvPr id="222" name="図 221">
            <a:extLst>
              <a:ext uri="{FF2B5EF4-FFF2-40B4-BE49-F238E27FC236}">
                <a16:creationId xmlns:a16="http://schemas.microsoft.com/office/drawing/2014/main" id="{E302D299-4DF9-887C-A36F-5A7DEA285B4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884356" y="3256260"/>
            <a:ext cx="410190" cy="167542"/>
          </a:xfrm>
          <a:prstGeom prst="rect">
            <a:avLst/>
          </a:prstGeom>
        </p:spPr>
      </p:pic>
      <p:pic>
        <p:nvPicPr>
          <p:cNvPr id="223" name="図 222">
            <a:extLst>
              <a:ext uri="{FF2B5EF4-FFF2-40B4-BE49-F238E27FC236}">
                <a16:creationId xmlns:a16="http://schemas.microsoft.com/office/drawing/2014/main" id="{07551D8C-A5A3-B7E6-B5A9-51DB42910F0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63856" y="3256260"/>
            <a:ext cx="410190" cy="167542"/>
          </a:xfrm>
          <a:prstGeom prst="rect">
            <a:avLst/>
          </a:prstGeom>
        </p:spPr>
      </p:pic>
      <p:pic>
        <p:nvPicPr>
          <p:cNvPr id="224" name="図 223">
            <a:extLst>
              <a:ext uri="{FF2B5EF4-FFF2-40B4-BE49-F238E27FC236}">
                <a16:creationId xmlns:a16="http://schemas.microsoft.com/office/drawing/2014/main" id="{63A50DC1-8571-2E46-7D32-6E2DA020ED1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766356" y="3776960"/>
            <a:ext cx="410190" cy="167542"/>
          </a:xfrm>
          <a:prstGeom prst="rect">
            <a:avLst/>
          </a:prstGeom>
        </p:spPr>
      </p:pic>
      <p:pic>
        <p:nvPicPr>
          <p:cNvPr id="227" name="図 226">
            <a:extLst>
              <a:ext uri="{FF2B5EF4-FFF2-40B4-BE49-F238E27FC236}">
                <a16:creationId xmlns:a16="http://schemas.microsoft.com/office/drawing/2014/main" id="{2735A354-1062-E080-9D11-ABBF6DEDCF6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545856" y="3776960"/>
            <a:ext cx="410190" cy="167542"/>
          </a:xfrm>
          <a:prstGeom prst="rect">
            <a:avLst/>
          </a:prstGeom>
        </p:spPr>
      </p:pic>
      <p:pic>
        <p:nvPicPr>
          <p:cNvPr id="228" name="図 227">
            <a:extLst>
              <a:ext uri="{FF2B5EF4-FFF2-40B4-BE49-F238E27FC236}">
                <a16:creationId xmlns:a16="http://schemas.microsoft.com/office/drawing/2014/main" id="{AE3970FF-82A7-5E43-0070-A38CE27E43E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325356" y="3776960"/>
            <a:ext cx="410190" cy="167542"/>
          </a:xfrm>
          <a:prstGeom prst="rect">
            <a:avLst/>
          </a:prstGeom>
        </p:spPr>
      </p:pic>
      <p:pic>
        <p:nvPicPr>
          <p:cNvPr id="229" name="図 228">
            <a:extLst>
              <a:ext uri="{FF2B5EF4-FFF2-40B4-BE49-F238E27FC236}">
                <a16:creationId xmlns:a16="http://schemas.microsoft.com/office/drawing/2014/main" id="{A0DBDF27-1B50-90D7-4032-3C515ECD865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104856" y="3776960"/>
            <a:ext cx="410190" cy="167542"/>
          </a:xfrm>
          <a:prstGeom prst="rect">
            <a:avLst/>
          </a:prstGeom>
        </p:spPr>
      </p:pic>
      <p:pic>
        <p:nvPicPr>
          <p:cNvPr id="230" name="図 229">
            <a:extLst>
              <a:ext uri="{FF2B5EF4-FFF2-40B4-BE49-F238E27FC236}">
                <a16:creationId xmlns:a16="http://schemas.microsoft.com/office/drawing/2014/main" id="{83C1ADC2-6174-BD71-CC87-3BCCE75592E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884356" y="3776960"/>
            <a:ext cx="410190" cy="167542"/>
          </a:xfrm>
          <a:prstGeom prst="rect">
            <a:avLst/>
          </a:prstGeom>
        </p:spPr>
      </p:pic>
      <p:pic>
        <p:nvPicPr>
          <p:cNvPr id="231" name="図 230">
            <a:extLst>
              <a:ext uri="{FF2B5EF4-FFF2-40B4-BE49-F238E27FC236}">
                <a16:creationId xmlns:a16="http://schemas.microsoft.com/office/drawing/2014/main" id="{91A85CFF-8173-002D-DD95-FE42D41FDA3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63856" y="3776960"/>
            <a:ext cx="410190" cy="167542"/>
          </a:xfrm>
          <a:prstGeom prst="rect">
            <a:avLst/>
          </a:prstGeom>
        </p:spPr>
      </p:pic>
      <p:pic>
        <p:nvPicPr>
          <p:cNvPr id="232" name="図 231">
            <a:extLst>
              <a:ext uri="{FF2B5EF4-FFF2-40B4-BE49-F238E27FC236}">
                <a16:creationId xmlns:a16="http://schemas.microsoft.com/office/drawing/2014/main" id="{EF41DEB5-332C-88B9-47FA-53F4D5192C5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443357" y="2731750"/>
            <a:ext cx="410190" cy="167542"/>
          </a:xfrm>
          <a:prstGeom prst="rect">
            <a:avLst/>
          </a:prstGeom>
        </p:spPr>
      </p:pic>
      <p:pic>
        <p:nvPicPr>
          <p:cNvPr id="233" name="図 232">
            <a:extLst>
              <a:ext uri="{FF2B5EF4-FFF2-40B4-BE49-F238E27FC236}">
                <a16:creationId xmlns:a16="http://schemas.microsoft.com/office/drawing/2014/main" id="{0227B5B2-E57D-6AE5-E0BB-458DAFED341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222857" y="2731750"/>
            <a:ext cx="410190" cy="167542"/>
          </a:xfrm>
          <a:prstGeom prst="rect">
            <a:avLst/>
          </a:prstGeom>
        </p:spPr>
      </p:pic>
      <p:pic>
        <p:nvPicPr>
          <p:cNvPr id="234" name="図 233">
            <a:extLst>
              <a:ext uri="{FF2B5EF4-FFF2-40B4-BE49-F238E27FC236}">
                <a16:creationId xmlns:a16="http://schemas.microsoft.com/office/drawing/2014/main" id="{06B5D6BC-FB8A-FE7D-47D8-72D228F8FAA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443357" y="3256260"/>
            <a:ext cx="410190" cy="167542"/>
          </a:xfrm>
          <a:prstGeom prst="rect">
            <a:avLst/>
          </a:prstGeom>
        </p:spPr>
      </p:pic>
      <p:pic>
        <p:nvPicPr>
          <p:cNvPr id="235" name="図 234">
            <a:extLst>
              <a:ext uri="{FF2B5EF4-FFF2-40B4-BE49-F238E27FC236}">
                <a16:creationId xmlns:a16="http://schemas.microsoft.com/office/drawing/2014/main" id="{E0EB2404-960F-035C-51F1-77BB79DABF1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222857" y="3256260"/>
            <a:ext cx="410190" cy="167542"/>
          </a:xfrm>
          <a:prstGeom prst="rect">
            <a:avLst/>
          </a:prstGeom>
        </p:spPr>
      </p:pic>
      <p:pic>
        <p:nvPicPr>
          <p:cNvPr id="236" name="図 235">
            <a:extLst>
              <a:ext uri="{FF2B5EF4-FFF2-40B4-BE49-F238E27FC236}">
                <a16:creationId xmlns:a16="http://schemas.microsoft.com/office/drawing/2014/main" id="{205B5A6A-96E1-1D73-40D9-7BB6842D420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443357" y="3776960"/>
            <a:ext cx="410190" cy="167542"/>
          </a:xfrm>
          <a:prstGeom prst="rect">
            <a:avLst/>
          </a:prstGeom>
        </p:spPr>
      </p:pic>
      <p:pic>
        <p:nvPicPr>
          <p:cNvPr id="237" name="図 236">
            <a:extLst>
              <a:ext uri="{FF2B5EF4-FFF2-40B4-BE49-F238E27FC236}">
                <a16:creationId xmlns:a16="http://schemas.microsoft.com/office/drawing/2014/main" id="{8F2297CB-B303-9746-4674-C041919E429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222857" y="3776960"/>
            <a:ext cx="410190" cy="167542"/>
          </a:xfrm>
          <a:prstGeom prst="rect">
            <a:avLst/>
          </a:prstGeom>
        </p:spPr>
      </p:pic>
      <p:pic>
        <p:nvPicPr>
          <p:cNvPr id="280" name="図 279">
            <a:extLst>
              <a:ext uri="{FF2B5EF4-FFF2-40B4-BE49-F238E27FC236}">
                <a16:creationId xmlns:a16="http://schemas.microsoft.com/office/drawing/2014/main" id="{87A422D3-94E0-33C8-8547-6C82FC7ED86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81096" y="2732732"/>
            <a:ext cx="410190" cy="167542"/>
          </a:xfrm>
          <a:prstGeom prst="rect">
            <a:avLst/>
          </a:prstGeom>
        </p:spPr>
      </p:pic>
      <p:pic>
        <p:nvPicPr>
          <p:cNvPr id="281" name="図 280">
            <a:extLst>
              <a:ext uri="{FF2B5EF4-FFF2-40B4-BE49-F238E27FC236}">
                <a16:creationId xmlns:a16="http://schemas.microsoft.com/office/drawing/2014/main" id="{4D84763F-A27C-BDAC-29F1-94C58942809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60596" y="2732732"/>
            <a:ext cx="410190" cy="167542"/>
          </a:xfrm>
          <a:prstGeom prst="rect">
            <a:avLst/>
          </a:prstGeom>
        </p:spPr>
      </p:pic>
      <p:pic>
        <p:nvPicPr>
          <p:cNvPr id="282" name="図 281">
            <a:extLst>
              <a:ext uri="{FF2B5EF4-FFF2-40B4-BE49-F238E27FC236}">
                <a16:creationId xmlns:a16="http://schemas.microsoft.com/office/drawing/2014/main" id="{F513EC76-F0A6-27F9-8B56-8EA6489A336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40096" y="2732732"/>
            <a:ext cx="410190" cy="167542"/>
          </a:xfrm>
          <a:prstGeom prst="rect">
            <a:avLst/>
          </a:prstGeom>
        </p:spPr>
      </p:pic>
      <p:pic>
        <p:nvPicPr>
          <p:cNvPr id="283" name="図 282">
            <a:extLst>
              <a:ext uri="{FF2B5EF4-FFF2-40B4-BE49-F238E27FC236}">
                <a16:creationId xmlns:a16="http://schemas.microsoft.com/office/drawing/2014/main" id="{AF5512A1-710B-CBE8-B4A7-D784496812D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19596" y="2732732"/>
            <a:ext cx="410190" cy="167542"/>
          </a:xfrm>
          <a:prstGeom prst="rect">
            <a:avLst/>
          </a:prstGeom>
        </p:spPr>
      </p:pic>
      <p:pic>
        <p:nvPicPr>
          <p:cNvPr id="284" name="図 283">
            <a:extLst>
              <a:ext uri="{FF2B5EF4-FFF2-40B4-BE49-F238E27FC236}">
                <a16:creationId xmlns:a16="http://schemas.microsoft.com/office/drawing/2014/main" id="{249496CE-B803-D6AD-5E03-ABAABF8DADC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399096" y="2732732"/>
            <a:ext cx="410190" cy="167542"/>
          </a:xfrm>
          <a:prstGeom prst="rect">
            <a:avLst/>
          </a:prstGeom>
        </p:spPr>
      </p:pic>
      <p:pic>
        <p:nvPicPr>
          <p:cNvPr id="285" name="図 284">
            <a:extLst>
              <a:ext uri="{FF2B5EF4-FFF2-40B4-BE49-F238E27FC236}">
                <a16:creationId xmlns:a16="http://schemas.microsoft.com/office/drawing/2014/main" id="{DB3263A1-2EA1-96EF-1AC6-DAF04F48B91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178596" y="2732732"/>
            <a:ext cx="410190" cy="167542"/>
          </a:xfrm>
          <a:prstGeom prst="rect">
            <a:avLst/>
          </a:prstGeom>
        </p:spPr>
      </p:pic>
      <p:pic>
        <p:nvPicPr>
          <p:cNvPr id="286" name="図 285">
            <a:extLst>
              <a:ext uri="{FF2B5EF4-FFF2-40B4-BE49-F238E27FC236}">
                <a16:creationId xmlns:a16="http://schemas.microsoft.com/office/drawing/2014/main" id="{AECEBF92-2243-34F3-5F42-3E7625C1187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958096" y="2732732"/>
            <a:ext cx="410190" cy="167542"/>
          </a:xfrm>
          <a:prstGeom prst="rect">
            <a:avLst/>
          </a:prstGeom>
        </p:spPr>
      </p:pic>
      <p:pic>
        <p:nvPicPr>
          <p:cNvPr id="287" name="図 286">
            <a:extLst>
              <a:ext uri="{FF2B5EF4-FFF2-40B4-BE49-F238E27FC236}">
                <a16:creationId xmlns:a16="http://schemas.microsoft.com/office/drawing/2014/main" id="{EF800002-45F8-D77D-5004-A8C286F1ACB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737596" y="2732732"/>
            <a:ext cx="410190" cy="167542"/>
          </a:xfrm>
          <a:prstGeom prst="rect">
            <a:avLst/>
          </a:prstGeom>
        </p:spPr>
      </p:pic>
      <p:pic>
        <p:nvPicPr>
          <p:cNvPr id="288" name="図 287">
            <a:extLst>
              <a:ext uri="{FF2B5EF4-FFF2-40B4-BE49-F238E27FC236}">
                <a16:creationId xmlns:a16="http://schemas.microsoft.com/office/drawing/2014/main" id="{B47163D2-DD3A-D44D-080B-35CB06829C0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17096" y="2732732"/>
            <a:ext cx="410190" cy="167542"/>
          </a:xfrm>
          <a:prstGeom prst="rect">
            <a:avLst/>
          </a:prstGeom>
        </p:spPr>
      </p:pic>
      <p:pic>
        <p:nvPicPr>
          <p:cNvPr id="289" name="図 288">
            <a:extLst>
              <a:ext uri="{FF2B5EF4-FFF2-40B4-BE49-F238E27FC236}">
                <a16:creationId xmlns:a16="http://schemas.microsoft.com/office/drawing/2014/main" id="{38C7E1CF-46DF-401B-9A23-07F321170F8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296596" y="2732732"/>
            <a:ext cx="410190" cy="167542"/>
          </a:xfrm>
          <a:prstGeom prst="rect">
            <a:avLst/>
          </a:prstGeom>
        </p:spPr>
      </p:pic>
      <p:pic>
        <p:nvPicPr>
          <p:cNvPr id="293" name="図 292">
            <a:extLst>
              <a:ext uri="{FF2B5EF4-FFF2-40B4-BE49-F238E27FC236}">
                <a16:creationId xmlns:a16="http://schemas.microsoft.com/office/drawing/2014/main" id="{A0361363-72A0-C502-1C27-0DD443E3D7C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81096" y="3257242"/>
            <a:ext cx="410190" cy="167542"/>
          </a:xfrm>
          <a:prstGeom prst="rect">
            <a:avLst/>
          </a:prstGeom>
        </p:spPr>
      </p:pic>
      <p:pic>
        <p:nvPicPr>
          <p:cNvPr id="294" name="図 293">
            <a:extLst>
              <a:ext uri="{FF2B5EF4-FFF2-40B4-BE49-F238E27FC236}">
                <a16:creationId xmlns:a16="http://schemas.microsoft.com/office/drawing/2014/main" id="{330DADFC-EC05-6E87-DA6E-4E502C0E109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60596" y="3257242"/>
            <a:ext cx="410190" cy="167542"/>
          </a:xfrm>
          <a:prstGeom prst="rect">
            <a:avLst/>
          </a:prstGeom>
        </p:spPr>
      </p:pic>
      <p:pic>
        <p:nvPicPr>
          <p:cNvPr id="295" name="図 294">
            <a:extLst>
              <a:ext uri="{FF2B5EF4-FFF2-40B4-BE49-F238E27FC236}">
                <a16:creationId xmlns:a16="http://schemas.microsoft.com/office/drawing/2014/main" id="{8A4CFA99-4604-0431-6D4A-7B179E3D5B2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40096" y="3257242"/>
            <a:ext cx="410190" cy="167542"/>
          </a:xfrm>
          <a:prstGeom prst="rect">
            <a:avLst/>
          </a:prstGeom>
        </p:spPr>
      </p:pic>
      <p:pic>
        <p:nvPicPr>
          <p:cNvPr id="296" name="図 295">
            <a:extLst>
              <a:ext uri="{FF2B5EF4-FFF2-40B4-BE49-F238E27FC236}">
                <a16:creationId xmlns:a16="http://schemas.microsoft.com/office/drawing/2014/main" id="{B7CB04D6-F1B3-D26C-ED5B-0DCE55ED27A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19596" y="3257242"/>
            <a:ext cx="410190" cy="167542"/>
          </a:xfrm>
          <a:prstGeom prst="rect">
            <a:avLst/>
          </a:prstGeom>
        </p:spPr>
      </p:pic>
      <p:pic>
        <p:nvPicPr>
          <p:cNvPr id="297" name="図 296">
            <a:extLst>
              <a:ext uri="{FF2B5EF4-FFF2-40B4-BE49-F238E27FC236}">
                <a16:creationId xmlns:a16="http://schemas.microsoft.com/office/drawing/2014/main" id="{88B37110-94D6-7761-E6D8-6E73AF5D1B6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399096" y="3257242"/>
            <a:ext cx="410190" cy="167542"/>
          </a:xfrm>
          <a:prstGeom prst="rect">
            <a:avLst/>
          </a:prstGeom>
        </p:spPr>
      </p:pic>
      <p:pic>
        <p:nvPicPr>
          <p:cNvPr id="298" name="図 297">
            <a:extLst>
              <a:ext uri="{FF2B5EF4-FFF2-40B4-BE49-F238E27FC236}">
                <a16:creationId xmlns:a16="http://schemas.microsoft.com/office/drawing/2014/main" id="{6CC85B85-7B45-05D5-2BBE-1981755C67A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178596" y="3257242"/>
            <a:ext cx="410190" cy="167542"/>
          </a:xfrm>
          <a:prstGeom prst="rect">
            <a:avLst/>
          </a:prstGeom>
        </p:spPr>
      </p:pic>
      <p:pic>
        <p:nvPicPr>
          <p:cNvPr id="299" name="図 298">
            <a:extLst>
              <a:ext uri="{FF2B5EF4-FFF2-40B4-BE49-F238E27FC236}">
                <a16:creationId xmlns:a16="http://schemas.microsoft.com/office/drawing/2014/main" id="{992CBD2C-4093-7DF6-7460-9F16B06621F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958096" y="3257242"/>
            <a:ext cx="410190" cy="167542"/>
          </a:xfrm>
          <a:prstGeom prst="rect">
            <a:avLst/>
          </a:prstGeom>
        </p:spPr>
      </p:pic>
      <p:pic>
        <p:nvPicPr>
          <p:cNvPr id="300" name="図 299">
            <a:extLst>
              <a:ext uri="{FF2B5EF4-FFF2-40B4-BE49-F238E27FC236}">
                <a16:creationId xmlns:a16="http://schemas.microsoft.com/office/drawing/2014/main" id="{78D282B7-7623-98D1-96A4-3CE4055595D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737596" y="3257242"/>
            <a:ext cx="410190" cy="167542"/>
          </a:xfrm>
          <a:prstGeom prst="rect">
            <a:avLst/>
          </a:prstGeom>
        </p:spPr>
      </p:pic>
      <p:pic>
        <p:nvPicPr>
          <p:cNvPr id="301" name="図 300">
            <a:extLst>
              <a:ext uri="{FF2B5EF4-FFF2-40B4-BE49-F238E27FC236}">
                <a16:creationId xmlns:a16="http://schemas.microsoft.com/office/drawing/2014/main" id="{4EFF85A6-EAFB-2A72-95CE-D5FB9EF75AA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17096" y="3257242"/>
            <a:ext cx="410190" cy="167542"/>
          </a:xfrm>
          <a:prstGeom prst="rect">
            <a:avLst/>
          </a:prstGeom>
        </p:spPr>
      </p:pic>
      <p:pic>
        <p:nvPicPr>
          <p:cNvPr id="302" name="図 301">
            <a:extLst>
              <a:ext uri="{FF2B5EF4-FFF2-40B4-BE49-F238E27FC236}">
                <a16:creationId xmlns:a16="http://schemas.microsoft.com/office/drawing/2014/main" id="{DD79D23A-1712-A829-0E8C-BB44F8DA3F0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296596" y="3257242"/>
            <a:ext cx="410190" cy="167542"/>
          </a:xfrm>
          <a:prstGeom prst="rect">
            <a:avLst/>
          </a:prstGeom>
        </p:spPr>
      </p:pic>
      <p:pic>
        <p:nvPicPr>
          <p:cNvPr id="306" name="図 305">
            <a:extLst>
              <a:ext uri="{FF2B5EF4-FFF2-40B4-BE49-F238E27FC236}">
                <a16:creationId xmlns:a16="http://schemas.microsoft.com/office/drawing/2014/main" id="{FD6BFF93-8D50-1C9A-8951-CDA705A12C0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81096" y="3777942"/>
            <a:ext cx="410190" cy="167542"/>
          </a:xfrm>
          <a:prstGeom prst="rect">
            <a:avLst/>
          </a:prstGeom>
        </p:spPr>
      </p:pic>
      <p:pic>
        <p:nvPicPr>
          <p:cNvPr id="307" name="図 306">
            <a:extLst>
              <a:ext uri="{FF2B5EF4-FFF2-40B4-BE49-F238E27FC236}">
                <a16:creationId xmlns:a16="http://schemas.microsoft.com/office/drawing/2014/main" id="{B601FC71-B8CF-FEC3-5B63-CCEE9BF7763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60596" y="3777942"/>
            <a:ext cx="410190" cy="167542"/>
          </a:xfrm>
          <a:prstGeom prst="rect">
            <a:avLst/>
          </a:prstGeom>
        </p:spPr>
      </p:pic>
      <p:pic>
        <p:nvPicPr>
          <p:cNvPr id="308" name="図 307">
            <a:extLst>
              <a:ext uri="{FF2B5EF4-FFF2-40B4-BE49-F238E27FC236}">
                <a16:creationId xmlns:a16="http://schemas.microsoft.com/office/drawing/2014/main" id="{E7A259DD-2066-F1E5-AAAE-21A5F628536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40096" y="3777942"/>
            <a:ext cx="410190" cy="167542"/>
          </a:xfrm>
          <a:prstGeom prst="rect">
            <a:avLst/>
          </a:prstGeom>
        </p:spPr>
      </p:pic>
      <p:pic>
        <p:nvPicPr>
          <p:cNvPr id="309" name="図 308">
            <a:extLst>
              <a:ext uri="{FF2B5EF4-FFF2-40B4-BE49-F238E27FC236}">
                <a16:creationId xmlns:a16="http://schemas.microsoft.com/office/drawing/2014/main" id="{CB0282E4-B4C0-669F-830D-A9D1E4EAF71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19596" y="3777942"/>
            <a:ext cx="410190" cy="167542"/>
          </a:xfrm>
          <a:prstGeom prst="rect">
            <a:avLst/>
          </a:prstGeom>
        </p:spPr>
      </p:pic>
      <p:pic>
        <p:nvPicPr>
          <p:cNvPr id="310" name="図 309">
            <a:extLst>
              <a:ext uri="{FF2B5EF4-FFF2-40B4-BE49-F238E27FC236}">
                <a16:creationId xmlns:a16="http://schemas.microsoft.com/office/drawing/2014/main" id="{A82E8DDF-4F33-8A4F-ABB6-74CB7D1EBE0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399096" y="3777942"/>
            <a:ext cx="410190" cy="167542"/>
          </a:xfrm>
          <a:prstGeom prst="rect">
            <a:avLst/>
          </a:prstGeom>
        </p:spPr>
      </p:pic>
      <p:pic>
        <p:nvPicPr>
          <p:cNvPr id="311" name="図 310">
            <a:extLst>
              <a:ext uri="{FF2B5EF4-FFF2-40B4-BE49-F238E27FC236}">
                <a16:creationId xmlns:a16="http://schemas.microsoft.com/office/drawing/2014/main" id="{CF5D3943-CB2F-05B0-B2A0-7607168D3D7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178596" y="3777942"/>
            <a:ext cx="410190" cy="167542"/>
          </a:xfrm>
          <a:prstGeom prst="rect">
            <a:avLst/>
          </a:prstGeom>
        </p:spPr>
      </p:pic>
      <p:pic>
        <p:nvPicPr>
          <p:cNvPr id="312" name="図 311">
            <a:extLst>
              <a:ext uri="{FF2B5EF4-FFF2-40B4-BE49-F238E27FC236}">
                <a16:creationId xmlns:a16="http://schemas.microsoft.com/office/drawing/2014/main" id="{8E374941-5901-0209-2B0E-095E20ADF21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958096" y="3777942"/>
            <a:ext cx="410190" cy="167542"/>
          </a:xfrm>
          <a:prstGeom prst="rect">
            <a:avLst/>
          </a:prstGeom>
        </p:spPr>
      </p:pic>
      <p:pic>
        <p:nvPicPr>
          <p:cNvPr id="313" name="図 312">
            <a:extLst>
              <a:ext uri="{FF2B5EF4-FFF2-40B4-BE49-F238E27FC236}">
                <a16:creationId xmlns:a16="http://schemas.microsoft.com/office/drawing/2014/main" id="{7C22D5CB-2541-BE4A-4C22-F8584504C10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737596" y="3777942"/>
            <a:ext cx="410190" cy="167542"/>
          </a:xfrm>
          <a:prstGeom prst="rect">
            <a:avLst/>
          </a:prstGeom>
        </p:spPr>
      </p:pic>
      <p:pic>
        <p:nvPicPr>
          <p:cNvPr id="314" name="図 313">
            <a:extLst>
              <a:ext uri="{FF2B5EF4-FFF2-40B4-BE49-F238E27FC236}">
                <a16:creationId xmlns:a16="http://schemas.microsoft.com/office/drawing/2014/main" id="{CB071002-4DF7-1FA2-6251-AA3F3D7CBF1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17096" y="3777942"/>
            <a:ext cx="410190" cy="167542"/>
          </a:xfrm>
          <a:prstGeom prst="rect">
            <a:avLst/>
          </a:prstGeom>
        </p:spPr>
      </p:pic>
      <p:pic>
        <p:nvPicPr>
          <p:cNvPr id="315" name="図 314">
            <a:extLst>
              <a:ext uri="{FF2B5EF4-FFF2-40B4-BE49-F238E27FC236}">
                <a16:creationId xmlns:a16="http://schemas.microsoft.com/office/drawing/2014/main" id="{901D5E2B-0974-351D-6BB3-B76DD7984E4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296596" y="3777942"/>
            <a:ext cx="410190" cy="167542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AF5B58ED-D366-C822-7507-D226DBC0DD0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805133" y="3748870"/>
            <a:ext cx="435607" cy="133003"/>
          </a:xfrm>
          <a:prstGeom prst="rect">
            <a:avLst/>
          </a:prstGeom>
        </p:spPr>
      </p:pic>
      <p:pic>
        <p:nvPicPr>
          <p:cNvPr id="199" name="図 198">
            <a:extLst>
              <a:ext uri="{FF2B5EF4-FFF2-40B4-BE49-F238E27FC236}">
                <a16:creationId xmlns:a16="http://schemas.microsoft.com/office/drawing/2014/main" id="{997AAEDD-A2A3-3D76-16EA-9AC8C491E9B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076097" y="2732732"/>
            <a:ext cx="410190" cy="167542"/>
          </a:xfrm>
          <a:prstGeom prst="rect">
            <a:avLst/>
          </a:prstGeom>
        </p:spPr>
      </p:pic>
      <p:pic>
        <p:nvPicPr>
          <p:cNvPr id="200" name="図 199">
            <a:extLst>
              <a:ext uri="{FF2B5EF4-FFF2-40B4-BE49-F238E27FC236}">
                <a16:creationId xmlns:a16="http://schemas.microsoft.com/office/drawing/2014/main" id="{27BD22EC-B0E2-BC0B-C51B-79FC1243B20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55597" y="2732732"/>
            <a:ext cx="410190" cy="167542"/>
          </a:xfrm>
          <a:prstGeom prst="rect">
            <a:avLst/>
          </a:prstGeom>
        </p:spPr>
      </p:pic>
      <p:pic>
        <p:nvPicPr>
          <p:cNvPr id="201" name="図 200">
            <a:extLst>
              <a:ext uri="{FF2B5EF4-FFF2-40B4-BE49-F238E27FC236}">
                <a16:creationId xmlns:a16="http://schemas.microsoft.com/office/drawing/2014/main" id="{6216D0C6-CC49-4281-F382-DE43D30C26A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076097" y="3257242"/>
            <a:ext cx="410190" cy="167542"/>
          </a:xfrm>
          <a:prstGeom prst="rect">
            <a:avLst/>
          </a:prstGeom>
        </p:spPr>
      </p:pic>
      <p:pic>
        <p:nvPicPr>
          <p:cNvPr id="202" name="図 201">
            <a:extLst>
              <a:ext uri="{FF2B5EF4-FFF2-40B4-BE49-F238E27FC236}">
                <a16:creationId xmlns:a16="http://schemas.microsoft.com/office/drawing/2014/main" id="{17099117-25B7-5159-B08C-56B2B862C69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55597" y="3257242"/>
            <a:ext cx="410190" cy="167542"/>
          </a:xfrm>
          <a:prstGeom prst="rect">
            <a:avLst/>
          </a:prstGeom>
        </p:spPr>
      </p:pic>
      <p:pic>
        <p:nvPicPr>
          <p:cNvPr id="203" name="図 202">
            <a:extLst>
              <a:ext uri="{FF2B5EF4-FFF2-40B4-BE49-F238E27FC236}">
                <a16:creationId xmlns:a16="http://schemas.microsoft.com/office/drawing/2014/main" id="{71659411-EED5-08AD-94EF-73F38837EF7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076097" y="3777942"/>
            <a:ext cx="410190" cy="167542"/>
          </a:xfrm>
          <a:prstGeom prst="rect">
            <a:avLst/>
          </a:prstGeom>
        </p:spPr>
      </p:pic>
      <p:pic>
        <p:nvPicPr>
          <p:cNvPr id="204" name="図 203">
            <a:extLst>
              <a:ext uri="{FF2B5EF4-FFF2-40B4-BE49-F238E27FC236}">
                <a16:creationId xmlns:a16="http://schemas.microsoft.com/office/drawing/2014/main" id="{0842674E-FDE3-0CF4-CBF9-73697CFE3B2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55597" y="3777942"/>
            <a:ext cx="410190" cy="167542"/>
          </a:xfrm>
          <a:prstGeom prst="rect">
            <a:avLst/>
          </a:prstGeom>
        </p:spPr>
      </p:pic>
      <p:pic>
        <p:nvPicPr>
          <p:cNvPr id="239" name="図 238">
            <a:extLst>
              <a:ext uri="{FF2B5EF4-FFF2-40B4-BE49-F238E27FC236}">
                <a16:creationId xmlns:a16="http://schemas.microsoft.com/office/drawing/2014/main" id="{D0E2E3A5-9E93-C63B-CBAE-2B81BC596C9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635097" y="2731751"/>
            <a:ext cx="410190" cy="167542"/>
          </a:xfrm>
          <a:prstGeom prst="rect">
            <a:avLst/>
          </a:prstGeom>
        </p:spPr>
      </p:pic>
      <p:pic>
        <p:nvPicPr>
          <p:cNvPr id="240" name="図 239">
            <a:extLst>
              <a:ext uri="{FF2B5EF4-FFF2-40B4-BE49-F238E27FC236}">
                <a16:creationId xmlns:a16="http://schemas.microsoft.com/office/drawing/2014/main" id="{13D88DDE-A201-221E-231F-F3B090251DC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635097" y="3256261"/>
            <a:ext cx="410190" cy="167542"/>
          </a:xfrm>
          <a:prstGeom prst="rect">
            <a:avLst/>
          </a:prstGeom>
        </p:spPr>
      </p:pic>
      <p:pic>
        <p:nvPicPr>
          <p:cNvPr id="241" name="図 240">
            <a:extLst>
              <a:ext uri="{FF2B5EF4-FFF2-40B4-BE49-F238E27FC236}">
                <a16:creationId xmlns:a16="http://schemas.microsoft.com/office/drawing/2014/main" id="{0106C75D-7101-CD01-0883-F3DDC62CF26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635097" y="3776961"/>
            <a:ext cx="410190" cy="167542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34000DDB-5DBD-71F8-BAC1-1A9DF84352A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829487" y="3210253"/>
            <a:ext cx="519901" cy="148816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1A8BEF88-2483-BDFE-EDFB-77CD162AF08C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930674" y="2654492"/>
            <a:ext cx="175103" cy="146953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F1BE43ED-63F4-A83F-5D2D-202253ECED4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53937" y="3219778"/>
            <a:ext cx="519901" cy="148816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2A435D61-AA43-0B07-8B4F-24C842027753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886157" y="2667489"/>
            <a:ext cx="175103" cy="146953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2EDDDF54-468A-5ED8-7E28-D6D21056774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201088" y="5265069"/>
            <a:ext cx="519901" cy="148816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833B2159-2F40-CF05-4FD4-62830C99697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994522" y="5195399"/>
            <a:ext cx="519901" cy="148816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9E90068A-1C7B-C1EE-0AFD-E1E2BAE62456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083056" y="5845133"/>
            <a:ext cx="175103" cy="146953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6360D68C-5D97-98DB-1E34-5BADAAAFB6E8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446963" y="5845132"/>
            <a:ext cx="175103" cy="146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96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1515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117</cp:revision>
  <cp:lastPrinted>2021-06-02T08:17:20Z</cp:lastPrinted>
  <dcterms:created xsi:type="dcterms:W3CDTF">2017-02-16T14:19:57Z</dcterms:created>
  <dcterms:modified xsi:type="dcterms:W3CDTF">2024-07-10T06:17:29Z</dcterms:modified>
</cp:coreProperties>
</file>