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6" r:id="rId2"/>
  </p:sldMasterIdLst>
  <p:notesMasterIdLst>
    <p:notesMasterId r:id="rId5"/>
  </p:notesMasterIdLst>
  <p:handoutMasterIdLst>
    <p:handoutMasterId r:id="rId6"/>
  </p:handoutMasterIdLst>
  <p:sldIdLst>
    <p:sldId id="265" r:id="rId3"/>
    <p:sldId id="264" r:id="rId4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79C2A13C-DB61-4FB4-BF79-B45260D4DE65}">
          <p14:sldIdLst>
            <p14:sldId id="265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9" autoAdjust="0"/>
    <p:restoredTop sz="94238" autoAdjust="0"/>
  </p:normalViewPr>
  <p:slideViewPr>
    <p:cSldViewPr snapToGrid="0">
      <p:cViewPr varScale="1">
        <p:scale>
          <a:sx n="85" d="100"/>
          <a:sy n="85" d="100"/>
        </p:scale>
        <p:origin x="147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B3F5C30-57E4-4D16-A1AA-67FBA5FED3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8886487-2BA9-4EBD-9BE7-CC80840D84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98D44-DD9F-4C7F-B0E6-6576029A26CE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294B61F-B1D4-4564-94DF-91C59A1CA1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56C90E6-D5EE-4078-A21C-0631B781B3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96CD8-F258-463F-9563-29EB5F089C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89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B1176-C156-498A-AADA-2A40695121C0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F330D3-730D-487C-B6FD-001B9BE701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BBD8CF50-AB69-4AD1-959E-3FBEC154E397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7A278-A494-4D2B-8A64-A06DC22FB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1C83E1-00B4-4557-9B8A-FA9696E95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800BA280-B6AA-45CD-83F6-0BFA19DC4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43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36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ダイアグラム&#10;&#10;自動的に生成された説明">
            <a:extLst>
              <a:ext uri="{FF2B5EF4-FFF2-40B4-BE49-F238E27FC236}">
                <a16:creationId xmlns:a16="http://schemas.microsoft.com/office/drawing/2014/main" id="{49E38165-DD03-4FFA-8245-938C5665D4F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7" y="0"/>
            <a:ext cx="96183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30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89663367-3C54-C140-EE92-FA9A28C0A7A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1" y="0"/>
            <a:ext cx="961786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23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26EDA503-8B87-4096-A54B-3FF158B216E7}"/>
              </a:ext>
            </a:extLst>
          </p:cNvPr>
          <p:cNvGrpSpPr/>
          <p:nvPr/>
        </p:nvGrpSpPr>
        <p:grpSpPr>
          <a:xfrm>
            <a:off x="2150680" y="2095701"/>
            <a:ext cx="5042099" cy="1394784"/>
            <a:chOff x="5599924" y="932735"/>
            <a:chExt cx="3912517" cy="1137873"/>
          </a:xfrm>
        </p:grpSpPr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D86D2B1D-F5E1-4DF3-9A48-D36066977F8A}"/>
                </a:ext>
              </a:extLst>
            </p:cNvPr>
            <p:cNvGrpSpPr/>
            <p:nvPr/>
          </p:nvGrpSpPr>
          <p:grpSpPr>
            <a:xfrm rot="16200000">
              <a:off x="8319838" y="874143"/>
              <a:ext cx="1129916" cy="1255290"/>
              <a:chOff x="3976434" y="2283251"/>
              <a:chExt cx="1636277" cy="1817839"/>
            </a:xfrm>
          </p:grpSpPr>
          <p:grpSp>
            <p:nvGrpSpPr>
              <p:cNvPr id="81" name="グループ化 80">
                <a:extLst>
                  <a:ext uri="{FF2B5EF4-FFF2-40B4-BE49-F238E27FC236}">
                    <a16:creationId xmlns:a16="http://schemas.microsoft.com/office/drawing/2014/main" id="{38A48FE4-1BA1-49C7-80B4-772A700F590A}"/>
                  </a:ext>
                </a:extLst>
              </p:cNvPr>
              <p:cNvGrpSpPr/>
              <p:nvPr/>
            </p:nvGrpSpPr>
            <p:grpSpPr>
              <a:xfrm>
                <a:off x="4389988" y="2283252"/>
                <a:ext cx="1222723" cy="1817838"/>
                <a:chOff x="3965256" y="1426910"/>
                <a:chExt cx="1222723" cy="1817838"/>
              </a:xfrm>
            </p:grpSpPr>
            <p:pic>
              <p:nvPicPr>
                <p:cNvPr id="91" name="図 90">
                  <a:extLst>
                    <a:ext uri="{FF2B5EF4-FFF2-40B4-BE49-F238E27FC236}">
                      <a16:creationId xmlns:a16="http://schemas.microsoft.com/office/drawing/2014/main" id="{F9A2C30A-1014-444A-B0D5-A5E11E112C0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909590" y="2512686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92" name="図 91">
                  <a:extLst>
                    <a:ext uri="{FF2B5EF4-FFF2-40B4-BE49-F238E27FC236}">
                      <a16:creationId xmlns:a16="http://schemas.microsoft.com/office/drawing/2014/main" id="{B621D168-9B5F-4291-8ED8-AEDC9E5F21B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915429" y="2010420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93" name="図 92">
                  <a:extLst>
                    <a:ext uri="{FF2B5EF4-FFF2-40B4-BE49-F238E27FC236}">
                      <a16:creationId xmlns:a16="http://schemas.microsoft.com/office/drawing/2014/main" id="{2B4847FF-C58F-462F-A852-4D547ABA482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691409" y="2507174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94" name="図 93">
                  <a:extLst>
                    <a:ext uri="{FF2B5EF4-FFF2-40B4-BE49-F238E27FC236}">
                      <a16:creationId xmlns:a16="http://schemas.microsoft.com/office/drawing/2014/main" id="{494B6C17-2337-4F08-90D3-E8F2EC8EECD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697249" y="2004908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95" name="図 94">
                  <a:extLst>
                    <a:ext uri="{FF2B5EF4-FFF2-40B4-BE49-F238E27FC236}">
                      <a16:creationId xmlns:a16="http://schemas.microsoft.com/office/drawing/2014/main" id="{0E683FE7-8010-45AC-81CD-181B8D4CE38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495503" y="2512686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96" name="図 95">
                  <a:extLst>
                    <a:ext uri="{FF2B5EF4-FFF2-40B4-BE49-F238E27FC236}">
                      <a16:creationId xmlns:a16="http://schemas.microsoft.com/office/drawing/2014/main" id="{B5C69F74-E7D7-4E7A-A1BA-E5077F5C917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501343" y="2010420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97" name="図 96">
                  <a:extLst>
                    <a:ext uri="{FF2B5EF4-FFF2-40B4-BE49-F238E27FC236}">
                      <a16:creationId xmlns:a16="http://schemas.microsoft.com/office/drawing/2014/main" id="{66ACE4AB-FFEE-414E-991A-426CBC118BA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287874" y="2507174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98" name="図 97">
                  <a:extLst>
                    <a:ext uri="{FF2B5EF4-FFF2-40B4-BE49-F238E27FC236}">
                      <a16:creationId xmlns:a16="http://schemas.microsoft.com/office/drawing/2014/main" id="{5F53A852-9E1F-4F07-83C4-32BB9E4D35A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293712" y="2004908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99" name="図 98">
                  <a:extLst>
                    <a:ext uri="{FF2B5EF4-FFF2-40B4-BE49-F238E27FC236}">
                      <a16:creationId xmlns:a16="http://schemas.microsoft.com/office/drawing/2014/main" id="{2D28C1C8-DFEC-420E-9167-DA0738384A1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081419" y="2512688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100" name="図 99">
                  <a:extLst>
                    <a:ext uri="{FF2B5EF4-FFF2-40B4-BE49-F238E27FC236}">
                      <a16:creationId xmlns:a16="http://schemas.microsoft.com/office/drawing/2014/main" id="{E16BEE3A-5F4C-40D0-B912-1A01132C623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087259" y="2010422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101" name="図 100">
                  <a:extLst>
                    <a:ext uri="{FF2B5EF4-FFF2-40B4-BE49-F238E27FC236}">
                      <a16:creationId xmlns:a16="http://schemas.microsoft.com/office/drawing/2014/main" id="{19BAA524-F746-4B5A-A51C-2B3329E09C8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873785" y="2507175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102" name="図 101">
                  <a:extLst>
                    <a:ext uri="{FF2B5EF4-FFF2-40B4-BE49-F238E27FC236}">
                      <a16:creationId xmlns:a16="http://schemas.microsoft.com/office/drawing/2014/main" id="{568FB04F-6121-420A-B25F-4E24A6238B2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879623" y="2004909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103" name="図 102">
                  <a:extLst>
                    <a:ext uri="{FF2B5EF4-FFF2-40B4-BE49-F238E27FC236}">
                      <a16:creationId xmlns:a16="http://schemas.microsoft.com/office/drawing/2014/main" id="{C712E372-BA99-4E85-8DCC-B237C97A00C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909590" y="1523900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104" name="図 103">
                  <a:extLst>
                    <a:ext uri="{FF2B5EF4-FFF2-40B4-BE49-F238E27FC236}">
                      <a16:creationId xmlns:a16="http://schemas.microsoft.com/office/drawing/2014/main" id="{88629310-DF94-4425-97B3-ABCBB187CC1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691409" y="1518387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105" name="図 104">
                  <a:extLst>
                    <a:ext uri="{FF2B5EF4-FFF2-40B4-BE49-F238E27FC236}">
                      <a16:creationId xmlns:a16="http://schemas.microsoft.com/office/drawing/2014/main" id="{E689430C-3A3A-4985-ABE7-663386FFE20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495503" y="1523900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106" name="図 105">
                  <a:extLst>
                    <a:ext uri="{FF2B5EF4-FFF2-40B4-BE49-F238E27FC236}">
                      <a16:creationId xmlns:a16="http://schemas.microsoft.com/office/drawing/2014/main" id="{42379A74-1D35-4657-9D86-E10845761DD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287874" y="1518387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107" name="図 106">
                  <a:extLst>
                    <a:ext uri="{FF2B5EF4-FFF2-40B4-BE49-F238E27FC236}">
                      <a16:creationId xmlns:a16="http://schemas.microsoft.com/office/drawing/2014/main" id="{0469417E-F27B-496F-81D1-77678A6CD1E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081419" y="1523902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108" name="図 107">
                  <a:extLst>
                    <a:ext uri="{FF2B5EF4-FFF2-40B4-BE49-F238E27FC236}">
                      <a16:creationId xmlns:a16="http://schemas.microsoft.com/office/drawing/2014/main" id="{A4F32165-AEE8-4E0E-AD89-60C52BFC36F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873785" y="1518389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109" name="図 108">
                  <a:extLst>
                    <a:ext uri="{FF2B5EF4-FFF2-40B4-BE49-F238E27FC236}">
                      <a16:creationId xmlns:a16="http://schemas.microsoft.com/office/drawing/2014/main" id="{ACD9A37F-D457-4BB1-BCBF-E782376F417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909589" y="2972195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110" name="図 109">
                  <a:extLst>
                    <a:ext uri="{FF2B5EF4-FFF2-40B4-BE49-F238E27FC236}">
                      <a16:creationId xmlns:a16="http://schemas.microsoft.com/office/drawing/2014/main" id="{E508B876-0110-4C4F-8216-D78FF1702EA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691408" y="2966683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111" name="図 110">
                  <a:extLst>
                    <a:ext uri="{FF2B5EF4-FFF2-40B4-BE49-F238E27FC236}">
                      <a16:creationId xmlns:a16="http://schemas.microsoft.com/office/drawing/2014/main" id="{D64511A2-3E2B-4D0C-945C-C449E4682D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495503" y="2972195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112" name="図 111">
                  <a:extLst>
                    <a:ext uri="{FF2B5EF4-FFF2-40B4-BE49-F238E27FC236}">
                      <a16:creationId xmlns:a16="http://schemas.microsoft.com/office/drawing/2014/main" id="{95CB0D94-3507-418B-AB2D-2710FB15C21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287871" y="2966683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113" name="図 112">
                  <a:extLst>
                    <a:ext uri="{FF2B5EF4-FFF2-40B4-BE49-F238E27FC236}">
                      <a16:creationId xmlns:a16="http://schemas.microsoft.com/office/drawing/2014/main" id="{74BC681E-9C2A-4E83-92AF-6A962D387F2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081418" y="2972197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114" name="図 113">
                  <a:extLst>
                    <a:ext uri="{FF2B5EF4-FFF2-40B4-BE49-F238E27FC236}">
                      <a16:creationId xmlns:a16="http://schemas.microsoft.com/office/drawing/2014/main" id="{BC42A65A-3892-4A9D-847F-39D295FCD72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873779" y="2966684"/>
                  <a:ext cx="364028" cy="181073"/>
                </a:xfrm>
                <a:prstGeom prst="rect">
                  <a:avLst/>
                </a:prstGeom>
              </p:spPr>
            </p:pic>
          </p:grpSp>
          <p:grpSp>
            <p:nvGrpSpPr>
              <p:cNvPr id="82" name="グループ化 81">
                <a:extLst>
                  <a:ext uri="{FF2B5EF4-FFF2-40B4-BE49-F238E27FC236}">
                    <a16:creationId xmlns:a16="http://schemas.microsoft.com/office/drawing/2014/main" id="{88778FC3-A5F3-4D49-9714-C7123F4C32DA}"/>
                  </a:ext>
                </a:extLst>
              </p:cNvPr>
              <p:cNvGrpSpPr/>
              <p:nvPr/>
            </p:nvGrpSpPr>
            <p:grpSpPr>
              <a:xfrm>
                <a:off x="3976434" y="2283251"/>
                <a:ext cx="396303" cy="1817836"/>
                <a:chOff x="4927068" y="1426910"/>
                <a:chExt cx="396303" cy="1817836"/>
              </a:xfrm>
            </p:grpSpPr>
            <p:pic>
              <p:nvPicPr>
                <p:cNvPr id="83" name="図 82">
                  <a:extLst>
                    <a:ext uri="{FF2B5EF4-FFF2-40B4-BE49-F238E27FC236}">
                      <a16:creationId xmlns:a16="http://schemas.microsoft.com/office/drawing/2014/main" id="{55A3FC82-37CC-4271-885F-2CA1A5CC0AA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5044981" y="2512686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84" name="図 83">
                  <a:extLst>
                    <a:ext uri="{FF2B5EF4-FFF2-40B4-BE49-F238E27FC236}">
                      <a16:creationId xmlns:a16="http://schemas.microsoft.com/office/drawing/2014/main" id="{3FF8CFF0-8B79-4609-A8AA-C67120AD158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5050821" y="2010420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85" name="図 84">
                  <a:extLst>
                    <a:ext uri="{FF2B5EF4-FFF2-40B4-BE49-F238E27FC236}">
                      <a16:creationId xmlns:a16="http://schemas.microsoft.com/office/drawing/2014/main" id="{5190F757-0B3F-465E-960F-B92FF5BE091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835593" y="2507174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86" name="図 85">
                  <a:extLst>
                    <a:ext uri="{FF2B5EF4-FFF2-40B4-BE49-F238E27FC236}">
                      <a16:creationId xmlns:a16="http://schemas.microsoft.com/office/drawing/2014/main" id="{A5AC955F-AD48-4B8F-874B-E564B4CAE4B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841431" y="2004908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87" name="図 86">
                  <a:extLst>
                    <a:ext uri="{FF2B5EF4-FFF2-40B4-BE49-F238E27FC236}">
                      <a16:creationId xmlns:a16="http://schemas.microsoft.com/office/drawing/2014/main" id="{65A8051C-2177-4970-A2BC-78C313D11CF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5044984" y="1523900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88" name="図 87">
                  <a:extLst>
                    <a:ext uri="{FF2B5EF4-FFF2-40B4-BE49-F238E27FC236}">
                      <a16:creationId xmlns:a16="http://schemas.microsoft.com/office/drawing/2014/main" id="{DE6B5929-02B4-4D14-A81C-CC85B4CB009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835593" y="1518387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89" name="図 88">
                  <a:extLst>
                    <a:ext uri="{FF2B5EF4-FFF2-40B4-BE49-F238E27FC236}">
                      <a16:creationId xmlns:a16="http://schemas.microsoft.com/office/drawing/2014/main" id="{9C2CACDD-F6D8-4165-83DC-C78FE3F9110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5044982" y="2972195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90" name="図 89">
                  <a:extLst>
                    <a:ext uri="{FF2B5EF4-FFF2-40B4-BE49-F238E27FC236}">
                      <a16:creationId xmlns:a16="http://schemas.microsoft.com/office/drawing/2014/main" id="{0F502E74-7D07-4AE6-941E-3BCEA63A770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835591" y="2966683"/>
                  <a:ext cx="364028" cy="181073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AE16B191-E318-4E66-922D-8C018297D270}"/>
                </a:ext>
              </a:extLst>
            </p:cNvPr>
            <p:cNvGrpSpPr/>
            <p:nvPr/>
          </p:nvGrpSpPr>
          <p:grpSpPr>
            <a:xfrm rot="16200000">
              <a:off x="6985927" y="878005"/>
              <a:ext cx="1129916" cy="1255290"/>
              <a:chOff x="3976434" y="2283251"/>
              <a:chExt cx="1636277" cy="1817839"/>
            </a:xfrm>
          </p:grpSpPr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id="{7101977D-2D4F-48B7-8009-67B85B95C2D9}"/>
                  </a:ext>
                </a:extLst>
              </p:cNvPr>
              <p:cNvGrpSpPr/>
              <p:nvPr/>
            </p:nvGrpSpPr>
            <p:grpSpPr>
              <a:xfrm>
                <a:off x="4389988" y="2283252"/>
                <a:ext cx="1222723" cy="1817838"/>
                <a:chOff x="3965256" y="1426910"/>
                <a:chExt cx="1222723" cy="1817838"/>
              </a:xfrm>
            </p:grpSpPr>
            <p:pic>
              <p:nvPicPr>
                <p:cNvPr id="57" name="図 56">
                  <a:extLst>
                    <a:ext uri="{FF2B5EF4-FFF2-40B4-BE49-F238E27FC236}">
                      <a16:creationId xmlns:a16="http://schemas.microsoft.com/office/drawing/2014/main" id="{A22009CF-157C-4C49-A5A5-D3609F345E9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909590" y="2512686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58" name="図 57">
                  <a:extLst>
                    <a:ext uri="{FF2B5EF4-FFF2-40B4-BE49-F238E27FC236}">
                      <a16:creationId xmlns:a16="http://schemas.microsoft.com/office/drawing/2014/main" id="{72EB201D-7CDC-4BE1-9B6F-22C92306D75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915429" y="2010420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59" name="図 58">
                  <a:extLst>
                    <a:ext uri="{FF2B5EF4-FFF2-40B4-BE49-F238E27FC236}">
                      <a16:creationId xmlns:a16="http://schemas.microsoft.com/office/drawing/2014/main" id="{6F8BDB1D-8DA3-477B-A970-30F0BFB9C50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691409" y="2507174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60" name="図 59">
                  <a:extLst>
                    <a:ext uri="{FF2B5EF4-FFF2-40B4-BE49-F238E27FC236}">
                      <a16:creationId xmlns:a16="http://schemas.microsoft.com/office/drawing/2014/main" id="{A2468242-48A6-42B6-8702-74F52688A28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697249" y="2004908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61" name="図 60">
                  <a:extLst>
                    <a:ext uri="{FF2B5EF4-FFF2-40B4-BE49-F238E27FC236}">
                      <a16:creationId xmlns:a16="http://schemas.microsoft.com/office/drawing/2014/main" id="{AA084A6B-C4AB-4BAF-8ECB-627069A6F7B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495503" y="2512686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62" name="図 61">
                  <a:extLst>
                    <a:ext uri="{FF2B5EF4-FFF2-40B4-BE49-F238E27FC236}">
                      <a16:creationId xmlns:a16="http://schemas.microsoft.com/office/drawing/2014/main" id="{077AA947-9148-453F-B3CE-059B8C7835D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501343" y="2010420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63" name="図 62">
                  <a:extLst>
                    <a:ext uri="{FF2B5EF4-FFF2-40B4-BE49-F238E27FC236}">
                      <a16:creationId xmlns:a16="http://schemas.microsoft.com/office/drawing/2014/main" id="{477CD3EC-0095-4547-A88A-8CAF067FD31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287874" y="2507174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64" name="図 63">
                  <a:extLst>
                    <a:ext uri="{FF2B5EF4-FFF2-40B4-BE49-F238E27FC236}">
                      <a16:creationId xmlns:a16="http://schemas.microsoft.com/office/drawing/2014/main" id="{D255C0F0-CC14-4BAC-8FA6-72AF12ADC3F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293712" y="2004908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65" name="図 64">
                  <a:extLst>
                    <a:ext uri="{FF2B5EF4-FFF2-40B4-BE49-F238E27FC236}">
                      <a16:creationId xmlns:a16="http://schemas.microsoft.com/office/drawing/2014/main" id="{0C1CF19D-E2FC-4701-830B-8BEE2A6EEFF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081419" y="2512688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66" name="図 65">
                  <a:extLst>
                    <a:ext uri="{FF2B5EF4-FFF2-40B4-BE49-F238E27FC236}">
                      <a16:creationId xmlns:a16="http://schemas.microsoft.com/office/drawing/2014/main" id="{C132B74D-942D-4438-ACFF-926AC4C8C81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087259" y="2010422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67" name="図 66">
                  <a:extLst>
                    <a:ext uri="{FF2B5EF4-FFF2-40B4-BE49-F238E27FC236}">
                      <a16:creationId xmlns:a16="http://schemas.microsoft.com/office/drawing/2014/main" id="{65E0D937-0D59-40C2-983C-6704A1300DF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873785" y="2507175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68" name="図 67">
                  <a:extLst>
                    <a:ext uri="{FF2B5EF4-FFF2-40B4-BE49-F238E27FC236}">
                      <a16:creationId xmlns:a16="http://schemas.microsoft.com/office/drawing/2014/main" id="{EFC7E8F8-EA8B-485D-B328-658D3C3F479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879623" y="2004909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69" name="図 68">
                  <a:extLst>
                    <a:ext uri="{FF2B5EF4-FFF2-40B4-BE49-F238E27FC236}">
                      <a16:creationId xmlns:a16="http://schemas.microsoft.com/office/drawing/2014/main" id="{93D35F4C-DAC8-4D60-8D94-4DE36F9ABF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909590" y="1523900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70" name="図 69">
                  <a:extLst>
                    <a:ext uri="{FF2B5EF4-FFF2-40B4-BE49-F238E27FC236}">
                      <a16:creationId xmlns:a16="http://schemas.microsoft.com/office/drawing/2014/main" id="{29C77839-49EF-49E8-ADE6-132FF8E8945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691409" y="1518387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71" name="図 70">
                  <a:extLst>
                    <a:ext uri="{FF2B5EF4-FFF2-40B4-BE49-F238E27FC236}">
                      <a16:creationId xmlns:a16="http://schemas.microsoft.com/office/drawing/2014/main" id="{A1D55023-0BE1-4E7A-8FE5-9F2FB40E60E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495503" y="1523900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72" name="図 71">
                  <a:extLst>
                    <a:ext uri="{FF2B5EF4-FFF2-40B4-BE49-F238E27FC236}">
                      <a16:creationId xmlns:a16="http://schemas.microsoft.com/office/drawing/2014/main" id="{DD0F8764-5376-44DD-AC3E-25FC3555776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287874" y="1518387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73" name="図 72">
                  <a:extLst>
                    <a:ext uri="{FF2B5EF4-FFF2-40B4-BE49-F238E27FC236}">
                      <a16:creationId xmlns:a16="http://schemas.microsoft.com/office/drawing/2014/main" id="{26572E90-385F-4ADE-9BEA-E5DE2F1B020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081419" y="1523902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74" name="図 73">
                  <a:extLst>
                    <a:ext uri="{FF2B5EF4-FFF2-40B4-BE49-F238E27FC236}">
                      <a16:creationId xmlns:a16="http://schemas.microsoft.com/office/drawing/2014/main" id="{C957492B-65A4-4C75-9F25-36837E1B22A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873785" y="1518389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75" name="図 74">
                  <a:extLst>
                    <a:ext uri="{FF2B5EF4-FFF2-40B4-BE49-F238E27FC236}">
                      <a16:creationId xmlns:a16="http://schemas.microsoft.com/office/drawing/2014/main" id="{9E470A69-F07C-459C-B745-3FC64CF3BAC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909589" y="2972195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76" name="図 75">
                  <a:extLst>
                    <a:ext uri="{FF2B5EF4-FFF2-40B4-BE49-F238E27FC236}">
                      <a16:creationId xmlns:a16="http://schemas.microsoft.com/office/drawing/2014/main" id="{E331CF62-400A-433B-9959-EC1262E2908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691408" y="2966683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77" name="図 76">
                  <a:extLst>
                    <a:ext uri="{FF2B5EF4-FFF2-40B4-BE49-F238E27FC236}">
                      <a16:creationId xmlns:a16="http://schemas.microsoft.com/office/drawing/2014/main" id="{1669FE4D-8070-4B05-A1D9-380F3BB4031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495503" y="2972195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78" name="図 77">
                  <a:extLst>
                    <a:ext uri="{FF2B5EF4-FFF2-40B4-BE49-F238E27FC236}">
                      <a16:creationId xmlns:a16="http://schemas.microsoft.com/office/drawing/2014/main" id="{5FDD2A41-59E1-4B01-9ED5-61A0A04A0B2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287871" y="2966683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79" name="図 78">
                  <a:extLst>
                    <a:ext uri="{FF2B5EF4-FFF2-40B4-BE49-F238E27FC236}">
                      <a16:creationId xmlns:a16="http://schemas.microsoft.com/office/drawing/2014/main" id="{B270D83B-4A8C-4769-AE61-8D99A799A7D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081418" y="2972197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80" name="図 79">
                  <a:extLst>
                    <a:ext uri="{FF2B5EF4-FFF2-40B4-BE49-F238E27FC236}">
                      <a16:creationId xmlns:a16="http://schemas.microsoft.com/office/drawing/2014/main" id="{1AB7FAE2-E1B3-453E-BE3E-324B7C7F716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873779" y="2966684"/>
                  <a:ext cx="364028" cy="181073"/>
                </a:xfrm>
                <a:prstGeom prst="rect">
                  <a:avLst/>
                </a:prstGeom>
              </p:spPr>
            </p:pic>
          </p:grpSp>
          <p:grpSp>
            <p:nvGrpSpPr>
              <p:cNvPr id="48" name="グループ化 47">
                <a:extLst>
                  <a:ext uri="{FF2B5EF4-FFF2-40B4-BE49-F238E27FC236}">
                    <a16:creationId xmlns:a16="http://schemas.microsoft.com/office/drawing/2014/main" id="{FA76D1B2-9203-4BA3-B5B4-32B8EA7E0317}"/>
                  </a:ext>
                </a:extLst>
              </p:cNvPr>
              <p:cNvGrpSpPr/>
              <p:nvPr/>
            </p:nvGrpSpPr>
            <p:grpSpPr>
              <a:xfrm>
                <a:off x="3976434" y="2283251"/>
                <a:ext cx="396303" cy="1817836"/>
                <a:chOff x="4927068" y="1426910"/>
                <a:chExt cx="396303" cy="1817836"/>
              </a:xfrm>
            </p:grpSpPr>
            <p:pic>
              <p:nvPicPr>
                <p:cNvPr id="49" name="図 48">
                  <a:extLst>
                    <a:ext uri="{FF2B5EF4-FFF2-40B4-BE49-F238E27FC236}">
                      <a16:creationId xmlns:a16="http://schemas.microsoft.com/office/drawing/2014/main" id="{5EE3C51B-28B3-4629-94BF-5C8D53A894F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5044981" y="2512686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50" name="図 49">
                  <a:extLst>
                    <a:ext uri="{FF2B5EF4-FFF2-40B4-BE49-F238E27FC236}">
                      <a16:creationId xmlns:a16="http://schemas.microsoft.com/office/drawing/2014/main" id="{8E9CB786-8FBD-4104-9923-D387834B769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5050821" y="2010420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51" name="図 50">
                  <a:extLst>
                    <a:ext uri="{FF2B5EF4-FFF2-40B4-BE49-F238E27FC236}">
                      <a16:creationId xmlns:a16="http://schemas.microsoft.com/office/drawing/2014/main" id="{205C8873-1EFE-4474-9447-68086687424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835593" y="2507174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52" name="図 51">
                  <a:extLst>
                    <a:ext uri="{FF2B5EF4-FFF2-40B4-BE49-F238E27FC236}">
                      <a16:creationId xmlns:a16="http://schemas.microsoft.com/office/drawing/2014/main" id="{9F667CB9-3FAD-4DD4-B5B2-A149992037A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841431" y="2004908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53" name="図 52">
                  <a:extLst>
                    <a:ext uri="{FF2B5EF4-FFF2-40B4-BE49-F238E27FC236}">
                      <a16:creationId xmlns:a16="http://schemas.microsoft.com/office/drawing/2014/main" id="{8FC94513-BAB1-4658-A277-6D882DB5465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5044984" y="1523900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54" name="図 53">
                  <a:extLst>
                    <a:ext uri="{FF2B5EF4-FFF2-40B4-BE49-F238E27FC236}">
                      <a16:creationId xmlns:a16="http://schemas.microsoft.com/office/drawing/2014/main" id="{E85618E8-0322-4521-8888-3DEEEF53968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835593" y="1518387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55" name="図 54">
                  <a:extLst>
                    <a:ext uri="{FF2B5EF4-FFF2-40B4-BE49-F238E27FC236}">
                      <a16:creationId xmlns:a16="http://schemas.microsoft.com/office/drawing/2014/main" id="{5C11227A-5223-4C4D-B3F5-E7EC7D13BC3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5044982" y="2972195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56" name="図 55">
                  <a:extLst>
                    <a:ext uri="{FF2B5EF4-FFF2-40B4-BE49-F238E27FC236}">
                      <a16:creationId xmlns:a16="http://schemas.microsoft.com/office/drawing/2014/main" id="{300F74E2-4224-498F-B4F5-FA928C39FDE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835591" y="2966683"/>
                  <a:ext cx="364028" cy="181073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D958F994-660E-47A0-B102-6CC2CFE1AB3A}"/>
                </a:ext>
              </a:extLst>
            </p:cNvPr>
            <p:cNvGrpSpPr/>
            <p:nvPr/>
          </p:nvGrpSpPr>
          <p:grpSpPr>
            <a:xfrm rot="16200000">
              <a:off x="5662611" y="870048"/>
              <a:ext cx="1129916" cy="1255290"/>
              <a:chOff x="3976434" y="2283251"/>
              <a:chExt cx="1636277" cy="1817839"/>
            </a:xfrm>
          </p:grpSpPr>
          <p:grpSp>
            <p:nvGrpSpPr>
              <p:cNvPr id="13" name="グループ化 12">
                <a:extLst>
                  <a:ext uri="{FF2B5EF4-FFF2-40B4-BE49-F238E27FC236}">
                    <a16:creationId xmlns:a16="http://schemas.microsoft.com/office/drawing/2014/main" id="{BDA67886-3EB4-4504-BA90-F9AD0C112143}"/>
                  </a:ext>
                </a:extLst>
              </p:cNvPr>
              <p:cNvGrpSpPr/>
              <p:nvPr/>
            </p:nvGrpSpPr>
            <p:grpSpPr>
              <a:xfrm>
                <a:off x="4389988" y="2283252"/>
                <a:ext cx="1222723" cy="1817838"/>
                <a:chOff x="3965256" y="1426910"/>
                <a:chExt cx="1222723" cy="1817838"/>
              </a:xfrm>
            </p:grpSpPr>
            <p:pic>
              <p:nvPicPr>
                <p:cNvPr id="23" name="図 22">
                  <a:extLst>
                    <a:ext uri="{FF2B5EF4-FFF2-40B4-BE49-F238E27FC236}">
                      <a16:creationId xmlns:a16="http://schemas.microsoft.com/office/drawing/2014/main" id="{B807EF09-E56A-4A40-8052-05E7C1986FA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909590" y="2512686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24" name="図 23">
                  <a:extLst>
                    <a:ext uri="{FF2B5EF4-FFF2-40B4-BE49-F238E27FC236}">
                      <a16:creationId xmlns:a16="http://schemas.microsoft.com/office/drawing/2014/main" id="{EFF07DC6-5153-4F8A-8FA7-5E9FB068530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915429" y="2010420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25" name="図 24">
                  <a:extLst>
                    <a:ext uri="{FF2B5EF4-FFF2-40B4-BE49-F238E27FC236}">
                      <a16:creationId xmlns:a16="http://schemas.microsoft.com/office/drawing/2014/main" id="{E166A1E3-99D0-44F4-9D45-079EC021882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691409" y="2507174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26" name="図 25">
                  <a:extLst>
                    <a:ext uri="{FF2B5EF4-FFF2-40B4-BE49-F238E27FC236}">
                      <a16:creationId xmlns:a16="http://schemas.microsoft.com/office/drawing/2014/main" id="{99BD88ED-CE17-49E6-91BC-B4A67375D2C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697249" y="2004908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27" name="図 26">
                  <a:extLst>
                    <a:ext uri="{FF2B5EF4-FFF2-40B4-BE49-F238E27FC236}">
                      <a16:creationId xmlns:a16="http://schemas.microsoft.com/office/drawing/2014/main" id="{DB767554-3179-4D19-B8BE-58F96334AF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495503" y="2512686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28" name="図 27">
                  <a:extLst>
                    <a:ext uri="{FF2B5EF4-FFF2-40B4-BE49-F238E27FC236}">
                      <a16:creationId xmlns:a16="http://schemas.microsoft.com/office/drawing/2014/main" id="{580A9190-C3F3-46C8-BF1A-8C6EAF7F909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501343" y="2010420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29" name="図 28">
                  <a:extLst>
                    <a:ext uri="{FF2B5EF4-FFF2-40B4-BE49-F238E27FC236}">
                      <a16:creationId xmlns:a16="http://schemas.microsoft.com/office/drawing/2014/main" id="{5A3E0A2E-1411-444A-8F91-0AA9874DCA6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287874" y="2507174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30" name="図 29">
                  <a:extLst>
                    <a:ext uri="{FF2B5EF4-FFF2-40B4-BE49-F238E27FC236}">
                      <a16:creationId xmlns:a16="http://schemas.microsoft.com/office/drawing/2014/main" id="{93243194-3500-46BE-A16B-F6488D7573E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293712" y="2004908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31" name="図 30">
                  <a:extLst>
                    <a:ext uri="{FF2B5EF4-FFF2-40B4-BE49-F238E27FC236}">
                      <a16:creationId xmlns:a16="http://schemas.microsoft.com/office/drawing/2014/main" id="{B1CFBC28-2D59-4615-B689-79B8A88ED76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081419" y="2512688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32" name="図 31">
                  <a:extLst>
                    <a:ext uri="{FF2B5EF4-FFF2-40B4-BE49-F238E27FC236}">
                      <a16:creationId xmlns:a16="http://schemas.microsoft.com/office/drawing/2014/main" id="{31B3A9E6-F6FA-455E-B580-C3020A83007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087259" y="2010422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33" name="図 32">
                  <a:extLst>
                    <a:ext uri="{FF2B5EF4-FFF2-40B4-BE49-F238E27FC236}">
                      <a16:creationId xmlns:a16="http://schemas.microsoft.com/office/drawing/2014/main" id="{A7BA60F8-3E2C-478F-8CFF-827E546F809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873785" y="2507175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34" name="図 33">
                  <a:extLst>
                    <a:ext uri="{FF2B5EF4-FFF2-40B4-BE49-F238E27FC236}">
                      <a16:creationId xmlns:a16="http://schemas.microsoft.com/office/drawing/2014/main" id="{B8C0EF5C-E1AE-4697-B5E2-6EC9B6019D6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879623" y="2004909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35" name="図 34">
                  <a:extLst>
                    <a:ext uri="{FF2B5EF4-FFF2-40B4-BE49-F238E27FC236}">
                      <a16:creationId xmlns:a16="http://schemas.microsoft.com/office/drawing/2014/main" id="{36267BF4-2F7B-4311-A5E4-AF22A15A07C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909590" y="1523900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36" name="図 35">
                  <a:extLst>
                    <a:ext uri="{FF2B5EF4-FFF2-40B4-BE49-F238E27FC236}">
                      <a16:creationId xmlns:a16="http://schemas.microsoft.com/office/drawing/2014/main" id="{AD00BC61-E967-4852-89E3-F5AFEC0FA3C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691409" y="1518387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37" name="図 36">
                  <a:extLst>
                    <a:ext uri="{FF2B5EF4-FFF2-40B4-BE49-F238E27FC236}">
                      <a16:creationId xmlns:a16="http://schemas.microsoft.com/office/drawing/2014/main" id="{BF869C4B-0B1B-4204-9E05-6D0A76F0FAE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495503" y="1523900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38" name="図 37">
                  <a:extLst>
                    <a:ext uri="{FF2B5EF4-FFF2-40B4-BE49-F238E27FC236}">
                      <a16:creationId xmlns:a16="http://schemas.microsoft.com/office/drawing/2014/main" id="{BA0D08B4-380C-4355-A180-4AD57CCE506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287874" y="1518387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39" name="図 38">
                  <a:extLst>
                    <a:ext uri="{FF2B5EF4-FFF2-40B4-BE49-F238E27FC236}">
                      <a16:creationId xmlns:a16="http://schemas.microsoft.com/office/drawing/2014/main" id="{5FD1B3A7-913A-4B58-9484-4CE528BB0D0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081419" y="1523902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40" name="図 39">
                  <a:extLst>
                    <a:ext uri="{FF2B5EF4-FFF2-40B4-BE49-F238E27FC236}">
                      <a16:creationId xmlns:a16="http://schemas.microsoft.com/office/drawing/2014/main" id="{14274B3B-B0C4-48B1-A5EF-D00512C7F50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873785" y="1518389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41" name="図 40">
                  <a:extLst>
                    <a:ext uri="{FF2B5EF4-FFF2-40B4-BE49-F238E27FC236}">
                      <a16:creationId xmlns:a16="http://schemas.microsoft.com/office/drawing/2014/main" id="{758DF3E1-6E98-481E-A1A0-4384DA11E4D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909589" y="2972195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42" name="図 41">
                  <a:extLst>
                    <a:ext uri="{FF2B5EF4-FFF2-40B4-BE49-F238E27FC236}">
                      <a16:creationId xmlns:a16="http://schemas.microsoft.com/office/drawing/2014/main" id="{209BAB76-E2D1-4980-991D-EE175B04BA3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691408" y="2966683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43" name="図 42">
                  <a:extLst>
                    <a:ext uri="{FF2B5EF4-FFF2-40B4-BE49-F238E27FC236}">
                      <a16:creationId xmlns:a16="http://schemas.microsoft.com/office/drawing/2014/main" id="{C606AD19-7454-4CE3-BBC2-4DF96D3C33D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495503" y="2972195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44" name="図 43">
                  <a:extLst>
                    <a:ext uri="{FF2B5EF4-FFF2-40B4-BE49-F238E27FC236}">
                      <a16:creationId xmlns:a16="http://schemas.microsoft.com/office/drawing/2014/main" id="{6F85242A-76C2-474F-B395-76BB4DC20AD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287871" y="2966683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45" name="図 44">
                  <a:extLst>
                    <a:ext uri="{FF2B5EF4-FFF2-40B4-BE49-F238E27FC236}">
                      <a16:creationId xmlns:a16="http://schemas.microsoft.com/office/drawing/2014/main" id="{2BD195FC-D739-4F4F-A293-E50167C4DB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081418" y="2972197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46" name="図 45">
                  <a:extLst>
                    <a:ext uri="{FF2B5EF4-FFF2-40B4-BE49-F238E27FC236}">
                      <a16:creationId xmlns:a16="http://schemas.microsoft.com/office/drawing/2014/main" id="{BFC9D36D-CD88-4FA5-9D87-C62647FD345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873779" y="2966684"/>
                  <a:ext cx="364028" cy="181073"/>
                </a:xfrm>
                <a:prstGeom prst="rect">
                  <a:avLst/>
                </a:prstGeom>
              </p:spPr>
            </p:pic>
          </p:grpSp>
          <p:grpSp>
            <p:nvGrpSpPr>
              <p:cNvPr id="14" name="グループ化 13">
                <a:extLst>
                  <a:ext uri="{FF2B5EF4-FFF2-40B4-BE49-F238E27FC236}">
                    <a16:creationId xmlns:a16="http://schemas.microsoft.com/office/drawing/2014/main" id="{C741FE13-D779-4806-A622-81A5CA8344B5}"/>
                  </a:ext>
                </a:extLst>
              </p:cNvPr>
              <p:cNvGrpSpPr/>
              <p:nvPr/>
            </p:nvGrpSpPr>
            <p:grpSpPr>
              <a:xfrm>
                <a:off x="3976434" y="2283251"/>
                <a:ext cx="396303" cy="1817836"/>
                <a:chOff x="4927068" y="1426910"/>
                <a:chExt cx="396303" cy="1817836"/>
              </a:xfrm>
            </p:grpSpPr>
            <p:pic>
              <p:nvPicPr>
                <p:cNvPr id="15" name="図 14">
                  <a:extLst>
                    <a:ext uri="{FF2B5EF4-FFF2-40B4-BE49-F238E27FC236}">
                      <a16:creationId xmlns:a16="http://schemas.microsoft.com/office/drawing/2014/main" id="{9186D612-9056-4BFD-9263-F697AB7E5C2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5044981" y="2512686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16" name="図 15">
                  <a:extLst>
                    <a:ext uri="{FF2B5EF4-FFF2-40B4-BE49-F238E27FC236}">
                      <a16:creationId xmlns:a16="http://schemas.microsoft.com/office/drawing/2014/main" id="{14958A16-2DEC-468F-801E-1F5B7455A2E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5050821" y="2010420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17" name="図 16">
                  <a:extLst>
                    <a:ext uri="{FF2B5EF4-FFF2-40B4-BE49-F238E27FC236}">
                      <a16:creationId xmlns:a16="http://schemas.microsoft.com/office/drawing/2014/main" id="{ED05FA8F-BC9E-45D6-B970-7BEE7B8DD95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835593" y="2507174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18" name="図 17">
                  <a:extLst>
                    <a:ext uri="{FF2B5EF4-FFF2-40B4-BE49-F238E27FC236}">
                      <a16:creationId xmlns:a16="http://schemas.microsoft.com/office/drawing/2014/main" id="{4DF81CB4-FC73-46D6-B99E-EED3182BCD7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841431" y="2004908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19" name="図 18">
                  <a:extLst>
                    <a:ext uri="{FF2B5EF4-FFF2-40B4-BE49-F238E27FC236}">
                      <a16:creationId xmlns:a16="http://schemas.microsoft.com/office/drawing/2014/main" id="{21D8781F-75CC-464F-8095-32EFC135A0D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5044984" y="1523900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20" name="図 19">
                  <a:extLst>
                    <a:ext uri="{FF2B5EF4-FFF2-40B4-BE49-F238E27FC236}">
                      <a16:creationId xmlns:a16="http://schemas.microsoft.com/office/drawing/2014/main" id="{276000F1-BB19-4557-975D-A3715654627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835593" y="1518387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21" name="図 20">
                  <a:extLst>
                    <a:ext uri="{FF2B5EF4-FFF2-40B4-BE49-F238E27FC236}">
                      <a16:creationId xmlns:a16="http://schemas.microsoft.com/office/drawing/2014/main" id="{E6278D2C-0555-40A6-8CE2-B53344FE88F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5044982" y="2972195"/>
                  <a:ext cx="364028" cy="181073"/>
                </a:xfrm>
                <a:prstGeom prst="rect">
                  <a:avLst/>
                </a:prstGeom>
              </p:spPr>
            </p:pic>
            <p:pic>
              <p:nvPicPr>
                <p:cNvPr id="22" name="図 21">
                  <a:extLst>
                    <a:ext uri="{FF2B5EF4-FFF2-40B4-BE49-F238E27FC236}">
                      <a16:creationId xmlns:a16="http://schemas.microsoft.com/office/drawing/2014/main" id="{06F7C20F-DD51-41F6-B1CF-8B2684A7453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4835591" y="2966683"/>
                  <a:ext cx="364028" cy="181073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EA20C4EE-B1F0-400F-A8A9-040BF3A61D1B}"/>
              </a:ext>
            </a:extLst>
          </p:cNvPr>
          <p:cNvGrpSpPr/>
          <p:nvPr/>
        </p:nvGrpSpPr>
        <p:grpSpPr>
          <a:xfrm rot="5400000">
            <a:off x="4470129" y="4493546"/>
            <a:ext cx="1034972" cy="1208784"/>
            <a:chOff x="3965262" y="1426910"/>
            <a:chExt cx="1222717" cy="1358329"/>
          </a:xfrm>
        </p:grpSpPr>
        <p:pic>
          <p:nvPicPr>
            <p:cNvPr id="116" name="図 115">
              <a:extLst>
                <a:ext uri="{FF2B5EF4-FFF2-40B4-BE49-F238E27FC236}">
                  <a16:creationId xmlns:a16="http://schemas.microsoft.com/office/drawing/2014/main" id="{957D7807-6F58-4F31-A6C7-0DC643E198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909590" y="2512686"/>
              <a:ext cx="364028" cy="181073"/>
            </a:xfrm>
            <a:prstGeom prst="rect">
              <a:avLst/>
            </a:prstGeom>
          </p:spPr>
        </p:pic>
        <p:pic>
          <p:nvPicPr>
            <p:cNvPr id="117" name="図 116">
              <a:extLst>
                <a:ext uri="{FF2B5EF4-FFF2-40B4-BE49-F238E27FC236}">
                  <a16:creationId xmlns:a16="http://schemas.microsoft.com/office/drawing/2014/main" id="{5E05A8B9-5AF7-430B-BDE8-7E990A518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915429" y="2010420"/>
              <a:ext cx="364028" cy="181073"/>
            </a:xfrm>
            <a:prstGeom prst="rect">
              <a:avLst/>
            </a:prstGeom>
          </p:spPr>
        </p:pic>
        <p:pic>
          <p:nvPicPr>
            <p:cNvPr id="118" name="図 117">
              <a:extLst>
                <a:ext uri="{FF2B5EF4-FFF2-40B4-BE49-F238E27FC236}">
                  <a16:creationId xmlns:a16="http://schemas.microsoft.com/office/drawing/2014/main" id="{F17B07F1-2138-46C5-B8AF-B3276C4663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691409" y="2507174"/>
              <a:ext cx="364028" cy="181073"/>
            </a:xfrm>
            <a:prstGeom prst="rect">
              <a:avLst/>
            </a:prstGeom>
          </p:spPr>
        </p:pic>
        <p:pic>
          <p:nvPicPr>
            <p:cNvPr id="119" name="図 118">
              <a:extLst>
                <a:ext uri="{FF2B5EF4-FFF2-40B4-BE49-F238E27FC236}">
                  <a16:creationId xmlns:a16="http://schemas.microsoft.com/office/drawing/2014/main" id="{7561C38F-39F4-474E-8285-28ACEE4413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697249" y="2004908"/>
              <a:ext cx="364028" cy="181073"/>
            </a:xfrm>
            <a:prstGeom prst="rect">
              <a:avLst/>
            </a:prstGeom>
          </p:spPr>
        </p:pic>
        <p:pic>
          <p:nvPicPr>
            <p:cNvPr id="120" name="図 119">
              <a:extLst>
                <a:ext uri="{FF2B5EF4-FFF2-40B4-BE49-F238E27FC236}">
                  <a16:creationId xmlns:a16="http://schemas.microsoft.com/office/drawing/2014/main" id="{256AF267-2B46-4BFE-B6D8-3FEDBFE0FA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495503" y="2512686"/>
              <a:ext cx="364028" cy="181073"/>
            </a:xfrm>
            <a:prstGeom prst="rect">
              <a:avLst/>
            </a:prstGeom>
          </p:spPr>
        </p:pic>
        <p:pic>
          <p:nvPicPr>
            <p:cNvPr id="121" name="図 120">
              <a:extLst>
                <a:ext uri="{FF2B5EF4-FFF2-40B4-BE49-F238E27FC236}">
                  <a16:creationId xmlns:a16="http://schemas.microsoft.com/office/drawing/2014/main" id="{458C78DF-F291-4A24-815F-88175C85E3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501343" y="2010420"/>
              <a:ext cx="364028" cy="181073"/>
            </a:xfrm>
            <a:prstGeom prst="rect">
              <a:avLst/>
            </a:prstGeom>
          </p:spPr>
        </p:pic>
        <p:pic>
          <p:nvPicPr>
            <p:cNvPr id="122" name="図 121">
              <a:extLst>
                <a:ext uri="{FF2B5EF4-FFF2-40B4-BE49-F238E27FC236}">
                  <a16:creationId xmlns:a16="http://schemas.microsoft.com/office/drawing/2014/main" id="{7F5E769A-C2AE-42FB-B5A5-AD655309DA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287874" y="2507174"/>
              <a:ext cx="364028" cy="181073"/>
            </a:xfrm>
            <a:prstGeom prst="rect">
              <a:avLst/>
            </a:prstGeom>
          </p:spPr>
        </p:pic>
        <p:pic>
          <p:nvPicPr>
            <p:cNvPr id="123" name="図 122">
              <a:extLst>
                <a:ext uri="{FF2B5EF4-FFF2-40B4-BE49-F238E27FC236}">
                  <a16:creationId xmlns:a16="http://schemas.microsoft.com/office/drawing/2014/main" id="{8F386A44-AF81-4B54-BDCE-FE6540F2B7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293712" y="2004908"/>
              <a:ext cx="364028" cy="181073"/>
            </a:xfrm>
            <a:prstGeom prst="rect">
              <a:avLst/>
            </a:prstGeom>
          </p:spPr>
        </p:pic>
        <p:pic>
          <p:nvPicPr>
            <p:cNvPr id="124" name="図 123">
              <a:extLst>
                <a:ext uri="{FF2B5EF4-FFF2-40B4-BE49-F238E27FC236}">
                  <a16:creationId xmlns:a16="http://schemas.microsoft.com/office/drawing/2014/main" id="{BF0ABE48-A9BB-4489-B0BD-23B12AA6A9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081419" y="2512688"/>
              <a:ext cx="364028" cy="181073"/>
            </a:xfrm>
            <a:prstGeom prst="rect">
              <a:avLst/>
            </a:prstGeom>
          </p:spPr>
        </p:pic>
        <p:pic>
          <p:nvPicPr>
            <p:cNvPr id="125" name="図 124">
              <a:extLst>
                <a:ext uri="{FF2B5EF4-FFF2-40B4-BE49-F238E27FC236}">
                  <a16:creationId xmlns:a16="http://schemas.microsoft.com/office/drawing/2014/main" id="{CEAEB7E7-A5FF-412D-9035-A7CCC17C9B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087259" y="2010422"/>
              <a:ext cx="364028" cy="181073"/>
            </a:xfrm>
            <a:prstGeom prst="rect">
              <a:avLst/>
            </a:prstGeom>
          </p:spPr>
        </p:pic>
        <p:pic>
          <p:nvPicPr>
            <p:cNvPr id="126" name="図 125">
              <a:extLst>
                <a:ext uri="{FF2B5EF4-FFF2-40B4-BE49-F238E27FC236}">
                  <a16:creationId xmlns:a16="http://schemas.microsoft.com/office/drawing/2014/main" id="{7AE90781-929A-4CAA-860A-A3179BC7E4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873785" y="2507175"/>
              <a:ext cx="364028" cy="181073"/>
            </a:xfrm>
            <a:prstGeom prst="rect">
              <a:avLst/>
            </a:prstGeom>
          </p:spPr>
        </p:pic>
        <p:pic>
          <p:nvPicPr>
            <p:cNvPr id="127" name="図 126">
              <a:extLst>
                <a:ext uri="{FF2B5EF4-FFF2-40B4-BE49-F238E27FC236}">
                  <a16:creationId xmlns:a16="http://schemas.microsoft.com/office/drawing/2014/main" id="{5B33F52D-66A1-4943-8B67-79653FEB7F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879623" y="2004909"/>
              <a:ext cx="364028" cy="181073"/>
            </a:xfrm>
            <a:prstGeom prst="rect">
              <a:avLst/>
            </a:prstGeom>
          </p:spPr>
        </p:pic>
        <p:pic>
          <p:nvPicPr>
            <p:cNvPr id="128" name="図 127">
              <a:extLst>
                <a:ext uri="{FF2B5EF4-FFF2-40B4-BE49-F238E27FC236}">
                  <a16:creationId xmlns:a16="http://schemas.microsoft.com/office/drawing/2014/main" id="{0111A180-9CA6-4E15-96E0-30F22DB73E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909590" y="1523900"/>
              <a:ext cx="364028" cy="181073"/>
            </a:xfrm>
            <a:prstGeom prst="rect">
              <a:avLst/>
            </a:prstGeom>
          </p:spPr>
        </p:pic>
        <p:pic>
          <p:nvPicPr>
            <p:cNvPr id="129" name="図 128">
              <a:extLst>
                <a:ext uri="{FF2B5EF4-FFF2-40B4-BE49-F238E27FC236}">
                  <a16:creationId xmlns:a16="http://schemas.microsoft.com/office/drawing/2014/main" id="{7D727F33-DF0C-4B67-8B20-7D020AEBCE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691409" y="1518387"/>
              <a:ext cx="364028" cy="181073"/>
            </a:xfrm>
            <a:prstGeom prst="rect">
              <a:avLst/>
            </a:prstGeom>
          </p:spPr>
        </p:pic>
        <p:pic>
          <p:nvPicPr>
            <p:cNvPr id="130" name="図 129">
              <a:extLst>
                <a:ext uri="{FF2B5EF4-FFF2-40B4-BE49-F238E27FC236}">
                  <a16:creationId xmlns:a16="http://schemas.microsoft.com/office/drawing/2014/main" id="{EBD563B7-5EE6-4574-99A8-40A55448A2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495503" y="1523900"/>
              <a:ext cx="364028" cy="181073"/>
            </a:xfrm>
            <a:prstGeom prst="rect">
              <a:avLst/>
            </a:prstGeom>
          </p:spPr>
        </p:pic>
        <p:pic>
          <p:nvPicPr>
            <p:cNvPr id="131" name="図 130">
              <a:extLst>
                <a:ext uri="{FF2B5EF4-FFF2-40B4-BE49-F238E27FC236}">
                  <a16:creationId xmlns:a16="http://schemas.microsoft.com/office/drawing/2014/main" id="{E69703CE-592A-4E2C-862D-7CC8853926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287874" y="1518387"/>
              <a:ext cx="364028" cy="181073"/>
            </a:xfrm>
            <a:prstGeom prst="rect">
              <a:avLst/>
            </a:prstGeom>
          </p:spPr>
        </p:pic>
        <p:pic>
          <p:nvPicPr>
            <p:cNvPr id="132" name="図 131">
              <a:extLst>
                <a:ext uri="{FF2B5EF4-FFF2-40B4-BE49-F238E27FC236}">
                  <a16:creationId xmlns:a16="http://schemas.microsoft.com/office/drawing/2014/main" id="{CD2D15E2-EF3B-488F-BF56-2EEB1F0C09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081419" y="1523902"/>
              <a:ext cx="364028" cy="181073"/>
            </a:xfrm>
            <a:prstGeom prst="rect">
              <a:avLst/>
            </a:prstGeom>
          </p:spPr>
        </p:pic>
        <p:pic>
          <p:nvPicPr>
            <p:cNvPr id="133" name="図 132">
              <a:extLst>
                <a:ext uri="{FF2B5EF4-FFF2-40B4-BE49-F238E27FC236}">
                  <a16:creationId xmlns:a16="http://schemas.microsoft.com/office/drawing/2014/main" id="{4557341A-E604-45F1-B736-EA6647FC84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873785" y="1518389"/>
              <a:ext cx="364028" cy="181073"/>
            </a:xfrm>
            <a:prstGeom prst="rect">
              <a:avLst/>
            </a:prstGeom>
          </p:spPr>
        </p:pic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A8EE7510-1FD7-4443-A8E9-A8D0D1EECD83}"/>
              </a:ext>
            </a:extLst>
          </p:cNvPr>
          <p:cNvGrpSpPr/>
          <p:nvPr/>
        </p:nvGrpSpPr>
        <p:grpSpPr>
          <a:xfrm rot="5400000">
            <a:off x="3114683" y="4719024"/>
            <a:ext cx="1034973" cy="761815"/>
            <a:chOff x="3965262" y="1426910"/>
            <a:chExt cx="1222717" cy="856063"/>
          </a:xfrm>
        </p:grpSpPr>
        <p:pic>
          <p:nvPicPr>
            <p:cNvPr id="135" name="図 134">
              <a:extLst>
                <a:ext uri="{FF2B5EF4-FFF2-40B4-BE49-F238E27FC236}">
                  <a16:creationId xmlns:a16="http://schemas.microsoft.com/office/drawing/2014/main" id="{081C3E42-D71E-4027-8C19-9F2BCB5BC9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915429" y="2010420"/>
              <a:ext cx="364028" cy="181073"/>
            </a:xfrm>
            <a:prstGeom prst="rect">
              <a:avLst/>
            </a:prstGeom>
          </p:spPr>
        </p:pic>
        <p:pic>
          <p:nvPicPr>
            <p:cNvPr id="136" name="図 135">
              <a:extLst>
                <a:ext uri="{FF2B5EF4-FFF2-40B4-BE49-F238E27FC236}">
                  <a16:creationId xmlns:a16="http://schemas.microsoft.com/office/drawing/2014/main" id="{8C72E28D-BE38-4C0B-9317-FF838F5A71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697249" y="2004908"/>
              <a:ext cx="364028" cy="181073"/>
            </a:xfrm>
            <a:prstGeom prst="rect">
              <a:avLst/>
            </a:prstGeom>
          </p:spPr>
        </p:pic>
        <p:pic>
          <p:nvPicPr>
            <p:cNvPr id="137" name="図 136">
              <a:extLst>
                <a:ext uri="{FF2B5EF4-FFF2-40B4-BE49-F238E27FC236}">
                  <a16:creationId xmlns:a16="http://schemas.microsoft.com/office/drawing/2014/main" id="{6094F6F1-75D1-4390-B112-88ED40B668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501343" y="2010420"/>
              <a:ext cx="364028" cy="181073"/>
            </a:xfrm>
            <a:prstGeom prst="rect">
              <a:avLst/>
            </a:prstGeom>
          </p:spPr>
        </p:pic>
        <p:pic>
          <p:nvPicPr>
            <p:cNvPr id="138" name="図 137">
              <a:extLst>
                <a:ext uri="{FF2B5EF4-FFF2-40B4-BE49-F238E27FC236}">
                  <a16:creationId xmlns:a16="http://schemas.microsoft.com/office/drawing/2014/main" id="{446BB8E8-4C8F-4362-8ED1-1DEDB6DED7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293712" y="2004908"/>
              <a:ext cx="364028" cy="181073"/>
            </a:xfrm>
            <a:prstGeom prst="rect">
              <a:avLst/>
            </a:prstGeom>
          </p:spPr>
        </p:pic>
        <p:pic>
          <p:nvPicPr>
            <p:cNvPr id="139" name="図 138">
              <a:extLst>
                <a:ext uri="{FF2B5EF4-FFF2-40B4-BE49-F238E27FC236}">
                  <a16:creationId xmlns:a16="http://schemas.microsoft.com/office/drawing/2014/main" id="{666428B1-DD90-4B19-A1CF-1F47F0C543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087259" y="2010422"/>
              <a:ext cx="364028" cy="181073"/>
            </a:xfrm>
            <a:prstGeom prst="rect">
              <a:avLst/>
            </a:prstGeom>
          </p:spPr>
        </p:pic>
        <p:pic>
          <p:nvPicPr>
            <p:cNvPr id="140" name="図 139">
              <a:extLst>
                <a:ext uri="{FF2B5EF4-FFF2-40B4-BE49-F238E27FC236}">
                  <a16:creationId xmlns:a16="http://schemas.microsoft.com/office/drawing/2014/main" id="{7157EB1E-D0A4-49C0-8C66-FE639B1AFD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879623" y="2004909"/>
              <a:ext cx="364028" cy="181073"/>
            </a:xfrm>
            <a:prstGeom prst="rect">
              <a:avLst/>
            </a:prstGeom>
          </p:spPr>
        </p:pic>
        <p:pic>
          <p:nvPicPr>
            <p:cNvPr id="141" name="図 140">
              <a:extLst>
                <a:ext uri="{FF2B5EF4-FFF2-40B4-BE49-F238E27FC236}">
                  <a16:creationId xmlns:a16="http://schemas.microsoft.com/office/drawing/2014/main" id="{9CADF12C-DB9B-4E05-9BC2-599D4E7C1D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909590" y="1523900"/>
              <a:ext cx="364028" cy="181073"/>
            </a:xfrm>
            <a:prstGeom prst="rect">
              <a:avLst/>
            </a:prstGeom>
          </p:spPr>
        </p:pic>
        <p:pic>
          <p:nvPicPr>
            <p:cNvPr id="142" name="図 141">
              <a:extLst>
                <a:ext uri="{FF2B5EF4-FFF2-40B4-BE49-F238E27FC236}">
                  <a16:creationId xmlns:a16="http://schemas.microsoft.com/office/drawing/2014/main" id="{167759DF-B313-4711-AFD5-4482885A23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691409" y="1518387"/>
              <a:ext cx="364028" cy="181073"/>
            </a:xfrm>
            <a:prstGeom prst="rect">
              <a:avLst/>
            </a:prstGeom>
          </p:spPr>
        </p:pic>
        <p:pic>
          <p:nvPicPr>
            <p:cNvPr id="143" name="図 142">
              <a:extLst>
                <a:ext uri="{FF2B5EF4-FFF2-40B4-BE49-F238E27FC236}">
                  <a16:creationId xmlns:a16="http://schemas.microsoft.com/office/drawing/2014/main" id="{6DB4B730-78E4-45A5-92A7-DF97F82FB9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495503" y="1523900"/>
              <a:ext cx="364028" cy="181073"/>
            </a:xfrm>
            <a:prstGeom prst="rect">
              <a:avLst/>
            </a:prstGeom>
          </p:spPr>
        </p:pic>
        <p:pic>
          <p:nvPicPr>
            <p:cNvPr id="144" name="図 143">
              <a:extLst>
                <a:ext uri="{FF2B5EF4-FFF2-40B4-BE49-F238E27FC236}">
                  <a16:creationId xmlns:a16="http://schemas.microsoft.com/office/drawing/2014/main" id="{DE0B5D57-E0C7-474D-BCEE-4667FB4EF8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287874" y="1518387"/>
              <a:ext cx="364028" cy="181073"/>
            </a:xfrm>
            <a:prstGeom prst="rect">
              <a:avLst/>
            </a:prstGeom>
          </p:spPr>
        </p:pic>
        <p:pic>
          <p:nvPicPr>
            <p:cNvPr id="145" name="図 144">
              <a:extLst>
                <a:ext uri="{FF2B5EF4-FFF2-40B4-BE49-F238E27FC236}">
                  <a16:creationId xmlns:a16="http://schemas.microsoft.com/office/drawing/2014/main" id="{06AA0DCA-8E20-423E-86FD-6C78D327AA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081419" y="1523902"/>
              <a:ext cx="364028" cy="181073"/>
            </a:xfrm>
            <a:prstGeom prst="rect">
              <a:avLst/>
            </a:prstGeom>
          </p:spPr>
        </p:pic>
        <p:pic>
          <p:nvPicPr>
            <p:cNvPr id="146" name="図 145">
              <a:extLst>
                <a:ext uri="{FF2B5EF4-FFF2-40B4-BE49-F238E27FC236}">
                  <a16:creationId xmlns:a16="http://schemas.microsoft.com/office/drawing/2014/main" id="{5DF5C1AC-6486-4253-B71C-C71E9B0411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873785" y="1518389"/>
              <a:ext cx="364028" cy="181073"/>
            </a:xfrm>
            <a:prstGeom prst="rect">
              <a:avLst/>
            </a:prstGeom>
          </p:spPr>
        </p:pic>
      </p:grpSp>
      <p:pic>
        <p:nvPicPr>
          <p:cNvPr id="155" name="図 154">
            <a:extLst>
              <a:ext uri="{FF2B5EF4-FFF2-40B4-BE49-F238E27FC236}">
                <a16:creationId xmlns:a16="http://schemas.microsoft.com/office/drawing/2014/main" id="{D2A536E0-D549-4BD1-9644-B83B40C804D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978" y="5543646"/>
            <a:ext cx="80684" cy="71850"/>
          </a:xfrm>
          <a:prstGeom prst="rect">
            <a:avLst/>
          </a:prstGeom>
        </p:spPr>
      </p:pic>
      <p:pic>
        <p:nvPicPr>
          <p:cNvPr id="156" name="図 155">
            <a:extLst>
              <a:ext uri="{FF2B5EF4-FFF2-40B4-BE49-F238E27FC236}">
                <a16:creationId xmlns:a16="http://schemas.microsoft.com/office/drawing/2014/main" id="{5C8C3370-0199-40A6-ACAB-003ABB22E56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657" y="5517078"/>
            <a:ext cx="142926" cy="123173"/>
          </a:xfrm>
          <a:prstGeom prst="rect">
            <a:avLst/>
          </a:prstGeom>
        </p:spPr>
      </p:pic>
      <p:pic>
        <p:nvPicPr>
          <p:cNvPr id="157" name="図 156">
            <a:extLst>
              <a:ext uri="{FF2B5EF4-FFF2-40B4-BE49-F238E27FC236}">
                <a16:creationId xmlns:a16="http://schemas.microsoft.com/office/drawing/2014/main" id="{A3D0DE29-C8C2-4739-8E27-D1078EC930D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216" y="4813235"/>
            <a:ext cx="331717" cy="152180"/>
          </a:xfrm>
          <a:prstGeom prst="rect">
            <a:avLst/>
          </a:prstGeom>
        </p:spPr>
      </p:pic>
      <p:pic>
        <p:nvPicPr>
          <p:cNvPr id="158" name="図 157">
            <a:extLst>
              <a:ext uri="{FF2B5EF4-FFF2-40B4-BE49-F238E27FC236}">
                <a16:creationId xmlns:a16="http://schemas.microsoft.com/office/drawing/2014/main" id="{41E3F3FA-DCF5-4EAE-8916-179E0731CB4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140" y="5784477"/>
            <a:ext cx="424360" cy="124734"/>
          </a:xfrm>
          <a:prstGeom prst="rect">
            <a:avLst/>
          </a:prstGeom>
        </p:spPr>
      </p:pic>
      <p:pic>
        <p:nvPicPr>
          <p:cNvPr id="159" name="図 158">
            <a:extLst>
              <a:ext uri="{FF2B5EF4-FFF2-40B4-BE49-F238E27FC236}">
                <a16:creationId xmlns:a16="http://schemas.microsoft.com/office/drawing/2014/main" id="{D56F817D-2595-4B87-97A9-4D923E36258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215" y="5136617"/>
            <a:ext cx="331718" cy="152180"/>
          </a:xfrm>
          <a:prstGeom prst="rect">
            <a:avLst/>
          </a:prstGeom>
        </p:spPr>
      </p:pic>
      <p:pic>
        <p:nvPicPr>
          <p:cNvPr id="160" name="図 159">
            <a:extLst>
              <a:ext uri="{FF2B5EF4-FFF2-40B4-BE49-F238E27FC236}">
                <a16:creationId xmlns:a16="http://schemas.microsoft.com/office/drawing/2014/main" id="{BBB7D11B-EEA0-42D4-B848-E1EA3E805D7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390633" y="5808381"/>
            <a:ext cx="343248" cy="111479"/>
          </a:xfrm>
          <a:prstGeom prst="rect">
            <a:avLst/>
          </a:prstGeom>
        </p:spPr>
      </p:pic>
      <p:pic>
        <p:nvPicPr>
          <p:cNvPr id="161" name="図 160">
            <a:extLst>
              <a:ext uri="{FF2B5EF4-FFF2-40B4-BE49-F238E27FC236}">
                <a16:creationId xmlns:a16="http://schemas.microsoft.com/office/drawing/2014/main" id="{36081C9F-5A93-4DB0-B62F-5FB11AB76E2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785" y="5141774"/>
            <a:ext cx="335995" cy="96475"/>
          </a:xfrm>
          <a:prstGeom prst="rect">
            <a:avLst/>
          </a:prstGeom>
        </p:spPr>
      </p:pic>
      <p:pic>
        <p:nvPicPr>
          <p:cNvPr id="162" name="図 161">
            <a:extLst>
              <a:ext uri="{FF2B5EF4-FFF2-40B4-BE49-F238E27FC236}">
                <a16:creationId xmlns:a16="http://schemas.microsoft.com/office/drawing/2014/main" id="{8B6E1DDC-8777-46A6-A93B-D54857E7419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9807" y="5257579"/>
            <a:ext cx="88787" cy="93944"/>
          </a:xfrm>
          <a:prstGeom prst="rect">
            <a:avLst/>
          </a:prstGeom>
        </p:spPr>
      </p:pic>
      <p:pic>
        <p:nvPicPr>
          <p:cNvPr id="163" name="図 162">
            <a:extLst>
              <a:ext uri="{FF2B5EF4-FFF2-40B4-BE49-F238E27FC236}">
                <a16:creationId xmlns:a16="http://schemas.microsoft.com/office/drawing/2014/main" id="{13D7CF42-5B90-4D68-BFF7-99F64F0A918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3182" y="4813235"/>
            <a:ext cx="330086" cy="154085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68197E23-E864-D4C2-D866-EFBAD095F5D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86944" y="1729617"/>
            <a:ext cx="343248" cy="111479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9F82AE7E-8891-6944-700E-01BADE3914C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19443" y="5781309"/>
            <a:ext cx="343248" cy="111479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B6D0A899-6C58-C209-3233-4253F18DD8D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457265" y="5781309"/>
            <a:ext cx="343248" cy="11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326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グループ化 144">
            <a:extLst>
              <a:ext uri="{FF2B5EF4-FFF2-40B4-BE49-F238E27FC236}">
                <a16:creationId xmlns:a16="http://schemas.microsoft.com/office/drawing/2014/main" id="{FD88DD4D-DA05-49F7-AFC6-7A26CE591CFD}"/>
              </a:ext>
            </a:extLst>
          </p:cNvPr>
          <p:cNvGrpSpPr/>
          <p:nvPr/>
        </p:nvGrpSpPr>
        <p:grpSpPr>
          <a:xfrm>
            <a:off x="4679879" y="4027151"/>
            <a:ext cx="3017996" cy="1440830"/>
            <a:chOff x="5016817" y="4280498"/>
            <a:chExt cx="2911461" cy="1389969"/>
          </a:xfrm>
        </p:grpSpPr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22AC7842-0041-4D7A-8B81-F8885D8855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016819" y="5507313"/>
              <a:ext cx="323951" cy="153270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AD547573-7BE7-46F0-8250-395E86C5BD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63788" y="5512256"/>
              <a:ext cx="323951" cy="153270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A5CE1BA6-C7BE-4706-B499-273FDFA3B8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021724" y="5322634"/>
              <a:ext cx="323951" cy="153270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0B273E84-89F4-486D-9159-A95534E0B5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68693" y="5327577"/>
              <a:ext cx="323951" cy="153270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9F9BDC49-686C-4485-BC4E-9E638C6159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016819" y="5156809"/>
              <a:ext cx="323951" cy="153270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A9DA4470-81B5-468F-894C-3915DFEBF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63788" y="5161752"/>
              <a:ext cx="323951" cy="153270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3852518B-02EA-4AC0-B4FD-36140D48B9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021724" y="4981061"/>
              <a:ext cx="323951" cy="153270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85814823-2AA6-401B-88AE-7874899DA6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68693" y="4986002"/>
              <a:ext cx="323951" cy="153270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43EF5AB4-FECA-4B4E-ABCD-6C3A875A2D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016817" y="4806307"/>
              <a:ext cx="323951" cy="153270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69D83DA0-19DB-49B8-B8BE-A1A97D24F2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63786" y="4811250"/>
              <a:ext cx="323951" cy="153270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232E8854-A51E-4FB2-8FD5-05919FB4AF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021723" y="4630555"/>
              <a:ext cx="323951" cy="153270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FC9D35BE-97CB-4CB7-A2D3-EB334E5E3C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68692" y="4635496"/>
              <a:ext cx="323951" cy="153270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0AC07902-DED5-426A-94DC-55885828B0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6745" y="5507313"/>
              <a:ext cx="323951" cy="153270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C2D2B410-316A-4C17-A725-74D70BE62D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01651" y="5322634"/>
              <a:ext cx="323951" cy="153270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6ED501E7-A7D5-4A79-955C-CD57838E13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6745" y="5156809"/>
              <a:ext cx="323951" cy="153270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27830870-D099-4BC6-993F-AB404D8147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01651" y="4981061"/>
              <a:ext cx="323951" cy="153270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81A82C8A-0956-41B5-93F2-665AFA794E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6743" y="4806307"/>
              <a:ext cx="323951" cy="153270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BF7D2357-61E0-4630-A9A5-BA3E121764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01649" y="4630555"/>
              <a:ext cx="323951" cy="153270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DDA9D397-5B97-4B12-96E7-2456308E83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016820" y="4457734"/>
              <a:ext cx="323950" cy="153269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C7B11A35-3A53-4B2B-9726-227CC4215B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63790" y="4462678"/>
              <a:ext cx="323950" cy="153269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7ACE6209-D732-40A9-B70E-BEFC733913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021726" y="4280498"/>
              <a:ext cx="323950" cy="153269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69C228AB-04AA-4DF5-8C09-97C98B07D9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68695" y="4285439"/>
              <a:ext cx="323950" cy="153269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DE0B1C15-5899-4C4A-AC98-30A63FAEDF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6746" y="4457737"/>
              <a:ext cx="323950" cy="153269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AAD3E972-9407-40A1-B052-A0E745B157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01652" y="4280498"/>
              <a:ext cx="323950" cy="153269"/>
            </a:xfrm>
            <a:prstGeom prst="rect">
              <a:avLst/>
            </a:prstGeom>
          </p:spPr>
        </p:pic>
        <p:pic>
          <p:nvPicPr>
            <p:cNvPr id="121" name="図 120">
              <a:extLst>
                <a:ext uri="{FF2B5EF4-FFF2-40B4-BE49-F238E27FC236}">
                  <a16:creationId xmlns:a16="http://schemas.microsoft.com/office/drawing/2014/main" id="{D51C17FA-EA97-41AC-9B83-699CF31DA2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19495" y="5512254"/>
              <a:ext cx="323951" cy="153270"/>
            </a:xfrm>
            <a:prstGeom prst="rect">
              <a:avLst/>
            </a:prstGeom>
          </p:spPr>
        </p:pic>
        <p:pic>
          <p:nvPicPr>
            <p:cNvPr id="122" name="図 121">
              <a:extLst>
                <a:ext uri="{FF2B5EF4-FFF2-40B4-BE49-F238E27FC236}">
                  <a16:creationId xmlns:a16="http://schemas.microsoft.com/office/drawing/2014/main" id="{7F3169F8-37AA-4D2E-A2D9-3B6492D637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66464" y="5517197"/>
              <a:ext cx="323951" cy="153270"/>
            </a:xfrm>
            <a:prstGeom prst="rect">
              <a:avLst/>
            </a:prstGeom>
          </p:spPr>
        </p:pic>
        <p:pic>
          <p:nvPicPr>
            <p:cNvPr id="123" name="図 122">
              <a:extLst>
                <a:ext uri="{FF2B5EF4-FFF2-40B4-BE49-F238E27FC236}">
                  <a16:creationId xmlns:a16="http://schemas.microsoft.com/office/drawing/2014/main" id="{0C9CFD75-24BA-4582-870B-94B7A3D1D3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24400" y="5327575"/>
              <a:ext cx="323951" cy="153270"/>
            </a:xfrm>
            <a:prstGeom prst="rect">
              <a:avLst/>
            </a:prstGeom>
          </p:spPr>
        </p:pic>
        <p:pic>
          <p:nvPicPr>
            <p:cNvPr id="124" name="図 123">
              <a:extLst>
                <a:ext uri="{FF2B5EF4-FFF2-40B4-BE49-F238E27FC236}">
                  <a16:creationId xmlns:a16="http://schemas.microsoft.com/office/drawing/2014/main" id="{ABFD9699-41B2-478A-9F46-C946DBD70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71369" y="5332518"/>
              <a:ext cx="323951" cy="153270"/>
            </a:xfrm>
            <a:prstGeom prst="rect">
              <a:avLst/>
            </a:prstGeom>
          </p:spPr>
        </p:pic>
        <p:pic>
          <p:nvPicPr>
            <p:cNvPr id="125" name="図 124">
              <a:extLst>
                <a:ext uri="{FF2B5EF4-FFF2-40B4-BE49-F238E27FC236}">
                  <a16:creationId xmlns:a16="http://schemas.microsoft.com/office/drawing/2014/main" id="{83B4ADDB-9EA3-46D4-A31A-AB02F4ED21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19495" y="5161750"/>
              <a:ext cx="323951" cy="153270"/>
            </a:xfrm>
            <a:prstGeom prst="rect">
              <a:avLst/>
            </a:prstGeom>
          </p:spPr>
        </p:pic>
        <p:pic>
          <p:nvPicPr>
            <p:cNvPr id="126" name="図 125">
              <a:extLst>
                <a:ext uri="{FF2B5EF4-FFF2-40B4-BE49-F238E27FC236}">
                  <a16:creationId xmlns:a16="http://schemas.microsoft.com/office/drawing/2014/main" id="{B9AAAF8C-DC77-4581-BEF7-6F3F98C962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66464" y="5166693"/>
              <a:ext cx="323951" cy="153270"/>
            </a:xfrm>
            <a:prstGeom prst="rect">
              <a:avLst/>
            </a:prstGeom>
          </p:spPr>
        </p:pic>
        <p:pic>
          <p:nvPicPr>
            <p:cNvPr id="127" name="図 126">
              <a:extLst>
                <a:ext uri="{FF2B5EF4-FFF2-40B4-BE49-F238E27FC236}">
                  <a16:creationId xmlns:a16="http://schemas.microsoft.com/office/drawing/2014/main" id="{9544A8B2-FCB2-4DC0-93B3-23960AB0F2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24400" y="4986002"/>
              <a:ext cx="323951" cy="153270"/>
            </a:xfrm>
            <a:prstGeom prst="rect">
              <a:avLst/>
            </a:prstGeom>
          </p:spPr>
        </p:pic>
        <p:pic>
          <p:nvPicPr>
            <p:cNvPr id="128" name="図 127">
              <a:extLst>
                <a:ext uri="{FF2B5EF4-FFF2-40B4-BE49-F238E27FC236}">
                  <a16:creationId xmlns:a16="http://schemas.microsoft.com/office/drawing/2014/main" id="{59A43A0F-2882-4D9D-B7F8-EA2472672E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71369" y="4990943"/>
              <a:ext cx="323951" cy="153270"/>
            </a:xfrm>
            <a:prstGeom prst="rect">
              <a:avLst/>
            </a:prstGeom>
          </p:spPr>
        </p:pic>
        <p:pic>
          <p:nvPicPr>
            <p:cNvPr id="129" name="図 128">
              <a:extLst>
                <a:ext uri="{FF2B5EF4-FFF2-40B4-BE49-F238E27FC236}">
                  <a16:creationId xmlns:a16="http://schemas.microsoft.com/office/drawing/2014/main" id="{2610B397-B386-4258-9562-018449984D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19493" y="4811248"/>
              <a:ext cx="323951" cy="153270"/>
            </a:xfrm>
            <a:prstGeom prst="rect">
              <a:avLst/>
            </a:prstGeom>
          </p:spPr>
        </p:pic>
        <p:pic>
          <p:nvPicPr>
            <p:cNvPr id="130" name="図 129">
              <a:extLst>
                <a:ext uri="{FF2B5EF4-FFF2-40B4-BE49-F238E27FC236}">
                  <a16:creationId xmlns:a16="http://schemas.microsoft.com/office/drawing/2014/main" id="{F58EBFA7-1792-4379-B163-D47B949661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66462" y="4816191"/>
              <a:ext cx="323951" cy="153270"/>
            </a:xfrm>
            <a:prstGeom prst="rect">
              <a:avLst/>
            </a:prstGeom>
          </p:spPr>
        </p:pic>
        <p:pic>
          <p:nvPicPr>
            <p:cNvPr id="131" name="図 130">
              <a:extLst>
                <a:ext uri="{FF2B5EF4-FFF2-40B4-BE49-F238E27FC236}">
                  <a16:creationId xmlns:a16="http://schemas.microsoft.com/office/drawing/2014/main" id="{3657FA6C-10AD-4875-98DE-4A790DAB34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24399" y="4635496"/>
              <a:ext cx="323951" cy="153270"/>
            </a:xfrm>
            <a:prstGeom prst="rect">
              <a:avLst/>
            </a:prstGeom>
          </p:spPr>
        </p:pic>
        <p:pic>
          <p:nvPicPr>
            <p:cNvPr id="132" name="図 131">
              <a:extLst>
                <a:ext uri="{FF2B5EF4-FFF2-40B4-BE49-F238E27FC236}">
                  <a16:creationId xmlns:a16="http://schemas.microsoft.com/office/drawing/2014/main" id="{C7A306E1-F2AB-4878-B207-DF6733FC01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71368" y="4640437"/>
              <a:ext cx="323951" cy="153270"/>
            </a:xfrm>
            <a:prstGeom prst="rect">
              <a:avLst/>
            </a:prstGeom>
          </p:spPr>
        </p:pic>
        <p:pic>
          <p:nvPicPr>
            <p:cNvPr id="133" name="図 132">
              <a:extLst>
                <a:ext uri="{FF2B5EF4-FFF2-40B4-BE49-F238E27FC236}">
                  <a16:creationId xmlns:a16="http://schemas.microsoft.com/office/drawing/2014/main" id="{187DEDD7-7F24-44FD-9B3A-19334685FA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99421" y="5512254"/>
              <a:ext cx="323951" cy="153270"/>
            </a:xfrm>
            <a:prstGeom prst="rect">
              <a:avLst/>
            </a:prstGeom>
          </p:spPr>
        </p:pic>
        <p:pic>
          <p:nvPicPr>
            <p:cNvPr id="134" name="図 133">
              <a:extLst>
                <a:ext uri="{FF2B5EF4-FFF2-40B4-BE49-F238E27FC236}">
                  <a16:creationId xmlns:a16="http://schemas.microsoft.com/office/drawing/2014/main" id="{AC818873-05DD-40A4-ABC3-6596145CCE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04327" y="5327575"/>
              <a:ext cx="323951" cy="153270"/>
            </a:xfrm>
            <a:prstGeom prst="rect">
              <a:avLst/>
            </a:prstGeom>
          </p:spPr>
        </p:pic>
        <p:pic>
          <p:nvPicPr>
            <p:cNvPr id="135" name="図 134">
              <a:extLst>
                <a:ext uri="{FF2B5EF4-FFF2-40B4-BE49-F238E27FC236}">
                  <a16:creationId xmlns:a16="http://schemas.microsoft.com/office/drawing/2014/main" id="{6ABB6CD9-1DDC-4BD3-992C-9A1B29EE06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99421" y="5161750"/>
              <a:ext cx="323951" cy="153270"/>
            </a:xfrm>
            <a:prstGeom prst="rect">
              <a:avLst/>
            </a:prstGeom>
          </p:spPr>
        </p:pic>
        <p:pic>
          <p:nvPicPr>
            <p:cNvPr id="136" name="図 135">
              <a:extLst>
                <a:ext uri="{FF2B5EF4-FFF2-40B4-BE49-F238E27FC236}">
                  <a16:creationId xmlns:a16="http://schemas.microsoft.com/office/drawing/2014/main" id="{BB7E5E59-D99B-4B7C-9FD1-09B9B3F768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04327" y="4986002"/>
              <a:ext cx="323951" cy="153270"/>
            </a:xfrm>
            <a:prstGeom prst="rect">
              <a:avLst/>
            </a:prstGeom>
          </p:spPr>
        </p:pic>
        <p:pic>
          <p:nvPicPr>
            <p:cNvPr id="137" name="図 136">
              <a:extLst>
                <a:ext uri="{FF2B5EF4-FFF2-40B4-BE49-F238E27FC236}">
                  <a16:creationId xmlns:a16="http://schemas.microsoft.com/office/drawing/2014/main" id="{BD1061B8-77EB-4E92-A9C1-FD8D267ED5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99419" y="4811248"/>
              <a:ext cx="323951" cy="153270"/>
            </a:xfrm>
            <a:prstGeom prst="rect">
              <a:avLst/>
            </a:prstGeom>
          </p:spPr>
        </p:pic>
        <p:pic>
          <p:nvPicPr>
            <p:cNvPr id="138" name="図 137">
              <a:extLst>
                <a:ext uri="{FF2B5EF4-FFF2-40B4-BE49-F238E27FC236}">
                  <a16:creationId xmlns:a16="http://schemas.microsoft.com/office/drawing/2014/main" id="{A0F3A8B5-9588-404E-8765-891125F135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04325" y="4635496"/>
              <a:ext cx="323951" cy="153270"/>
            </a:xfrm>
            <a:prstGeom prst="rect">
              <a:avLst/>
            </a:prstGeom>
          </p:spPr>
        </p:pic>
        <p:pic>
          <p:nvPicPr>
            <p:cNvPr id="139" name="図 138">
              <a:extLst>
                <a:ext uri="{FF2B5EF4-FFF2-40B4-BE49-F238E27FC236}">
                  <a16:creationId xmlns:a16="http://schemas.microsoft.com/office/drawing/2014/main" id="{FB527102-564B-4353-AC79-0A2142B065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0575" y="5512254"/>
              <a:ext cx="323951" cy="153270"/>
            </a:xfrm>
            <a:prstGeom prst="rect">
              <a:avLst/>
            </a:prstGeom>
          </p:spPr>
        </p:pic>
        <p:pic>
          <p:nvPicPr>
            <p:cNvPr id="140" name="図 139">
              <a:extLst>
                <a:ext uri="{FF2B5EF4-FFF2-40B4-BE49-F238E27FC236}">
                  <a16:creationId xmlns:a16="http://schemas.microsoft.com/office/drawing/2014/main" id="{039DDC3B-576B-4A35-B4D2-B9B14569EA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5480" y="5327574"/>
              <a:ext cx="323951" cy="153270"/>
            </a:xfrm>
            <a:prstGeom prst="rect">
              <a:avLst/>
            </a:prstGeom>
          </p:spPr>
        </p:pic>
        <p:pic>
          <p:nvPicPr>
            <p:cNvPr id="141" name="図 140">
              <a:extLst>
                <a:ext uri="{FF2B5EF4-FFF2-40B4-BE49-F238E27FC236}">
                  <a16:creationId xmlns:a16="http://schemas.microsoft.com/office/drawing/2014/main" id="{4370C79A-AE59-4F9B-AFE0-D1CB32F255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0575" y="5161750"/>
              <a:ext cx="323951" cy="153270"/>
            </a:xfrm>
            <a:prstGeom prst="rect">
              <a:avLst/>
            </a:prstGeom>
          </p:spPr>
        </p:pic>
        <p:pic>
          <p:nvPicPr>
            <p:cNvPr id="142" name="図 141">
              <a:extLst>
                <a:ext uri="{FF2B5EF4-FFF2-40B4-BE49-F238E27FC236}">
                  <a16:creationId xmlns:a16="http://schemas.microsoft.com/office/drawing/2014/main" id="{4CA182AE-C5FE-4D2A-ABCE-8FE4715DC6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5480" y="4985999"/>
              <a:ext cx="323951" cy="153270"/>
            </a:xfrm>
            <a:prstGeom prst="rect">
              <a:avLst/>
            </a:prstGeom>
          </p:spPr>
        </p:pic>
        <p:pic>
          <p:nvPicPr>
            <p:cNvPr id="143" name="図 142">
              <a:extLst>
                <a:ext uri="{FF2B5EF4-FFF2-40B4-BE49-F238E27FC236}">
                  <a16:creationId xmlns:a16="http://schemas.microsoft.com/office/drawing/2014/main" id="{3FC2E9A9-03ED-49B8-8514-B711F5797D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0573" y="4811247"/>
              <a:ext cx="323951" cy="153270"/>
            </a:xfrm>
            <a:prstGeom prst="rect">
              <a:avLst/>
            </a:prstGeom>
          </p:spPr>
        </p:pic>
        <p:pic>
          <p:nvPicPr>
            <p:cNvPr id="144" name="図 143">
              <a:extLst>
                <a:ext uri="{FF2B5EF4-FFF2-40B4-BE49-F238E27FC236}">
                  <a16:creationId xmlns:a16="http://schemas.microsoft.com/office/drawing/2014/main" id="{E17E17FF-FA1F-47F8-9420-3558FFAC0F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5479" y="4635490"/>
              <a:ext cx="323951" cy="153270"/>
            </a:xfrm>
            <a:prstGeom prst="rect">
              <a:avLst/>
            </a:prstGeom>
          </p:spPr>
        </p:pic>
        <p:pic>
          <p:nvPicPr>
            <p:cNvPr id="113" name="図 112">
              <a:extLst>
                <a:ext uri="{FF2B5EF4-FFF2-40B4-BE49-F238E27FC236}">
                  <a16:creationId xmlns:a16="http://schemas.microsoft.com/office/drawing/2014/main" id="{D8B9EA4B-5E7E-4EA9-8C6B-979AFD861C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19496" y="4462675"/>
              <a:ext cx="323950" cy="153269"/>
            </a:xfrm>
            <a:prstGeom prst="rect">
              <a:avLst/>
            </a:prstGeom>
          </p:spPr>
        </p:pic>
        <p:pic>
          <p:nvPicPr>
            <p:cNvPr id="114" name="図 113">
              <a:extLst>
                <a:ext uri="{FF2B5EF4-FFF2-40B4-BE49-F238E27FC236}">
                  <a16:creationId xmlns:a16="http://schemas.microsoft.com/office/drawing/2014/main" id="{BB213B89-6A5D-4D6C-99CF-B6892C78D7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66466" y="4467619"/>
              <a:ext cx="323950" cy="153269"/>
            </a:xfrm>
            <a:prstGeom prst="rect">
              <a:avLst/>
            </a:prstGeom>
          </p:spPr>
        </p:pic>
        <p:pic>
          <p:nvPicPr>
            <p:cNvPr id="115" name="図 114">
              <a:extLst>
                <a:ext uri="{FF2B5EF4-FFF2-40B4-BE49-F238E27FC236}">
                  <a16:creationId xmlns:a16="http://schemas.microsoft.com/office/drawing/2014/main" id="{29769D69-0EAE-4D16-9F98-F07DA05866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24402" y="4285439"/>
              <a:ext cx="323950" cy="153269"/>
            </a:xfrm>
            <a:prstGeom prst="rect">
              <a:avLst/>
            </a:prstGeom>
          </p:spPr>
        </p:pic>
        <p:pic>
          <p:nvPicPr>
            <p:cNvPr id="116" name="図 115">
              <a:extLst>
                <a:ext uri="{FF2B5EF4-FFF2-40B4-BE49-F238E27FC236}">
                  <a16:creationId xmlns:a16="http://schemas.microsoft.com/office/drawing/2014/main" id="{002E2D6A-7F65-48E9-B625-D0B5015FB0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71371" y="4290380"/>
              <a:ext cx="323950" cy="153269"/>
            </a:xfrm>
            <a:prstGeom prst="rect">
              <a:avLst/>
            </a:prstGeom>
          </p:spPr>
        </p:pic>
        <p:pic>
          <p:nvPicPr>
            <p:cNvPr id="117" name="図 116">
              <a:extLst>
                <a:ext uri="{FF2B5EF4-FFF2-40B4-BE49-F238E27FC236}">
                  <a16:creationId xmlns:a16="http://schemas.microsoft.com/office/drawing/2014/main" id="{7BBBFC67-67A5-4FB7-AEFB-AA81F4F6E1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99422" y="4462678"/>
              <a:ext cx="323950" cy="153269"/>
            </a:xfrm>
            <a:prstGeom prst="rect">
              <a:avLst/>
            </a:prstGeom>
          </p:spPr>
        </p:pic>
        <p:pic>
          <p:nvPicPr>
            <p:cNvPr id="118" name="図 117">
              <a:extLst>
                <a:ext uri="{FF2B5EF4-FFF2-40B4-BE49-F238E27FC236}">
                  <a16:creationId xmlns:a16="http://schemas.microsoft.com/office/drawing/2014/main" id="{B453C0D9-4CB8-4E9B-BB64-676C1B5A3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04328" y="4285439"/>
              <a:ext cx="323950" cy="153269"/>
            </a:xfrm>
            <a:prstGeom prst="rect">
              <a:avLst/>
            </a:prstGeom>
          </p:spPr>
        </p:pic>
        <p:pic>
          <p:nvPicPr>
            <p:cNvPr id="119" name="図 118">
              <a:extLst>
                <a:ext uri="{FF2B5EF4-FFF2-40B4-BE49-F238E27FC236}">
                  <a16:creationId xmlns:a16="http://schemas.microsoft.com/office/drawing/2014/main" id="{C56D50BB-6FC4-455F-9DC3-851D8F87F4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0577" y="4462676"/>
              <a:ext cx="323950" cy="153269"/>
            </a:xfrm>
            <a:prstGeom prst="rect">
              <a:avLst/>
            </a:prstGeom>
          </p:spPr>
        </p:pic>
        <p:pic>
          <p:nvPicPr>
            <p:cNvPr id="120" name="図 119">
              <a:extLst>
                <a:ext uri="{FF2B5EF4-FFF2-40B4-BE49-F238E27FC236}">
                  <a16:creationId xmlns:a16="http://schemas.microsoft.com/office/drawing/2014/main" id="{2660CBC5-DC0E-46B5-AF52-E0CDB25D40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5482" y="4285437"/>
              <a:ext cx="323950" cy="153269"/>
            </a:xfrm>
            <a:prstGeom prst="rect">
              <a:avLst/>
            </a:prstGeom>
          </p:spPr>
        </p:pic>
      </p:grpSp>
      <p:pic>
        <p:nvPicPr>
          <p:cNvPr id="153" name="図 152">
            <a:extLst>
              <a:ext uri="{FF2B5EF4-FFF2-40B4-BE49-F238E27FC236}">
                <a16:creationId xmlns:a16="http://schemas.microsoft.com/office/drawing/2014/main" id="{E6ADF5FD-EDC9-495F-91F4-9CF92993DB3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16" y="2480029"/>
            <a:ext cx="80684" cy="71850"/>
          </a:xfrm>
          <a:prstGeom prst="rect">
            <a:avLst/>
          </a:prstGeom>
        </p:spPr>
      </p:pic>
      <p:pic>
        <p:nvPicPr>
          <p:cNvPr id="154" name="図 153">
            <a:extLst>
              <a:ext uri="{FF2B5EF4-FFF2-40B4-BE49-F238E27FC236}">
                <a16:creationId xmlns:a16="http://schemas.microsoft.com/office/drawing/2014/main" id="{38AA1E26-DF71-404A-ADF4-64703F30D2D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995" y="2453461"/>
            <a:ext cx="142926" cy="123173"/>
          </a:xfrm>
          <a:prstGeom prst="rect">
            <a:avLst/>
          </a:prstGeom>
        </p:spPr>
      </p:pic>
      <p:pic>
        <p:nvPicPr>
          <p:cNvPr id="177" name="図 176">
            <a:extLst>
              <a:ext uri="{FF2B5EF4-FFF2-40B4-BE49-F238E27FC236}">
                <a16:creationId xmlns:a16="http://schemas.microsoft.com/office/drawing/2014/main" id="{E3910C96-8280-40C5-866E-51171CFF34B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54" y="1749618"/>
            <a:ext cx="331717" cy="152180"/>
          </a:xfrm>
          <a:prstGeom prst="rect">
            <a:avLst/>
          </a:prstGeom>
        </p:spPr>
      </p:pic>
      <p:pic>
        <p:nvPicPr>
          <p:cNvPr id="178" name="図 177">
            <a:extLst>
              <a:ext uri="{FF2B5EF4-FFF2-40B4-BE49-F238E27FC236}">
                <a16:creationId xmlns:a16="http://schemas.microsoft.com/office/drawing/2014/main" id="{22B7273E-6AC8-4DA6-AA9E-6BE7E53685F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78" y="2720860"/>
            <a:ext cx="424360" cy="124734"/>
          </a:xfrm>
          <a:prstGeom prst="rect">
            <a:avLst/>
          </a:prstGeom>
        </p:spPr>
      </p:pic>
      <p:pic>
        <p:nvPicPr>
          <p:cNvPr id="179" name="図 178">
            <a:extLst>
              <a:ext uri="{FF2B5EF4-FFF2-40B4-BE49-F238E27FC236}">
                <a16:creationId xmlns:a16="http://schemas.microsoft.com/office/drawing/2014/main" id="{D7ECE04D-E3F2-403F-A19F-3422EFF35D4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53" y="2073000"/>
            <a:ext cx="331718" cy="152180"/>
          </a:xfrm>
          <a:prstGeom prst="rect">
            <a:avLst/>
          </a:prstGeom>
        </p:spPr>
      </p:pic>
      <p:pic>
        <p:nvPicPr>
          <p:cNvPr id="180" name="図 179">
            <a:extLst>
              <a:ext uri="{FF2B5EF4-FFF2-40B4-BE49-F238E27FC236}">
                <a16:creationId xmlns:a16="http://schemas.microsoft.com/office/drawing/2014/main" id="{B017236C-52C2-44F0-9375-B378005B294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421971" y="2744764"/>
            <a:ext cx="343248" cy="111479"/>
          </a:xfrm>
          <a:prstGeom prst="rect">
            <a:avLst/>
          </a:prstGeom>
        </p:spPr>
      </p:pic>
      <p:pic>
        <p:nvPicPr>
          <p:cNvPr id="181" name="図 180">
            <a:extLst>
              <a:ext uri="{FF2B5EF4-FFF2-40B4-BE49-F238E27FC236}">
                <a16:creationId xmlns:a16="http://schemas.microsoft.com/office/drawing/2014/main" id="{16A1F85F-79B5-4645-B381-240801FD09A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123" y="2078157"/>
            <a:ext cx="335995" cy="96475"/>
          </a:xfrm>
          <a:prstGeom prst="rect">
            <a:avLst/>
          </a:prstGeom>
        </p:spPr>
      </p:pic>
      <p:pic>
        <p:nvPicPr>
          <p:cNvPr id="184" name="図 183">
            <a:extLst>
              <a:ext uri="{FF2B5EF4-FFF2-40B4-BE49-F238E27FC236}">
                <a16:creationId xmlns:a16="http://schemas.microsoft.com/office/drawing/2014/main" id="{0D47EF57-7C3E-4B8B-98C2-8E2CB27DABC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145" y="2193962"/>
            <a:ext cx="88787" cy="93944"/>
          </a:xfrm>
          <a:prstGeom prst="rect">
            <a:avLst/>
          </a:prstGeom>
        </p:spPr>
      </p:pic>
      <p:pic>
        <p:nvPicPr>
          <p:cNvPr id="186" name="図 185">
            <a:extLst>
              <a:ext uri="{FF2B5EF4-FFF2-40B4-BE49-F238E27FC236}">
                <a16:creationId xmlns:a16="http://schemas.microsoft.com/office/drawing/2014/main" id="{4E7347F3-D028-4FBA-B28A-9761B70F325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520" y="1749618"/>
            <a:ext cx="330086" cy="154085"/>
          </a:xfrm>
          <a:prstGeom prst="rect">
            <a:avLst/>
          </a:prstGeom>
        </p:spPr>
      </p:pic>
      <p:grpSp>
        <p:nvGrpSpPr>
          <p:cNvPr id="109" name="グループ化 108">
            <a:extLst>
              <a:ext uri="{FF2B5EF4-FFF2-40B4-BE49-F238E27FC236}">
                <a16:creationId xmlns:a16="http://schemas.microsoft.com/office/drawing/2014/main" id="{6DE7EC7B-95A8-4DBE-B032-428A19B0C2C1}"/>
              </a:ext>
            </a:extLst>
          </p:cNvPr>
          <p:cNvGrpSpPr/>
          <p:nvPr/>
        </p:nvGrpSpPr>
        <p:grpSpPr>
          <a:xfrm rot="10800000">
            <a:off x="3941923" y="1802841"/>
            <a:ext cx="2569195" cy="1077964"/>
            <a:chOff x="5016817" y="4630555"/>
            <a:chExt cx="2478503" cy="1039912"/>
          </a:xfrm>
        </p:grpSpPr>
        <p:pic>
          <p:nvPicPr>
            <p:cNvPr id="110" name="図 109">
              <a:extLst>
                <a:ext uri="{FF2B5EF4-FFF2-40B4-BE49-F238E27FC236}">
                  <a16:creationId xmlns:a16="http://schemas.microsoft.com/office/drawing/2014/main" id="{EE456B10-3BE9-4548-BAAD-56F6AACFDD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016819" y="5507313"/>
              <a:ext cx="323951" cy="153270"/>
            </a:xfrm>
            <a:prstGeom prst="rect">
              <a:avLst/>
            </a:prstGeom>
          </p:spPr>
        </p:pic>
        <p:pic>
          <p:nvPicPr>
            <p:cNvPr id="111" name="図 110">
              <a:extLst>
                <a:ext uri="{FF2B5EF4-FFF2-40B4-BE49-F238E27FC236}">
                  <a16:creationId xmlns:a16="http://schemas.microsoft.com/office/drawing/2014/main" id="{7B40C05A-1EBD-4E23-875E-796473372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63788" y="5512256"/>
              <a:ext cx="323951" cy="153270"/>
            </a:xfrm>
            <a:prstGeom prst="rect">
              <a:avLst/>
            </a:prstGeom>
          </p:spPr>
        </p:pic>
        <p:pic>
          <p:nvPicPr>
            <p:cNvPr id="112" name="図 111">
              <a:extLst>
                <a:ext uri="{FF2B5EF4-FFF2-40B4-BE49-F238E27FC236}">
                  <a16:creationId xmlns:a16="http://schemas.microsoft.com/office/drawing/2014/main" id="{3B708732-9214-487B-B52D-1ABFA1A043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021724" y="5322634"/>
              <a:ext cx="323951" cy="153270"/>
            </a:xfrm>
            <a:prstGeom prst="rect">
              <a:avLst/>
            </a:prstGeom>
          </p:spPr>
        </p:pic>
        <p:pic>
          <p:nvPicPr>
            <p:cNvPr id="146" name="図 145">
              <a:extLst>
                <a:ext uri="{FF2B5EF4-FFF2-40B4-BE49-F238E27FC236}">
                  <a16:creationId xmlns:a16="http://schemas.microsoft.com/office/drawing/2014/main" id="{24295849-8EAF-4E90-B4ED-B8160405AF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68693" y="5327577"/>
              <a:ext cx="323951" cy="153270"/>
            </a:xfrm>
            <a:prstGeom prst="rect">
              <a:avLst/>
            </a:prstGeom>
          </p:spPr>
        </p:pic>
        <p:pic>
          <p:nvPicPr>
            <p:cNvPr id="147" name="図 146">
              <a:extLst>
                <a:ext uri="{FF2B5EF4-FFF2-40B4-BE49-F238E27FC236}">
                  <a16:creationId xmlns:a16="http://schemas.microsoft.com/office/drawing/2014/main" id="{24AA396D-20B3-4EF5-8A00-9878088DA1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016819" y="5156809"/>
              <a:ext cx="323951" cy="153270"/>
            </a:xfrm>
            <a:prstGeom prst="rect">
              <a:avLst/>
            </a:prstGeom>
          </p:spPr>
        </p:pic>
        <p:pic>
          <p:nvPicPr>
            <p:cNvPr id="148" name="図 147">
              <a:extLst>
                <a:ext uri="{FF2B5EF4-FFF2-40B4-BE49-F238E27FC236}">
                  <a16:creationId xmlns:a16="http://schemas.microsoft.com/office/drawing/2014/main" id="{2D058899-B39B-4EF0-A9B8-36E5BE7BD3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63788" y="5161752"/>
              <a:ext cx="323951" cy="153270"/>
            </a:xfrm>
            <a:prstGeom prst="rect">
              <a:avLst/>
            </a:prstGeom>
          </p:spPr>
        </p:pic>
        <p:pic>
          <p:nvPicPr>
            <p:cNvPr id="149" name="図 148">
              <a:extLst>
                <a:ext uri="{FF2B5EF4-FFF2-40B4-BE49-F238E27FC236}">
                  <a16:creationId xmlns:a16="http://schemas.microsoft.com/office/drawing/2014/main" id="{5AB548AE-3E55-46EE-8C29-C6FA20FB73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021724" y="4981061"/>
              <a:ext cx="323951" cy="153270"/>
            </a:xfrm>
            <a:prstGeom prst="rect">
              <a:avLst/>
            </a:prstGeom>
          </p:spPr>
        </p:pic>
        <p:pic>
          <p:nvPicPr>
            <p:cNvPr id="150" name="図 149">
              <a:extLst>
                <a:ext uri="{FF2B5EF4-FFF2-40B4-BE49-F238E27FC236}">
                  <a16:creationId xmlns:a16="http://schemas.microsoft.com/office/drawing/2014/main" id="{973E882E-DD60-47E2-A521-576E765C09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68693" y="4986002"/>
              <a:ext cx="323951" cy="153270"/>
            </a:xfrm>
            <a:prstGeom prst="rect">
              <a:avLst/>
            </a:prstGeom>
          </p:spPr>
        </p:pic>
        <p:pic>
          <p:nvPicPr>
            <p:cNvPr id="151" name="図 150">
              <a:extLst>
                <a:ext uri="{FF2B5EF4-FFF2-40B4-BE49-F238E27FC236}">
                  <a16:creationId xmlns:a16="http://schemas.microsoft.com/office/drawing/2014/main" id="{5D81665F-BD0A-454F-A992-1C44A6D87C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016817" y="4806307"/>
              <a:ext cx="323951" cy="153270"/>
            </a:xfrm>
            <a:prstGeom prst="rect">
              <a:avLst/>
            </a:prstGeom>
          </p:spPr>
        </p:pic>
        <p:pic>
          <p:nvPicPr>
            <p:cNvPr id="152" name="図 151">
              <a:extLst>
                <a:ext uri="{FF2B5EF4-FFF2-40B4-BE49-F238E27FC236}">
                  <a16:creationId xmlns:a16="http://schemas.microsoft.com/office/drawing/2014/main" id="{F32CCEA5-61A2-44F6-B405-280B4E89D4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63786" y="4811250"/>
              <a:ext cx="323951" cy="153270"/>
            </a:xfrm>
            <a:prstGeom prst="rect">
              <a:avLst/>
            </a:prstGeom>
          </p:spPr>
        </p:pic>
        <p:pic>
          <p:nvPicPr>
            <p:cNvPr id="155" name="図 154">
              <a:extLst>
                <a:ext uri="{FF2B5EF4-FFF2-40B4-BE49-F238E27FC236}">
                  <a16:creationId xmlns:a16="http://schemas.microsoft.com/office/drawing/2014/main" id="{D8D24C14-B65E-45B3-8645-D7B126C966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021723" y="4630555"/>
              <a:ext cx="323951" cy="153270"/>
            </a:xfrm>
            <a:prstGeom prst="rect">
              <a:avLst/>
            </a:prstGeom>
          </p:spPr>
        </p:pic>
        <p:pic>
          <p:nvPicPr>
            <p:cNvPr id="156" name="図 155">
              <a:extLst>
                <a:ext uri="{FF2B5EF4-FFF2-40B4-BE49-F238E27FC236}">
                  <a16:creationId xmlns:a16="http://schemas.microsoft.com/office/drawing/2014/main" id="{983AE009-876A-4741-AD95-417846A50D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68692" y="4635496"/>
              <a:ext cx="323951" cy="153270"/>
            </a:xfrm>
            <a:prstGeom prst="rect">
              <a:avLst/>
            </a:prstGeom>
          </p:spPr>
        </p:pic>
        <p:pic>
          <p:nvPicPr>
            <p:cNvPr id="157" name="図 156">
              <a:extLst>
                <a:ext uri="{FF2B5EF4-FFF2-40B4-BE49-F238E27FC236}">
                  <a16:creationId xmlns:a16="http://schemas.microsoft.com/office/drawing/2014/main" id="{CB3442BE-8D4D-46DD-8AF7-40892394DD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6745" y="5507313"/>
              <a:ext cx="323951" cy="153270"/>
            </a:xfrm>
            <a:prstGeom prst="rect">
              <a:avLst/>
            </a:prstGeom>
          </p:spPr>
        </p:pic>
        <p:pic>
          <p:nvPicPr>
            <p:cNvPr id="158" name="図 157">
              <a:extLst>
                <a:ext uri="{FF2B5EF4-FFF2-40B4-BE49-F238E27FC236}">
                  <a16:creationId xmlns:a16="http://schemas.microsoft.com/office/drawing/2014/main" id="{FA2FB504-DB68-43B5-A267-B802040A0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01651" y="5322634"/>
              <a:ext cx="323951" cy="153270"/>
            </a:xfrm>
            <a:prstGeom prst="rect">
              <a:avLst/>
            </a:prstGeom>
          </p:spPr>
        </p:pic>
        <p:pic>
          <p:nvPicPr>
            <p:cNvPr id="159" name="図 158">
              <a:extLst>
                <a:ext uri="{FF2B5EF4-FFF2-40B4-BE49-F238E27FC236}">
                  <a16:creationId xmlns:a16="http://schemas.microsoft.com/office/drawing/2014/main" id="{C95F5A9F-D1D8-46AB-9024-91EDB16B39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6745" y="5156809"/>
              <a:ext cx="323951" cy="153270"/>
            </a:xfrm>
            <a:prstGeom prst="rect">
              <a:avLst/>
            </a:prstGeom>
          </p:spPr>
        </p:pic>
        <p:pic>
          <p:nvPicPr>
            <p:cNvPr id="160" name="図 159">
              <a:extLst>
                <a:ext uri="{FF2B5EF4-FFF2-40B4-BE49-F238E27FC236}">
                  <a16:creationId xmlns:a16="http://schemas.microsoft.com/office/drawing/2014/main" id="{A2A49D1D-3D62-4D14-B8AE-154E4BADE8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01651" y="4981061"/>
              <a:ext cx="323951" cy="153270"/>
            </a:xfrm>
            <a:prstGeom prst="rect">
              <a:avLst/>
            </a:prstGeom>
          </p:spPr>
        </p:pic>
        <p:pic>
          <p:nvPicPr>
            <p:cNvPr id="161" name="図 160">
              <a:extLst>
                <a:ext uri="{FF2B5EF4-FFF2-40B4-BE49-F238E27FC236}">
                  <a16:creationId xmlns:a16="http://schemas.microsoft.com/office/drawing/2014/main" id="{F76D8C8D-4A1E-4C1F-90CE-E9407F9F6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6743" y="4806307"/>
              <a:ext cx="323951" cy="153270"/>
            </a:xfrm>
            <a:prstGeom prst="rect">
              <a:avLst/>
            </a:prstGeom>
          </p:spPr>
        </p:pic>
        <p:pic>
          <p:nvPicPr>
            <p:cNvPr id="162" name="図 161">
              <a:extLst>
                <a:ext uri="{FF2B5EF4-FFF2-40B4-BE49-F238E27FC236}">
                  <a16:creationId xmlns:a16="http://schemas.microsoft.com/office/drawing/2014/main" id="{BCE9CF19-7B88-4C6E-9A41-62A4622905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01649" y="4630555"/>
              <a:ext cx="323951" cy="153270"/>
            </a:xfrm>
            <a:prstGeom prst="rect">
              <a:avLst/>
            </a:prstGeom>
          </p:spPr>
        </p:pic>
        <p:pic>
          <p:nvPicPr>
            <p:cNvPr id="169" name="図 168">
              <a:extLst>
                <a:ext uri="{FF2B5EF4-FFF2-40B4-BE49-F238E27FC236}">
                  <a16:creationId xmlns:a16="http://schemas.microsoft.com/office/drawing/2014/main" id="{4A8A87D3-8482-4D3D-808B-9353CEE8B0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19495" y="5512254"/>
              <a:ext cx="323951" cy="153270"/>
            </a:xfrm>
            <a:prstGeom prst="rect">
              <a:avLst/>
            </a:prstGeom>
          </p:spPr>
        </p:pic>
        <p:pic>
          <p:nvPicPr>
            <p:cNvPr id="170" name="図 169">
              <a:extLst>
                <a:ext uri="{FF2B5EF4-FFF2-40B4-BE49-F238E27FC236}">
                  <a16:creationId xmlns:a16="http://schemas.microsoft.com/office/drawing/2014/main" id="{18C2FA20-4A77-42C7-AE88-224A136092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66464" y="5517197"/>
              <a:ext cx="323951" cy="153270"/>
            </a:xfrm>
            <a:prstGeom prst="rect">
              <a:avLst/>
            </a:prstGeom>
          </p:spPr>
        </p:pic>
        <p:pic>
          <p:nvPicPr>
            <p:cNvPr id="171" name="図 170">
              <a:extLst>
                <a:ext uri="{FF2B5EF4-FFF2-40B4-BE49-F238E27FC236}">
                  <a16:creationId xmlns:a16="http://schemas.microsoft.com/office/drawing/2014/main" id="{5DEE6B21-0144-4605-BB7B-D71DE3F221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24400" y="5327575"/>
              <a:ext cx="323951" cy="153270"/>
            </a:xfrm>
            <a:prstGeom prst="rect">
              <a:avLst/>
            </a:prstGeom>
          </p:spPr>
        </p:pic>
        <p:pic>
          <p:nvPicPr>
            <p:cNvPr id="172" name="図 171">
              <a:extLst>
                <a:ext uri="{FF2B5EF4-FFF2-40B4-BE49-F238E27FC236}">
                  <a16:creationId xmlns:a16="http://schemas.microsoft.com/office/drawing/2014/main" id="{83AF0721-4D66-437E-BC52-A79DFCCBBB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71369" y="5332518"/>
              <a:ext cx="323951" cy="153270"/>
            </a:xfrm>
            <a:prstGeom prst="rect">
              <a:avLst/>
            </a:prstGeom>
          </p:spPr>
        </p:pic>
        <p:pic>
          <p:nvPicPr>
            <p:cNvPr id="173" name="図 172">
              <a:extLst>
                <a:ext uri="{FF2B5EF4-FFF2-40B4-BE49-F238E27FC236}">
                  <a16:creationId xmlns:a16="http://schemas.microsoft.com/office/drawing/2014/main" id="{DA41187B-C3F9-41A3-9BFF-0583FB9B64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19495" y="5161750"/>
              <a:ext cx="323951" cy="153270"/>
            </a:xfrm>
            <a:prstGeom prst="rect">
              <a:avLst/>
            </a:prstGeom>
          </p:spPr>
        </p:pic>
        <p:pic>
          <p:nvPicPr>
            <p:cNvPr id="174" name="図 173">
              <a:extLst>
                <a:ext uri="{FF2B5EF4-FFF2-40B4-BE49-F238E27FC236}">
                  <a16:creationId xmlns:a16="http://schemas.microsoft.com/office/drawing/2014/main" id="{83B2E91C-FCEC-4101-A38F-1CED200597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66464" y="5166693"/>
              <a:ext cx="323951" cy="153270"/>
            </a:xfrm>
            <a:prstGeom prst="rect">
              <a:avLst/>
            </a:prstGeom>
          </p:spPr>
        </p:pic>
        <p:pic>
          <p:nvPicPr>
            <p:cNvPr id="175" name="図 174">
              <a:extLst>
                <a:ext uri="{FF2B5EF4-FFF2-40B4-BE49-F238E27FC236}">
                  <a16:creationId xmlns:a16="http://schemas.microsoft.com/office/drawing/2014/main" id="{3020BDC2-4CA1-4B87-A2FB-221322E0F7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24400" y="4986002"/>
              <a:ext cx="323951" cy="153270"/>
            </a:xfrm>
            <a:prstGeom prst="rect">
              <a:avLst/>
            </a:prstGeom>
          </p:spPr>
        </p:pic>
        <p:pic>
          <p:nvPicPr>
            <p:cNvPr id="176" name="図 175">
              <a:extLst>
                <a:ext uri="{FF2B5EF4-FFF2-40B4-BE49-F238E27FC236}">
                  <a16:creationId xmlns:a16="http://schemas.microsoft.com/office/drawing/2014/main" id="{BEAA2E9F-DE2E-4995-9A57-B2389B449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71369" y="4990943"/>
              <a:ext cx="323951" cy="153270"/>
            </a:xfrm>
            <a:prstGeom prst="rect">
              <a:avLst/>
            </a:prstGeom>
          </p:spPr>
        </p:pic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B3C1F19E-3A16-44F8-A106-9A96153EAE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19493" y="4811248"/>
              <a:ext cx="323951" cy="153270"/>
            </a:xfrm>
            <a:prstGeom prst="rect">
              <a:avLst/>
            </a:prstGeom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16E8BB40-4FE2-448E-8C79-576792D873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66462" y="4816191"/>
              <a:ext cx="323951" cy="153270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C8C51EEA-9CD0-482C-B947-22B7010867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724399" y="4635496"/>
              <a:ext cx="323951" cy="153270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E7A7AA22-B7F7-4C46-A82E-E639DD32F2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171368" y="4640437"/>
              <a:ext cx="323951" cy="153270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46BA136E-236D-4FAC-89E9-5C3FBE6D19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0575" y="5512254"/>
              <a:ext cx="323951" cy="153270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4CCF7D88-F5E0-41E0-AD4B-FB6347160F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5480" y="5327574"/>
              <a:ext cx="323951" cy="153270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C152C4B8-088C-481C-9BB8-2AEA693B78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0575" y="5161750"/>
              <a:ext cx="323951" cy="153270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F18D2D57-4E1F-4EAA-AC69-EAC49AAE1C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5480" y="4985999"/>
              <a:ext cx="323951" cy="153270"/>
            </a:xfrm>
            <a:prstGeom prst="rect">
              <a:avLst/>
            </a:prstGeom>
          </p:spPr>
        </p:pic>
        <p:pic>
          <p:nvPicPr>
            <p:cNvPr id="206" name="図 205">
              <a:extLst>
                <a:ext uri="{FF2B5EF4-FFF2-40B4-BE49-F238E27FC236}">
                  <a16:creationId xmlns:a16="http://schemas.microsoft.com/office/drawing/2014/main" id="{22D9F08C-3886-428B-9A8E-B13B2A2C41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0573" y="4811247"/>
              <a:ext cx="323951" cy="153270"/>
            </a:xfrm>
            <a:prstGeom prst="rect">
              <a:avLst/>
            </a:prstGeom>
          </p:spPr>
        </p:pic>
        <p:pic>
          <p:nvPicPr>
            <p:cNvPr id="207" name="図 206">
              <a:extLst>
                <a:ext uri="{FF2B5EF4-FFF2-40B4-BE49-F238E27FC236}">
                  <a16:creationId xmlns:a16="http://schemas.microsoft.com/office/drawing/2014/main" id="{5AF680C8-BB7C-426E-B204-22ADDF1AEC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315479" y="4635490"/>
              <a:ext cx="323951" cy="153270"/>
            </a:xfrm>
            <a:prstGeom prst="rect">
              <a:avLst/>
            </a:prstGeom>
          </p:spPr>
        </p:pic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3D03C3B1-8F33-6A7C-4713-A54E67749295}"/>
              </a:ext>
            </a:extLst>
          </p:cNvPr>
          <p:cNvGrpSpPr/>
          <p:nvPr/>
        </p:nvGrpSpPr>
        <p:grpSpPr>
          <a:xfrm>
            <a:off x="1897781" y="4016795"/>
            <a:ext cx="2604411" cy="1440832"/>
            <a:chOff x="1897781" y="3980935"/>
            <a:chExt cx="2604411" cy="1440832"/>
          </a:xfrm>
        </p:grpSpPr>
        <p:pic>
          <p:nvPicPr>
            <p:cNvPr id="242" name="図 241">
              <a:extLst>
                <a:ext uri="{FF2B5EF4-FFF2-40B4-BE49-F238E27FC236}">
                  <a16:creationId xmlns:a16="http://schemas.microsoft.com/office/drawing/2014/main" id="{DBFFA8C9-2275-4761-B8D0-B2350BCA88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97783" y="5257765"/>
              <a:ext cx="335805" cy="158878"/>
            </a:xfrm>
            <a:prstGeom prst="rect">
              <a:avLst/>
            </a:prstGeom>
          </p:spPr>
        </p:pic>
        <p:pic>
          <p:nvPicPr>
            <p:cNvPr id="243" name="図 242">
              <a:extLst>
                <a:ext uri="{FF2B5EF4-FFF2-40B4-BE49-F238E27FC236}">
                  <a16:creationId xmlns:a16="http://schemas.microsoft.com/office/drawing/2014/main" id="{9CA72846-BA70-4933-94FF-FE3606CB8F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61107" y="5262889"/>
              <a:ext cx="335805" cy="158878"/>
            </a:xfrm>
            <a:prstGeom prst="rect">
              <a:avLst/>
            </a:prstGeom>
          </p:spPr>
        </p:pic>
        <p:pic>
          <p:nvPicPr>
            <p:cNvPr id="244" name="図 243">
              <a:extLst>
                <a:ext uri="{FF2B5EF4-FFF2-40B4-BE49-F238E27FC236}">
                  <a16:creationId xmlns:a16="http://schemas.microsoft.com/office/drawing/2014/main" id="{D0C48ECA-F8F9-4500-8711-908D0D830C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902867" y="5075293"/>
              <a:ext cx="335805" cy="158878"/>
            </a:xfrm>
            <a:prstGeom prst="rect">
              <a:avLst/>
            </a:prstGeom>
          </p:spPr>
        </p:pic>
        <p:pic>
          <p:nvPicPr>
            <p:cNvPr id="245" name="図 244">
              <a:extLst>
                <a:ext uri="{FF2B5EF4-FFF2-40B4-BE49-F238E27FC236}">
                  <a16:creationId xmlns:a16="http://schemas.microsoft.com/office/drawing/2014/main" id="{1D316EA4-BFB7-4280-A04D-61517899A0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66191" y="5071452"/>
              <a:ext cx="335805" cy="158878"/>
            </a:xfrm>
            <a:prstGeom prst="rect">
              <a:avLst/>
            </a:prstGeom>
          </p:spPr>
        </p:pic>
        <p:pic>
          <p:nvPicPr>
            <p:cNvPr id="246" name="図 245">
              <a:extLst>
                <a:ext uri="{FF2B5EF4-FFF2-40B4-BE49-F238E27FC236}">
                  <a16:creationId xmlns:a16="http://schemas.microsoft.com/office/drawing/2014/main" id="{5F9A1CA4-DECB-4BD4-B783-7E18B798C0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97783" y="4894435"/>
              <a:ext cx="335805" cy="158878"/>
            </a:xfrm>
            <a:prstGeom prst="rect">
              <a:avLst/>
            </a:prstGeom>
          </p:spPr>
        </p:pic>
        <p:pic>
          <p:nvPicPr>
            <p:cNvPr id="247" name="図 246">
              <a:extLst>
                <a:ext uri="{FF2B5EF4-FFF2-40B4-BE49-F238E27FC236}">
                  <a16:creationId xmlns:a16="http://schemas.microsoft.com/office/drawing/2014/main" id="{768C314B-7E39-4FB0-8315-E05F04F222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61107" y="4899559"/>
              <a:ext cx="335805" cy="158878"/>
            </a:xfrm>
            <a:prstGeom prst="rect">
              <a:avLst/>
            </a:prstGeom>
          </p:spPr>
        </p:pic>
        <p:pic>
          <p:nvPicPr>
            <p:cNvPr id="248" name="図 247">
              <a:extLst>
                <a:ext uri="{FF2B5EF4-FFF2-40B4-BE49-F238E27FC236}">
                  <a16:creationId xmlns:a16="http://schemas.microsoft.com/office/drawing/2014/main" id="{5D867EED-205B-49EE-A526-C70F9833EA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902867" y="4712256"/>
              <a:ext cx="335805" cy="158878"/>
            </a:xfrm>
            <a:prstGeom prst="rect">
              <a:avLst/>
            </a:prstGeom>
          </p:spPr>
        </p:pic>
        <p:pic>
          <p:nvPicPr>
            <p:cNvPr id="249" name="図 248">
              <a:extLst>
                <a:ext uri="{FF2B5EF4-FFF2-40B4-BE49-F238E27FC236}">
                  <a16:creationId xmlns:a16="http://schemas.microsoft.com/office/drawing/2014/main" id="{2245C01F-5ED5-4CA7-834C-21D4402290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66191" y="4717378"/>
              <a:ext cx="335805" cy="158878"/>
            </a:xfrm>
            <a:prstGeom prst="rect">
              <a:avLst/>
            </a:prstGeom>
          </p:spPr>
        </p:pic>
        <p:pic>
          <p:nvPicPr>
            <p:cNvPr id="250" name="図 249">
              <a:extLst>
                <a:ext uri="{FF2B5EF4-FFF2-40B4-BE49-F238E27FC236}">
                  <a16:creationId xmlns:a16="http://schemas.microsoft.com/office/drawing/2014/main" id="{27DA4A0D-897A-4958-A337-42B8E00374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97781" y="4531108"/>
              <a:ext cx="335805" cy="158878"/>
            </a:xfrm>
            <a:prstGeom prst="rect">
              <a:avLst/>
            </a:prstGeom>
          </p:spPr>
        </p:pic>
        <p:pic>
          <p:nvPicPr>
            <p:cNvPr id="251" name="図 250">
              <a:extLst>
                <a:ext uri="{FF2B5EF4-FFF2-40B4-BE49-F238E27FC236}">
                  <a16:creationId xmlns:a16="http://schemas.microsoft.com/office/drawing/2014/main" id="{DA436983-0EB5-45A6-93C7-B1DCFD9A1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61105" y="4536232"/>
              <a:ext cx="335805" cy="158878"/>
            </a:xfrm>
            <a:prstGeom prst="rect">
              <a:avLst/>
            </a:prstGeom>
          </p:spPr>
        </p:pic>
        <p:pic>
          <p:nvPicPr>
            <p:cNvPr id="252" name="図 251">
              <a:extLst>
                <a:ext uri="{FF2B5EF4-FFF2-40B4-BE49-F238E27FC236}">
                  <a16:creationId xmlns:a16="http://schemas.microsoft.com/office/drawing/2014/main" id="{0EAFC351-8A72-4865-A2B4-A32999218F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902866" y="4348925"/>
              <a:ext cx="335805" cy="158878"/>
            </a:xfrm>
            <a:prstGeom prst="rect">
              <a:avLst/>
            </a:prstGeom>
          </p:spPr>
        </p:pic>
        <p:pic>
          <p:nvPicPr>
            <p:cNvPr id="253" name="図 252">
              <a:extLst>
                <a:ext uri="{FF2B5EF4-FFF2-40B4-BE49-F238E27FC236}">
                  <a16:creationId xmlns:a16="http://schemas.microsoft.com/office/drawing/2014/main" id="{76D96CC1-3ED6-45A4-A742-4D79A8DAB1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66190" y="4354047"/>
              <a:ext cx="335805" cy="158878"/>
            </a:xfrm>
            <a:prstGeom prst="rect">
              <a:avLst/>
            </a:prstGeom>
          </p:spPr>
        </p:pic>
        <p:pic>
          <p:nvPicPr>
            <p:cNvPr id="254" name="図 253">
              <a:extLst>
                <a:ext uri="{FF2B5EF4-FFF2-40B4-BE49-F238E27FC236}">
                  <a16:creationId xmlns:a16="http://schemas.microsoft.com/office/drawing/2014/main" id="{CB407511-6EF2-4A77-96BE-BBA9C4630DF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09907" y="5257765"/>
              <a:ext cx="335805" cy="158878"/>
            </a:xfrm>
            <a:prstGeom prst="rect">
              <a:avLst/>
            </a:prstGeom>
          </p:spPr>
        </p:pic>
        <p:pic>
          <p:nvPicPr>
            <p:cNvPr id="255" name="図 254">
              <a:extLst>
                <a:ext uri="{FF2B5EF4-FFF2-40B4-BE49-F238E27FC236}">
                  <a16:creationId xmlns:a16="http://schemas.microsoft.com/office/drawing/2014/main" id="{52656F17-EA3D-440F-8C57-9063B7A7D6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14992" y="5066328"/>
              <a:ext cx="335805" cy="158878"/>
            </a:xfrm>
            <a:prstGeom prst="rect">
              <a:avLst/>
            </a:prstGeom>
          </p:spPr>
        </p:pic>
        <p:pic>
          <p:nvPicPr>
            <p:cNvPr id="256" name="図 255">
              <a:extLst>
                <a:ext uri="{FF2B5EF4-FFF2-40B4-BE49-F238E27FC236}">
                  <a16:creationId xmlns:a16="http://schemas.microsoft.com/office/drawing/2014/main" id="{53041855-55AF-41E8-8DC5-78EE93321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09907" y="4894435"/>
              <a:ext cx="335805" cy="158878"/>
            </a:xfrm>
            <a:prstGeom prst="rect">
              <a:avLst/>
            </a:prstGeom>
          </p:spPr>
        </p:pic>
        <p:pic>
          <p:nvPicPr>
            <p:cNvPr id="257" name="図 256">
              <a:extLst>
                <a:ext uri="{FF2B5EF4-FFF2-40B4-BE49-F238E27FC236}">
                  <a16:creationId xmlns:a16="http://schemas.microsoft.com/office/drawing/2014/main" id="{2F00F80F-098F-4B3A-8AF5-38CF89B4CE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14992" y="4712256"/>
              <a:ext cx="335805" cy="158878"/>
            </a:xfrm>
            <a:prstGeom prst="rect">
              <a:avLst/>
            </a:prstGeom>
          </p:spPr>
        </p:pic>
        <p:pic>
          <p:nvPicPr>
            <p:cNvPr id="258" name="図 257">
              <a:extLst>
                <a:ext uri="{FF2B5EF4-FFF2-40B4-BE49-F238E27FC236}">
                  <a16:creationId xmlns:a16="http://schemas.microsoft.com/office/drawing/2014/main" id="{55023F08-F17F-4EB5-827D-FA0899B8AA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09905" y="4531108"/>
              <a:ext cx="335805" cy="158878"/>
            </a:xfrm>
            <a:prstGeom prst="rect">
              <a:avLst/>
            </a:prstGeom>
          </p:spPr>
        </p:pic>
        <p:pic>
          <p:nvPicPr>
            <p:cNvPr id="259" name="図 258">
              <a:extLst>
                <a:ext uri="{FF2B5EF4-FFF2-40B4-BE49-F238E27FC236}">
                  <a16:creationId xmlns:a16="http://schemas.microsoft.com/office/drawing/2014/main" id="{0C43C70A-9869-4E8A-9989-AC7FB4CE43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14990" y="4348925"/>
              <a:ext cx="335805" cy="158878"/>
            </a:xfrm>
            <a:prstGeom prst="rect">
              <a:avLst/>
            </a:prstGeom>
          </p:spPr>
        </p:pic>
        <p:pic>
          <p:nvPicPr>
            <p:cNvPr id="266" name="図 265">
              <a:extLst>
                <a:ext uri="{FF2B5EF4-FFF2-40B4-BE49-F238E27FC236}">
                  <a16:creationId xmlns:a16="http://schemas.microsoft.com/office/drawing/2014/main" id="{84A911BA-4AFC-4C46-B9D1-7BF1D3EB1F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897784" y="4169780"/>
              <a:ext cx="335804" cy="158877"/>
            </a:xfrm>
            <a:prstGeom prst="rect">
              <a:avLst/>
            </a:prstGeom>
          </p:spPr>
        </p:pic>
        <p:pic>
          <p:nvPicPr>
            <p:cNvPr id="267" name="図 266">
              <a:extLst>
                <a:ext uri="{FF2B5EF4-FFF2-40B4-BE49-F238E27FC236}">
                  <a16:creationId xmlns:a16="http://schemas.microsoft.com/office/drawing/2014/main" id="{0CC11352-6C60-4877-BEE7-470F3252A6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61109" y="4174905"/>
              <a:ext cx="335804" cy="158877"/>
            </a:xfrm>
            <a:prstGeom prst="rect">
              <a:avLst/>
            </a:prstGeom>
          </p:spPr>
        </p:pic>
        <p:pic>
          <p:nvPicPr>
            <p:cNvPr id="268" name="図 267">
              <a:extLst>
                <a:ext uri="{FF2B5EF4-FFF2-40B4-BE49-F238E27FC236}">
                  <a16:creationId xmlns:a16="http://schemas.microsoft.com/office/drawing/2014/main" id="{EDE3A54E-5A68-4C40-A171-ECBB11353E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902869" y="3986059"/>
              <a:ext cx="335804" cy="158877"/>
            </a:xfrm>
            <a:prstGeom prst="rect">
              <a:avLst/>
            </a:prstGeom>
          </p:spPr>
        </p:pic>
        <p:pic>
          <p:nvPicPr>
            <p:cNvPr id="269" name="図 268">
              <a:extLst>
                <a:ext uri="{FF2B5EF4-FFF2-40B4-BE49-F238E27FC236}">
                  <a16:creationId xmlns:a16="http://schemas.microsoft.com/office/drawing/2014/main" id="{F7341222-B0FE-470A-9980-4027DA4F39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66194" y="3991181"/>
              <a:ext cx="335804" cy="158877"/>
            </a:xfrm>
            <a:prstGeom prst="rect">
              <a:avLst/>
            </a:prstGeom>
          </p:spPr>
        </p:pic>
        <p:pic>
          <p:nvPicPr>
            <p:cNvPr id="270" name="図 269">
              <a:extLst>
                <a:ext uri="{FF2B5EF4-FFF2-40B4-BE49-F238E27FC236}">
                  <a16:creationId xmlns:a16="http://schemas.microsoft.com/office/drawing/2014/main" id="{533FCE4A-10CC-4402-9A40-B50B5DD2DE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09908" y="4169783"/>
              <a:ext cx="335804" cy="158877"/>
            </a:xfrm>
            <a:prstGeom prst="rect">
              <a:avLst/>
            </a:prstGeom>
          </p:spPr>
        </p:pic>
        <p:pic>
          <p:nvPicPr>
            <p:cNvPr id="271" name="図 270">
              <a:extLst>
                <a:ext uri="{FF2B5EF4-FFF2-40B4-BE49-F238E27FC236}">
                  <a16:creationId xmlns:a16="http://schemas.microsoft.com/office/drawing/2014/main" id="{24D18D0B-9A17-496A-9B68-DBB532865D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14993" y="3986059"/>
              <a:ext cx="335804" cy="158877"/>
            </a:xfrm>
            <a:prstGeom prst="rect">
              <a:avLst/>
            </a:prstGeom>
          </p:spPr>
        </p:pic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A36C6DC7-DB27-E94C-7FFC-4443E95139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49178" y="5252641"/>
              <a:ext cx="335805" cy="158878"/>
            </a:xfrm>
            <a:prstGeom prst="rect">
              <a:avLst/>
            </a:prstGeom>
          </p:spPr>
        </p:pic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18E58E42-33DB-20DF-5C12-89BF5737BF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12502" y="5257765"/>
              <a:ext cx="335805" cy="158878"/>
            </a:xfrm>
            <a:prstGeom prst="rect">
              <a:avLst/>
            </a:prstGeom>
          </p:spPr>
        </p:pic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762BACB7-F362-7618-D861-F7F3E3B14B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54262" y="5061204"/>
              <a:ext cx="335805" cy="158878"/>
            </a:xfrm>
            <a:prstGeom prst="rect">
              <a:avLst/>
            </a:prstGeom>
          </p:spPr>
        </p:pic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FE4F2C87-0CE9-0034-2CB6-92E8047A2F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17586" y="5066328"/>
              <a:ext cx="335805" cy="158878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BFCD06BA-4C05-9896-2374-CFF24DB7C4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49178" y="4889311"/>
              <a:ext cx="335805" cy="158878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3DEF09E6-AA06-7028-34FA-94F7DF9F40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12502" y="4894435"/>
              <a:ext cx="335805" cy="158878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6A275B8F-3260-FBAA-15EC-C567909BED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54262" y="4707132"/>
              <a:ext cx="335805" cy="158878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29280784-36E8-3FE4-0FBE-082BFD803A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17586" y="4712254"/>
              <a:ext cx="335805" cy="158878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C01E46A0-492E-8BAA-711A-456E4494AA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49176" y="4525984"/>
              <a:ext cx="335805" cy="158878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7549A391-86CC-7D75-8476-0B44E1FAAA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12500" y="4531108"/>
              <a:ext cx="335805" cy="158878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49957B0D-F1CF-7AA6-7B19-0FF9AB03E0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54261" y="4343801"/>
              <a:ext cx="335805" cy="158878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28453157-16DE-49DF-232D-FEAB87C9E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17585" y="4348923"/>
              <a:ext cx="335805" cy="158878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1CF66C6E-F9E3-C1CC-DEE4-8E92806AD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61302" y="5252641"/>
              <a:ext cx="335805" cy="158878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EE22562C-F3C2-D564-ACE5-94B984678B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66387" y="5061204"/>
              <a:ext cx="335805" cy="158878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563F9CC4-2414-0706-F5A2-24A3CA755E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61302" y="4889311"/>
              <a:ext cx="335805" cy="158878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FC5283A3-3542-6573-C90D-7112AA694D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66387" y="4707132"/>
              <a:ext cx="335805" cy="158878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6212E778-8E0E-7B39-1ACB-C2DE5ED715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61300" y="4525984"/>
              <a:ext cx="335805" cy="158878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4A58350B-F1FD-E1D0-2F0F-0B94E15B98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66385" y="4343801"/>
              <a:ext cx="335805" cy="158878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F210BDE7-18D4-C723-ACB2-F8C0840793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49179" y="4164656"/>
              <a:ext cx="335804" cy="158877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2AF17D1F-8240-7967-42AB-6EBADE1C92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12504" y="4169781"/>
              <a:ext cx="335804" cy="158877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EB0F9B72-8361-4659-0B65-F43ABAC06D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54264" y="3980935"/>
              <a:ext cx="335804" cy="158877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5568DF4E-617A-F74B-067F-EE38707BD8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17589" y="3986057"/>
              <a:ext cx="335804" cy="158877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2FAD7396-CDEB-3ECF-4C44-666CC15ACB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61303" y="4164659"/>
              <a:ext cx="335804" cy="158877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155853B9-3F1A-45B5-CED5-A86C6C9446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166388" y="3980935"/>
              <a:ext cx="335804" cy="158877"/>
            </a:xfrm>
            <a:prstGeom prst="rect">
              <a:avLst/>
            </a:prstGeom>
          </p:spPr>
        </p:pic>
      </p:grpSp>
      <p:pic>
        <p:nvPicPr>
          <p:cNvPr id="2" name="図 1">
            <a:extLst>
              <a:ext uri="{FF2B5EF4-FFF2-40B4-BE49-F238E27FC236}">
                <a16:creationId xmlns:a16="http://schemas.microsoft.com/office/drawing/2014/main" id="{EE2249AF-AFBD-FCF8-A4D9-BED41725EEC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020040" y="5736485"/>
            <a:ext cx="343248" cy="111479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7038DA50-8DD2-D27E-2BA8-F629D524155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021776" y="5743011"/>
            <a:ext cx="343248" cy="111479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F2A9C089-BCC9-C099-5B4F-A7F6F57FB99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060509" y="1449554"/>
            <a:ext cx="343248" cy="11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369222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1993</TotalTime>
  <Words>0</Words>
  <Application>Microsoft Office PowerPoint</Application>
  <PresentationFormat>A4 210 x 297 mm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デザインの設定</vt:lpstr>
      <vt:lpstr>1_デザインの設定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渡辺 忠明</cp:lastModifiedBy>
  <cp:revision>163</cp:revision>
  <cp:lastPrinted>2021-05-12T09:48:10Z</cp:lastPrinted>
  <dcterms:created xsi:type="dcterms:W3CDTF">2017-02-16T14:19:57Z</dcterms:created>
  <dcterms:modified xsi:type="dcterms:W3CDTF">2023-04-17T08:31:55Z</dcterms:modified>
</cp:coreProperties>
</file>