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79C2A13C-DB61-4FB4-BF79-B45260D4DE65}">
          <p14:sldIdLst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69" autoAdjust="0"/>
    <p:restoredTop sz="95214" autoAdjust="0"/>
  </p:normalViewPr>
  <p:slideViewPr>
    <p:cSldViewPr snapToGrid="0">
      <p:cViewPr varScale="1">
        <p:scale>
          <a:sx n="100" d="100"/>
          <a:sy n="100" d="100"/>
        </p:scale>
        <p:origin x="324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297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AB3F5C30-57E4-4D16-A1AA-67FBA5FED33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8886487-2BA9-4EBD-9BE7-CC80840D84F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98D44-DD9F-4C7F-B0E6-6576029A26CE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294B61F-B1D4-4564-94DF-91C59A1CA16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56C90E6-D5EE-4078-A21C-0631B781B3D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096CD8-F258-463F-9563-29EB5F089C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6897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3B1176-C156-498A-AADA-2A40695121C0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283E44-8B89-41A9-8597-5CE090AF54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396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3610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4347C944-1806-5B11-D4E1-5A805D955E7B}"/>
              </a:ext>
            </a:extLst>
          </p:cNvPr>
          <p:cNvGrpSpPr/>
          <p:nvPr userDrawn="1"/>
        </p:nvGrpSpPr>
        <p:grpSpPr>
          <a:xfrm>
            <a:off x="0" y="0"/>
            <a:ext cx="1522716" cy="1107729"/>
            <a:chOff x="193951" y="1674529"/>
            <a:chExt cx="1522716" cy="1107729"/>
          </a:xfrm>
        </p:grpSpPr>
        <p:sp>
          <p:nvSpPr>
            <p:cNvPr id="2" name="フリーフォーム: 図形 1">
              <a:extLst>
                <a:ext uri="{FF2B5EF4-FFF2-40B4-BE49-F238E27FC236}">
                  <a16:creationId xmlns:a16="http://schemas.microsoft.com/office/drawing/2014/main" id="{F495ACE8-B658-EB73-35BB-CF4D0BF0B0A2}"/>
                </a:ext>
              </a:extLst>
            </p:cNvPr>
            <p:cNvSpPr/>
            <p:nvPr userDrawn="1"/>
          </p:nvSpPr>
          <p:spPr>
            <a:xfrm>
              <a:off x="193951" y="1674529"/>
              <a:ext cx="1522716" cy="1107729"/>
            </a:xfrm>
            <a:custGeom>
              <a:avLst/>
              <a:gdLst>
                <a:gd name="connsiteX0" fmla="*/ 0 w 1374895"/>
                <a:gd name="connsiteY0" fmla="*/ 0 h 1107729"/>
                <a:gd name="connsiteX1" fmla="*/ 1374896 w 1374895"/>
                <a:gd name="connsiteY1" fmla="*/ 0 h 1107729"/>
                <a:gd name="connsiteX2" fmla="*/ 1374896 w 1374895"/>
                <a:gd name="connsiteY2" fmla="*/ 1107729 h 1107729"/>
                <a:gd name="connsiteX3" fmla="*/ 0 w 1374895"/>
                <a:gd name="connsiteY3" fmla="*/ 1107729 h 1107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4895" h="1107729">
                  <a:moveTo>
                    <a:pt x="0" y="0"/>
                  </a:moveTo>
                  <a:lnTo>
                    <a:pt x="1374896" y="0"/>
                  </a:lnTo>
                  <a:lnTo>
                    <a:pt x="1374896" y="1107729"/>
                  </a:lnTo>
                  <a:lnTo>
                    <a:pt x="0" y="1107729"/>
                  </a:lnTo>
                  <a:close/>
                </a:path>
              </a:pathLst>
            </a:custGeom>
            <a:solidFill>
              <a:srgbClr val="666666"/>
            </a:solidFill>
            <a:ln w="125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1B536DFC-968C-8FE4-CB8E-57766FD887D1}"/>
                </a:ext>
              </a:extLst>
            </p:cNvPr>
            <p:cNvSpPr txBox="1"/>
            <p:nvPr userDrawn="1"/>
          </p:nvSpPr>
          <p:spPr>
            <a:xfrm>
              <a:off x="447218" y="1738020"/>
              <a:ext cx="111704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altLang="ja-JP" sz="6000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3</a:t>
              </a:r>
              <a:r>
                <a:rPr lang="ja-JP" altLang="en-US" sz="6000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F</a:t>
              </a:r>
            </a:p>
          </p:txBody>
        </p:sp>
      </p:grpSp>
      <p:pic>
        <p:nvPicPr>
          <p:cNvPr id="7" name="図 6">
            <a:extLst>
              <a:ext uri="{FF2B5EF4-FFF2-40B4-BE49-F238E27FC236}">
                <a16:creationId xmlns:a16="http://schemas.microsoft.com/office/drawing/2014/main" id="{43D7963F-B6C7-7F31-A052-DB7E056DFD5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040" y="2066401"/>
            <a:ext cx="2344435" cy="862728"/>
          </a:xfrm>
          <a:prstGeom prst="rect">
            <a:avLst/>
          </a:prstGeom>
        </p:spPr>
      </p:pic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72488E08-AC3F-945F-FB6C-B7077387ED95}"/>
              </a:ext>
            </a:extLst>
          </p:cNvPr>
          <p:cNvSpPr/>
          <p:nvPr userDrawn="1"/>
        </p:nvSpPr>
        <p:spPr>
          <a:xfrm>
            <a:off x="253267" y="3429000"/>
            <a:ext cx="2240765" cy="2419350"/>
          </a:xfrm>
          <a:prstGeom prst="roundRect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Rectangle 12">
            <a:extLst>
              <a:ext uri="{FF2B5EF4-FFF2-40B4-BE49-F238E27FC236}">
                <a16:creationId xmlns:a16="http://schemas.microsoft.com/office/drawing/2014/main" id="{2DBC5E90-B44A-21D8-B53D-D7F0FF75814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398015" y="4739769"/>
            <a:ext cx="986849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プロジェクター</a:t>
            </a:r>
            <a:endParaRPr kumimoji="0" lang="ja-JP" altLang="ja-JP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12">
            <a:extLst>
              <a:ext uri="{FF2B5EF4-FFF2-40B4-BE49-F238E27FC236}">
                <a16:creationId xmlns:a16="http://schemas.microsoft.com/office/drawing/2014/main" id="{8F8A64D6-BFE0-748B-0D9F-F9614132B42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13181" y="5259733"/>
            <a:ext cx="833835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スクリーン</a:t>
            </a:r>
            <a:endParaRPr kumimoji="0" lang="ja-JP" altLang="ja-JP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Rectangle 12">
            <a:extLst>
              <a:ext uri="{FF2B5EF4-FFF2-40B4-BE49-F238E27FC236}">
                <a16:creationId xmlns:a16="http://schemas.microsoft.com/office/drawing/2014/main" id="{5824A186-4315-9AA9-71B7-BFA26C21937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385330" y="5250207"/>
            <a:ext cx="986849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ホワイトボード</a:t>
            </a:r>
            <a:endParaRPr kumimoji="0" lang="ja-JP" altLang="ja-JP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12">
            <a:extLst>
              <a:ext uri="{FF2B5EF4-FFF2-40B4-BE49-F238E27FC236}">
                <a16:creationId xmlns:a16="http://schemas.microsoft.com/office/drawing/2014/main" id="{3B9F0AF6-845D-9E78-4F74-56B533ACA4B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933377" y="4193854"/>
            <a:ext cx="334946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演台</a:t>
            </a:r>
            <a:endParaRPr kumimoji="0" lang="ja-JP" altLang="ja-JP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12">
            <a:extLst>
              <a:ext uri="{FF2B5EF4-FFF2-40B4-BE49-F238E27FC236}">
                <a16:creationId xmlns:a16="http://schemas.microsoft.com/office/drawing/2014/main" id="{51174A17-C5DE-317D-F6E0-E52D1B865AA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9718" y="4178815"/>
            <a:ext cx="901242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Rectangle 12">
            <a:extLst>
              <a:ext uri="{FF2B5EF4-FFF2-40B4-BE49-F238E27FC236}">
                <a16:creationId xmlns:a16="http://schemas.microsoft.com/office/drawing/2014/main" id="{ABE06569-846B-DD13-30BC-807991CA466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486144" y="3634857"/>
            <a:ext cx="986849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机（椅子なし）</a:t>
            </a:r>
            <a:endParaRPr kumimoji="0" lang="ja-JP" altLang="ja-JP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Rectangle 12">
            <a:extLst>
              <a:ext uri="{FF2B5EF4-FFF2-40B4-BE49-F238E27FC236}">
                <a16:creationId xmlns:a16="http://schemas.microsoft.com/office/drawing/2014/main" id="{6F996B98-93AC-3FCC-3641-A8E8CDAC664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423116" y="4193854"/>
            <a:ext cx="284552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椅子</a:t>
            </a:r>
            <a:endParaRPr kumimoji="0" lang="ja-JP" altLang="ja-JP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Rectangle 12">
            <a:extLst>
              <a:ext uri="{FF2B5EF4-FFF2-40B4-BE49-F238E27FC236}">
                <a16:creationId xmlns:a16="http://schemas.microsoft.com/office/drawing/2014/main" id="{4DBEB2FC-A56E-E55D-8597-D8D1A35198F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13181" y="4746901"/>
            <a:ext cx="901241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kumimoji="0" lang="ja-JP" altLang="en-US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Rectangle 12">
            <a:extLst>
              <a:ext uri="{FF2B5EF4-FFF2-40B4-BE49-F238E27FC236}">
                <a16:creationId xmlns:a16="http://schemas.microsoft.com/office/drawing/2014/main" id="{27FFDC85-E679-E589-8CC7-4AC6D3ABD33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33766" y="3632888"/>
            <a:ext cx="880656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1050" b="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0" lang="ja-JP" altLang="en-US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23CF2D40-E4F2-734B-871F-21D355F10576}"/>
              </a:ext>
            </a:extLst>
          </p:cNvPr>
          <p:cNvSpPr txBox="1"/>
          <p:nvPr userDrawn="1"/>
        </p:nvSpPr>
        <p:spPr>
          <a:xfrm>
            <a:off x="752385" y="3245406"/>
            <a:ext cx="12912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spc="0" baseline="0" dirty="0">
                <a:ln/>
                <a:solidFill>
                  <a:srgbClr val="666666"/>
                </a:solidFill>
                <a:latin typeface="Arial"/>
                <a:cs typeface="Arial"/>
                <a:sym typeface="Arial"/>
                <a:rtl val="0"/>
              </a:rPr>
              <a:t>equipment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838B0625-AC29-4FA4-66EE-EEED0B89CF9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7142" y="74466"/>
            <a:ext cx="7969891" cy="6680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23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956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" name="グループ化 138">
            <a:extLst>
              <a:ext uri="{FF2B5EF4-FFF2-40B4-BE49-F238E27FC236}">
                <a16:creationId xmlns:a16="http://schemas.microsoft.com/office/drawing/2014/main" id="{02F00B87-0E3C-E2A6-C187-9DE336AC7A7C}"/>
              </a:ext>
            </a:extLst>
          </p:cNvPr>
          <p:cNvGrpSpPr/>
          <p:nvPr/>
        </p:nvGrpSpPr>
        <p:grpSpPr>
          <a:xfrm>
            <a:off x="3532166" y="4253454"/>
            <a:ext cx="3439627" cy="1491546"/>
            <a:chOff x="3371731" y="4377554"/>
            <a:chExt cx="3439627" cy="1491546"/>
          </a:xfrm>
        </p:grpSpPr>
        <p:pic>
          <p:nvPicPr>
            <p:cNvPr id="122" name="図 121">
              <a:extLst>
                <a:ext uri="{FF2B5EF4-FFF2-40B4-BE49-F238E27FC236}">
                  <a16:creationId xmlns:a16="http://schemas.microsoft.com/office/drawing/2014/main" id="{7F3169F8-37AA-4D2E-A2D9-3B6492D6372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6470467" y="5708952"/>
              <a:ext cx="335805" cy="158878"/>
            </a:xfrm>
            <a:prstGeom prst="rect">
              <a:avLst/>
            </a:prstGeom>
          </p:spPr>
        </p:pic>
        <p:pic>
          <p:nvPicPr>
            <p:cNvPr id="124" name="図 123">
              <a:extLst>
                <a:ext uri="{FF2B5EF4-FFF2-40B4-BE49-F238E27FC236}">
                  <a16:creationId xmlns:a16="http://schemas.microsoft.com/office/drawing/2014/main" id="{ABFD9699-41B2-478A-9F46-C946DBD708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6475551" y="5519420"/>
              <a:ext cx="335805" cy="158878"/>
            </a:xfrm>
            <a:prstGeom prst="rect">
              <a:avLst/>
            </a:prstGeom>
          </p:spPr>
        </p:pic>
        <p:pic>
          <p:nvPicPr>
            <p:cNvPr id="126" name="図 125">
              <a:extLst>
                <a:ext uri="{FF2B5EF4-FFF2-40B4-BE49-F238E27FC236}">
                  <a16:creationId xmlns:a16="http://schemas.microsoft.com/office/drawing/2014/main" id="{B9AAAF8C-DC77-4581-BEF7-6F3F98C962A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6470467" y="5330382"/>
              <a:ext cx="335805" cy="158878"/>
            </a:xfrm>
            <a:prstGeom prst="rect">
              <a:avLst/>
            </a:prstGeom>
          </p:spPr>
        </p:pic>
        <p:pic>
          <p:nvPicPr>
            <p:cNvPr id="128" name="図 127">
              <a:extLst>
                <a:ext uri="{FF2B5EF4-FFF2-40B4-BE49-F238E27FC236}">
                  <a16:creationId xmlns:a16="http://schemas.microsoft.com/office/drawing/2014/main" id="{59A43A0F-2882-4D9D-B7F8-EA2472672EE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6475551" y="5136771"/>
              <a:ext cx="335805" cy="158878"/>
            </a:xfrm>
            <a:prstGeom prst="rect">
              <a:avLst/>
            </a:prstGeom>
          </p:spPr>
        </p:pic>
        <p:pic>
          <p:nvPicPr>
            <p:cNvPr id="130" name="図 129">
              <a:extLst>
                <a:ext uri="{FF2B5EF4-FFF2-40B4-BE49-F238E27FC236}">
                  <a16:creationId xmlns:a16="http://schemas.microsoft.com/office/drawing/2014/main" id="{F58EBFA7-1792-4379-B163-D47B949661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6470465" y="4949910"/>
              <a:ext cx="335805" cy="158878"/>
            </a:xfrm>
            <a:prstGeom prst="rect">
              <a:avLst/>
            </a:prstGeom>
          </p:spPr>
        </p:pic>
        <p:pic>
          <p:nvPicPr>
            <p:cNvPr id="132" name="図 131">
              <a:extLst>
                <a:ext uri="{FF2B5EF4-FFF2-40B4-BE49-F238E27FC236}">
                  <a16:creationId xmlns:a16="http://schemas.microsoft.com/office/drawing/2014/main" id="{C7A306E1-F2AB-4878-B207-DF6733FC012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6475550" y="4760105"/>
              <a:ext cx="335805" cy="158878"/>
            </a:xfrm>
            <a:prstGeom prst="rect">
              <a:avLst/>
            </a:prstGeom>
          </p:spPr>
        </p:pic>
        <p:pic>
          <p:nvPicPr>
            <p:cNvPr id="114" name="図 113">
              <a:extLst>
                <a:ext uri="{FF2B5EF4-FFF2-40B4-BE49-F238E27FC236}">
                  <a16:creationId xmlns:a16="http://schemas.microsoft.com/office/drawing/2014/main" id="{BB213B89-6A5D-4D6C-99CF-B6892C78D72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6470469" y="4577153"/>
              <a:ext cx="335804" cy="158877"/>
            </a:xfrm>
            <a:prstGeom prst="rect">
              <a:avLst/>
            </a:prstGeom>
          </p:spPr>
        </p:pic>
        <p:pic>
          <p:nvPicPr>
            <p:cNvPr id="116" name="図 115">
              <a:extLst>
                <a:ext uri="{FF2B5EF4-FFF2-40B4-BE49-F238E27FC236}">
                  <a16:creationId xmlns:a16="http://schemas.microsoft.com/office/drawing/2014/main" id="{002E2D6A-7F65-48E9-B625-D0B5015FB01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6475554" y="4380094"/>
              <a:ext cx="335804" cy="158877"/>
            </a:xfrm>
            <a:prstGeom prst="rect">
              <a:avLst/>
            </a:prstGeom>
          </p:spPr>
        </p:pic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0AD0F8C2-6A58-8A50-D367-8B11E9DE5EA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6033795" y="5708952"/>
              <a:ext cx="335805" cy="158878"/>
            </a:xfrm>
            <a:prstGeom prst="rect">
              <a:avLst/>
            </a:prstGeom>
          </p:spPr>
        </p:pic>
        <p:pic>
          <p:nvPicPr>
            <p:cNvPr id="4" name="図 3">
              <a:extLst>
                <a:ext uri="{FF2B5EF4-FFF2-40B4-BE49-F238E27FC236}">
                  <a16:creationId xmlns:a16="http://schemas.microsoft.com/office/drawing/2014/main" id="{47E9D3D2-3EC6-A400-97DA-95EC78AC4FA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6038879" y="5519420"/>
              <a:ext cx="335805" cy="158878"/>
            </a:xfrm>
            <a:prstGeom prst="rect">
              <a:avLst/>
            </a:prstGeom>
          </p:spPr>
        </p:pic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A25E45EA-51AA-1336-64C1-9DCFBADCE13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6033795" y="5330382"/>
              <a:ext cx="335805" cy="158878"/>
            </a:xfrm>
            <a:prstGeom prst="rect">
              <a:avLst/>
            </a:prstGeom>
          </p:spPr>
        </p:pic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13AF9B05-8351-8FB5-0534-0DCDDEA1891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6038879" y="5136771"/>
              <a:ext cx="335805" cy="158878"/>
            </a:xfrm>
            <a:prstGeom prst="rect">
              <a:avLst/>
            </a:prstGeom>
          </p:spPr>
        </p:pic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34C90109-21EE-F603-167A-4BA421B6C5F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6033793" y="4949910"/>
              <a:ext cx="335805" cy="158878"/>
            </a:xfrm>
            <a:prstGeom prst="rect">
              <a:avLst/>
            </a:prstGeom>
          </p:spPr>
        </p:pic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A73EBFEF-1F7E-8467-C8C7-F30E3CC1326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6038878" y="4760105"/>
              <a:ext cx="335805" cy="158878"/>
            </a:xfrm>
            <a:prstGeom prst="rect">
              <a:avLst/>
            </a:prstGeom>
          </p:spPr>
        </p:pic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CE7F5EC8-2016-D74E-749B-D3F29EF40EB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6033797" y="4577153"/>
              <a:ext cx="335804" cy="158877"/>
            </a:xfrm>
            <a:prstGeom prst="rect">
              <a:avLst/>
            </a:prstGeom>
          </p:spPr>
        </p:pic>
        <p:pic>
          <p:nvPicPr>
            <p:cNvPr id="16" name="図 15">
              <a:extLst>
                <a:ext uri="{FF2B5EF4-FFF2-40B4-BE49-F238E27FC236}">
                  <a16:creationId xmlns:a16="http://schemas.microsoft.com/office/drawing/2014/main" id="{7D852C9D-35A3-A96F-EB88-FFE827FA202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6038882" y="4380094"/>
              <a:ext cx="335804" cy="158877"/>
            </a:xfrm>
            <a:prstGeom prst="rect">
              <a:avLst/>
            </a:prstGeom>
          </p:spPr>
        </p:pic>
        <p:pic>
          <p:nvPicPr>
            <p:cNvPr id="17" name="図 16">
              <a:extLst>
                <a:ext uri="{FF2B5EF4-FFF2-40B4-BE49-F238E27FC236}">
                  <a16:creationId xmlns:a16="http://schemas.microsoft.com/office/drawing/2014/main" id="{68EEA53F-CA8C-1856-AA22-0FEB834D877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5595796" y="5706412"/>
              <a:ext cx="335805" cy="158878"/>
            </a:xfrm>
            <a:prstGeom prst="rect">
              <a:avLst/>
            </a:prstGeom>
          </p:spPr>
        </p:pic>
        <p:pic>
          <p:nvPicPr>
            <p:cNvPr id="36" name="図 35">
              <a:extLst>
                <a:ext uri="{FF2B5EF4-FFF2-40B4-BE49-F238E27FC236}">
                  <a16:creationId xmlns:a16="http://schemas.microsoft.com/office/drawing/2014/main" id="{9D5615A7-3C9A-212D-5004-E26962BB564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5600880" y="5516880"/>
              <a:ext cx="335805" cy="158878"/>
            </a:xfrm>
            <a:prstGeom prst="rect">
              <a:avLst/>
            </a:prstGeom>
          </p:spPr>
        </p:pic>
        <p:pic>
          <p:nvPicPr>
            <p:cNvPr id="37" name="図 36">
              <a:extLst>
                <a:ext uri="{FF2B5EF4-FFF2-40B4-BE49-F238E27FC236}">
                  <a16:creationId xmlns:a16="http://schemas.microsoft.com/office/drawing/2014/main" id="{C9F5FF63-2864-9B64-C5FB-E4EFBE503BF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5595796" y="5327842"/>
              <a:ext cx="335805" cy="158878"/>
            </a:xfrm>
            <a:prstGeom prst="rect">
              <a:avLst/>
            </a:prstGeom>
          </p:spPr>
        </p:pic>
        <p:pic>
          <p:nvPicPr>
            <p:cNvPr id="38" name="図 37">
              <a:extLst>
                <a:ext uri="{FF2B5EF4-FFF2-40B4-BE49-F238E27FC236}">
                  <a16:creationId xmlns:a16="http://schemas.microsoft.com/office/drawing/2014/main" id="{0BC22AC1-3E4E-E7BB-4189-DD34BD185D1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5600880" y="5134231"/>
              <a:ext cx="335805" cy="158878"/>
            </a:xfrm>
            <a:prstGeom prst="rect">
              <a:avLst/>
            </a:prstGeom>
          </p:spPr>
        </p:pic>
        <p:pic>
          <p:nvPicPr>
            <p:cNvPr id="39" name="図 38">
              <a:extLst>
                <a:ext uri="{FF2B5EF4-FFF2-40B4-BE49-F238E27FC236}">
                  <a16:creationId xmlns:a16="http://schemas.microsoft.com/office/drawing/2014/main" id="{7A0202CE-1C11-560B-538F-F5EC824BB6B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5595794" y="4947370"/>
              <a:ext cx="335805" cy="158878"/>
            </a:xfrm>
            <a:prstGeom prst="rect">
              <a:avLst/>
            </a:prstGeom>
          </p:spPr>
        </p:pic>
        <p:pic>
          <p:nvPicPr>
            <p:cNvPr id="40" name="図 39">
              <a:extLst>
                <a:ext uri="{FF2B5EF4-FFF2-40B4-BE49-F238E27FC236}">
                  <a16:creationId xmlns:a16="http://schemas.microsoft.com/office/drawing/2014/main" id="{F3165142-5353-0F4A-F178-D9F868E7602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5600879" y="4757565"/>
              <a:ext cx="335805" cy="158878"/>
            </a:xfrm>
            <a:prstGeom prst="rect">
              <a:avLst/>
            </a:prstGeom>
          </p:spPr>
        </p:pic>
        <p:pic>
          <p:nvPicPr>
            <p:cNvPr id="41" name="図 40">
              <a:extLst>
                <a:ext uri="{FF2B5EF4-FFF2-40B4-BE49-F238E27FC236}">
                  <a16:creationId xmlns:a16="http://schemas.microsoft.com/office/drawing/2014/main" id="{830CCD93-2A85-F1EB-16D4-0FACB32E742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5595798" y="4574613"/>
              <a:ext cx="335804" cy="158877"/>
            </a:xfrm>
            <a:prstGeom prst="rect">
              <a:avLst/>
            </a:prstGeom>
          </p:spPr>
        </p:pic>
        <p:pic>
          <p:nvPicPr>
            <p:cNvPr id="42" name="図 41">
              <a:extLst>
                <a:ext uri="{FF2B5EF4-FFF2-40B4-BE49-F238E27FC236}">
                  <a16:creationId xmlns:a16="http://schemas.microsoft.com/office/drawing/2014/main" id="{81230E35-CA5E-F8DF-02C3-28D7B325A5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5600883" y="4377554"/>
              <a:ext cx="335804" cy="158877"/>
            </a:xfrm>
            <a:prstGeom prst="rect">
              <a:avLst/>
            </a:prstGeom>
          </p:spPr>
        </p:pic>
        <p:pic>
          <p:nvPicPr>
            <p:cNvPr id="43" name="図 42">
              <a:extLst>
                <a:ext uri="{FF2B5EF4-FFF2-40B4-BE49-F238E27FC236}">
                  <a16:creationId xmlns:a16="http://schemas.microsoft.com/office/drawing/2014/main" id="{1F80B28A-A625-E8BE-8346-1E1817BFA5F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5159124" y="5706412"/>
              <a:ext cx="335805" cy="158878"/>
            </a:xfrm>
            <a:prstGeom prst="rect">
              <a:avLst/>
            </a:prstGeom>
          </p:spPr>
        </p:pic>
        <p:pic>
          <p:nvPicPr>
            <p:cNvPr id="44" name="図 43">
              <a:extLst>
                <a:ext uri="{FF2B5EF4-FFF2-40B4-BE49-F238E27FC236}">
                  <a16:creationId xmlns:a16="http://schemas.microsoft.com/office/drawing/2014/main" id="{72BF4FFE-DC66-3714-EBF3-D74ED2A01A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5164208" y="5516880"/>
              <a:ext cx="335805" cy="158878"/>
            </a:xfrm>
            <a:prstGeom prst="rect">
              <a:avLst/>
            </a:prstGeom>
          </p:spPr>
        </p:pic>
        <p:pic>
          <p:nvPicPr>
            <p:cNvPr id="45" name="図 44">
              <a:extLst>
                <a:ext uri="{FF2B5EF4-FFF2-40B4-BE49-F238E27FC236}">
                  <a16:creationId xmlns:a16="http://schemas.microsoft.com/office/drawing/2014/main" id="{9C8A6AD6-F9FE-AC97-D92B-3EBD6E021C4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5159124" y="5327842"/>
              <a:ext cx="335805" cy="158878"/>
            </a:xfrm>
            <a:prstGeom prst="rect">
              <a:avLst/>
            </a:prstGeom>
          </p:spPr>
        </p:pic>
        <p:pic>
          <p:nvPicPr>
            <p:cNvPr id="46" name="図 45">
              <a:extLst>
                <a:ext uri="{FF2B5EF4-FFF2-40B4-BE49-F238E27FC236}">
                  <a16:creationId xmlns:a16="http://schemas.microsoft.com/office/drawing/2014/main" id="{1777BF63-614D-4F66-FD11-9ACB0FD3068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5164208" y="5134231"/>
              <a:ext cx="335805" cy="158878"/>
            </a:xfrm>
            <a:prstGeom prst="rect">
              <a:avLst/>
            </a:prstGeom>
          </p:spPr>
        </p:pic>
        <p:pic>
          <p:nvPicPr>
            <p:cNvPr id="47" name="図 46">
              <a:extLst>
                <a:ext uri="{FF2B5EF4-FFF2-40B4-BE49-F238E27FC236}">
                  <a16:creationId xmlns:a16="http://schemas.microsoft.com/office/drawing/2014/main" id="{524AFA7E-A5E6-F90A-1C1B-540C0925C4A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5159122" y="4947370"/>
              <a:ext cx="335805" cy="158878"/>
            </a:xfrm>
            <a:prstGeom prst="rect">
              <a:avLst/>
            </a:prstGeom>
          </p:spPr>
        </p:pic>
        <p:pic>
          <p:nvPicPr>
            <p:cNvPr id="48" name="図 47">
              <a:extLst>
                <a:ext uri="{FF2B5EF4-FFF2-40B4-BE49-F238E27FC236}">
                  <a16:creationId xmlns:a16="http://schemas.microsoft.com/office/drawing/2014/main" id="{FBABCF2B-BDCC-A004-63E3-D416F6B82B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5164207" y="4757565"/>
              <a:ext cx="335805" cy="158878"/>
            </a:xfrm>
            <a:prstGeom prst="rect">
              <a:avLst/>
            </a:prstGeom>
          </p:spPr>
        </p:pic>
        <p:pic>
          <p:nvPicPr>
            <p:cNvPr id="49" name="図 48">
              <a:extLst>
                <a:ext uri="{FF2B5EF4-FFF2-40B4-BE49-F238E27FC236}">
                  <a16:creationId xmlns:a16="http://schemas.microsoft.com/office/drawing/2014/main" id="{B7A52139-A910-CDFA-C80A-12A7A789738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5159126" y="4574613"/>
              <a:ext cx="335804" cy="158877"/>
            </a:xfrm>
            <a:prstGeom prst="rect">
              <a:avLst/>
            </a:prstGeom>
          </p:spPr>
        </p:pic>
        <p:pic>
          <p:nvPicPr>
            <p:cNvPr id="50" name="図 49">
              <a:extLst>
                <a:ext uri="{FF2B5EF4-FFF2-40B4-BE49-F238E27FC236}">
                  <a16:creationId xmlns:a16="http://schemas.microsoft.com/office/drawing/2014/main" id="{47BE223E-EB6C-C8D7-83A1-303E456B8F5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5164211" y="4377554"/>
              <a:ext cx="335804" cy="158877"/>
            </a:xfrm>
            <a:prstGeom prst="rect">
              <a:avLst/>
            </a:prstGeom>
          </p:spPr>
        </p:pic>
        <p:pic>
          <p:nvPicPr>
            <p:cNvPr id="51" name="図 50">
              <a:extLst>
                <a:ext uri="{FF2B5EF4-FFF2-40B4-BE49-F238E27FC236}">
                  <a16:creationId xmlns:a16="http://schemas.microsoft.com/office/drawing/2014/main" id="{89A657F7-F0A0-1637-01B9-FD463E2D4CF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4705936" y="5708952"/>
              <a:ext cx="335805" cy="158878"/>
            </a:xfrm>
            <a:prstGeom prst="rect">
              <a:avLst/>
            </a:prstGeom>
          </p:spPr>
        </p:pic>
        <p:pic>
          <p:nvPicPr>
            <p:cNvPr id="52" name="図 51">
              <a:extLst>
                <a:ext uri="{FF2B5EF4-FFF2-40B4-BE49-F238E27FC236}">
                  <a16:creationId xmlns:a16="http://schemas.microsoft.com/office/drawing/2014/main" id="{EA67E142-7F8A-A10A-CFE5-9573C2982A8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4711020" y="5519420"/>
              <a:ext cx="335805" cy="158878"/>
            </a:xfrm>
            <a:prstGeom prst="rect">
              <a:avLst/>
            </a:prstGeom>
          </p:spPr>
        </p:pic>
        <p:pic>
          <p:nvPicPr>
            <p:cNvPr id="53" name="図 52">
              <a:extLst>
                <a:ext uri="{FF2B5EF4-FFF2-40B4-BE49-F238E27FC236}">
                  <a16:creationId xmlns:a16="http://schemas.microsoft.com/office/drawing/2014/main" id="{3CAEAD39-2C7A-FF97-DE67-E945885556F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4705936" y="5330382"/>
              <a:ext cx="335805" cy="158878"/>
            </a:xfrm>
            <a:prstGeom prst="rect">
              <a:avLst/>
            </a:prstGeom>
          </p:spPr>
        </p:pic>
        <p:pic>
          <p:nvPicPr>
            <p:cNvPr id="54" name="図 53">
              <a:extLst>
                <a:ext uri="{FF2B5EF4-FFF2-40B4-BE49-F238E27FC236}">
                  <a16:creationId xmlns:a16="http://schemas.microsoft.com/office/drawing/2014/main" id="{A573B486-B489-DE68-1EE9-77A2B1905F6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4711020" y="5136771"/>
              <a:ext cx="335805" cy="158878"/>
            </a:xfrm>
            <a:prstGeom prst="rect">
              <a:avLst/>
            </a:prstGeom>
          </p:spPr>
        </p:pic>
        <p:pic>
          <p:nvPicPr>
            <p:cNvPr id="55" name="図 54">
              <a:extLst>
                <a:ext uri="{FF2B5EF4-FFF2-40B4-BE49-F238E27FC236}">
                  <a16:creationId xmlns:a16="http://schemas.microsoft.com/office/drawing/2014/main" id="{0BD18E8F-BEBE-F547-BC7E-138F9660CFE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4705934" y="4949910"/>
              <a:ext cx="335805" cy="158878"/>
            </a:xfrm>
            <a:prstGeom prst="rect">
              <a:avLst/>
            </a:prstGeom>
          </p:spPr>
        </p:pic>
        <p:pic>
          <p:nvPicPr>
            <p:cNvPr id="56" name="図 55">
              <a:extLst>
                <a:ext uri="{FF2B5EF4-FFF2-40B4-BE49-F238E27FC236}">
                  <a16:creationId xmlns:a16="http://schemas.microsoft.com/office/drawing/2014/main" id="{92DC3194-80AF-C87A-35B4-CA7850F5E5C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4711019" y="4760105"/>
              <a:ext cx="335805" cy="158878"/>
            </a:xfrm>
            <a:prstGeom prst="rect">
              <a:avLst/>
            </a:prstGeom>
          </p:spPr>
        </p:pic>
        <p:pic>
          <p:nvPicPr>
            <p:cNvPr id="57" name="図 56">
              <a:extLst>
                <a:ext uri="{FF2B5EF4-FFF2-40B4-BE49-F238E27FC236}">
                  <a16:creationId xmlns:a16="http://schemas.microsoft.com/office/drawing/2014/main" id="{B283A58D-D5B5-4844-B119-2E495944370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4705938" y="4577153"/>
              <a:ext cx="335804" cy="158877"/>
            </a:xfrm>
            <a:prstGeom prst="rect">
              <a:avLst/>
            </a:prstGeom>
          </p:spPr>
        </p:pic>
        <p:pic>
          <p:nvPicPr>
            <p:cNvPr id="58" name="図 57">
              <a:extLst>
                <a:ext uri="{FF2B5EF4-FFF2-40B4-BE49-F238E27FC236}">
                  <a16:creationId xmlns:a16="http://schemas.microsoft.com/office/drawing/2014/main" id="{E54B5AF0-F0EA-6711-B1CE-C5566A967F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4711023" y="4380094"/>
              <a:ext cx="335804" cy="158877"/>
            </a:xfrm>
            <a:prstGeom prst="rect">
              <a:avLst/>
            </a:prstGeom>
          </p:spPr>
        </p:pic>
        <p:pic>
          <p:nvPicPr>
            <p:cNvPr id="59" name="図 58">
              <a:extLst>
                <a:ext uri="{FF2B5EF4-FFF2-40B4-BE49-F238E27FC236}">
                  <a16:creationId xmlns:a16="http://schemas.microsoft.com/office/drawing/2014/main" id="{ACF4A957-FCA3-610A-8FD9-663F8FA29CC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4265454" y="5708952"/>
              <a:ext cx="335805" cy="158878"/>
            </a:xfrm>
            <a:prstGeom prst="rect">
              <a:avLst/>
            </a:prstGeom>
          </p:spPr>
        </p:pic>
        <p:pic>
          <p:nvPicPr>
            <p:cNvPr id="60" name="図 59">
              <a:extLst>
                <a:ext uri="{FF2B5EF4-FFF2-40B4-BE49-F238E27FC236}">
                  <a16:creationId xmlns:a16="http://schemas.microsoft.com/office/drawing/2014/main" id="{20B4B326-8500-CDBA-EEF9-5B3E2E4303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4270538" y="5519420"/>
              <a:ext cx="335805" cy="158878"/>
            </a:xfrm>
            <a:prstGeom prst="rect">
              <a:avLst/>
            </a:prstGeom>
          </p:spPr>
        </p:pic>
        <p:pic>
          <p:nvPicPr>
            <p:cNvPr id="61" name="図 60">
              <a:extLst>
                <a:ext uri="{FF2B5EF4-FFF2-40B4-BE49-F238E27FC236}">
                  <a16:creationId xmlns:a16="http://schemas.microsoft.com/office/drawing/2014/main" id="{63E7BB4E-6841-6500-97AF-B18CFE27C7F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4265454" y="5330382"/>
              <a:ext cx="335805" cy="158878"/>
            </a:xfrm>
            <a:prstGeom prst="rect">
              <a:avLst/>
            </a:prstGeom>
          </p:spPr>
        </p:pic>
        <p:pic>
          <p:nvPicPr>
            <p:cNvPr id="62" name="図 61">
              <a:extLst>
                <a:ext uri="{FF2B5EF4-FFF2-40B4-BE49-F238E27FC236}">
                  <a16:creationId xmlns:a16="http://schemas.microsoft.com/office/drawing/2014/main" id="{9CB8E945-2A9D-820A-C4D0-BA8F82B867B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4270538" y="5136771"/>
              <a:ext cx="335805" cy="158878"/>
            </a:xfrm>
            <a:prstGeom prst="rect">
              <a:avLst/>
            </a:prstGeom>
          </p:spPr>
        </p:pic>
        <p:pic>
          <p:nvPicPr>
            <p:cNvPr id="63" name="図 62">
              <a:extLst>
                <a:ext uri="{FF2B5EF4-FFF2-40B4-BE49-F238E27FC236}">
                  <a16:creationId xmlns:a16="http://schemas.microsoft.com/office/drawing/2014/main" id="{2A1F2814-08B2-4B08-22E1-418CD5DA036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4265452" y="4949910"/>
              <a:ext cx="335805" cy="158878"/>
            </a:xfrm>
            <a:prstGeom prst="rect">
              <a:avLst/>
            </a:prstGeom>
          </p:spPr>
        </p:pic>
        <p:pic>
          <p:nvPicPr>
            <p:cNvPr id="64" name="図 63">
              <a:extLst>
                <a:ext uri="{FF2B5EF4-FFF2-40B4-BE49-F238E27FC236}">
                  <a16:creationId xmlns:a16="http://schemas.microsoft.com/office/drawing/2014/main" id="{C7AE1E03-180D-E31C-9E2C-E3FA6118DF1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4270537" y="4760105"/>
              <a:ext cx="335805" cy="158878"/>
            </a:xfrm>
            <a:prstGeom prst="rect">
              <a:avLst/>
            </a:prstGeom>
          </p:spPr>
        </p:pic>
        <p:pic>
          <p:nvPicPr>
            <p:cNvPr id="65" name="図 64">
              <a:extLst>
                <a:ext uri="{FF2B5EF4-FFF2-40B4-BE49-F238E27FC236}">
                  <a16:creationId xmlns:a16="http://schemas.microsoft.com/office/drawing/2014/main" id="{28A3C602-7E13-242E-50DD-4D0DB9FCCB7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4265456" y="4577153"/>
              <a:ext cx="335804" cy="158877"/>
            </a:xfrm>
            <a:prstGeom prst="rect">
              <a:avLst/>
            </a:prstGeom>
          </p:spPr>
        </p:pic>
        <p:pic>
          <p:nvPicPr>
            <p:cNvPr id="66" name="図 65">
              <a:extLst>
                <a:ext uri="{FF2B5EF4-FFF2-40B4-BE49-F238E27FC236}">
                  <a16:creationId xmlns:a16="http://schemas.microsoft.com/office/drawing/2014/main" id="{19D2D23B-64AF-6C14-B466-9C69E1E50B4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4270541" y="4380094"/>
              <a:ext cx="335804" cy="158877"/>
            </a:xfrm>
            <a:prstGeom prst="rect">
              <a:avLst/>
            </a:prstGeom>
          </p:spPr>
        </p:pic>
        <p:pic>
          <p:nvPicPr>
            <p:cNvPr id="67" name="図 66">
              <a:extLst>
                <a:ext uri="{FF2B5EF4-FFF2-40B4-BE49-F238E27FC236}">
                  <a16:creationId xmlns:a16="http://schemas.microsoft.com/office/drawing/2014/main" id="{66264214-3765-2C50-59E1-DCBA236C653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3816025" y="5710222"/>
              <a:ext cx="335805" cy="158878"/>
            </a:xfrm>
            <a:prstGeom prst="rect">
              <a:avLst/>
            </a:prstGeom>
          </p:spPr>
        </p:pic>
        <p:pic>
          <p:nvPicPr>
            <p:cNvPr id="68" name="図 67">
              <a:extLst>
                <a:ext uri="{FF2B5EF4-FFF2-40B4-BE49-F238E27FC236}">
                  <a16:creationId xmlns:a16="http://schemas.microsoft.com/office/drawing/2014/main" id="{BD05C4CB-6995-F1AE-C7D6-AEB7F821414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3821109" y="5520690"/>
              <a:ext cx="335805" cy="158878"/>
            </a:xfrm>
            <a:prstGeom prst="rect">
              <a:avLst/>
            </a:prstGeom>
          </p:spPr>
        </p:pic>
        <p:pic>
          <p:nvPicPr>
            <p:cNvPr id="69" name="図 68">
              <a:extLst>
                <a:ext uri="{FF2B5EF4-FFF2-40B4-BE49-F238E27FC236}">
                  <a16:creationId xmlns:a16="http://schemas.microsoft.com/office/drawing/2014/main" id="{D0F3D08E-9E39-0014-CFDC-B2B614436C3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3816025" y="5331652"/>
              <a:ext cx="335805" cy="158878"/>
            </a:xfrm>
            <a:prstGeom prst="rect">
              <a:avLst/>
            </a:prstGeom>
          </p:spPr>
        </p:pic>
        <p:pic>
          <p:nvPicPr>
            <p:cNvPr id="70" name="図 69">
              <a:extLst>
                <a:ext uri="{FF2B5EF4-FFF2-40B4-BE49-F238E27FC236}">
                  <a16:creationId xmlns:a16="http://schemas.microsoft.com/office/drawing/2014/main" id="{A600E8D3-44C7-BAEF-B9DE-49371389F46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3821109" y="5138041"/>
              <a:ext cx="335805" cy="158878"/>
            </a:xfrm>
            <a:prstGeom prst="rect">
              <a:avLst/>
            </a:prstGeom>
          </p:spPr>
        </p:pic>
        <p:pic>
          <p:nvPicPr>
            <p:cNvPr id="71" name="図 70">
              <a:extLst>
                <a:ext uri="{FF2B5EF4-FFF2-40B4-BE49-F238E27FC236}">
                  <a16:creationId xmlns:a16="http://schemas.microsoft.com/office/drawing/2014/main" id="{A5C83D9A-5795-E1CE-0DB0-C866A49CC89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3816023" y="4951180"/>
              <a:ext cx="335805" cy="158878"/>
            </a:xfrm>
            <a:prstGeom prst="rect">
              <a:avLst/>
            </a:prstGeom>
          </p:spPr>
        </p:pic>
        <p:pic>
          <p:nvPicPr>
            <p:cNvPr id="72" name="図 71">
              <a:extLst>
                <a:ext uri="{FF2B5EF4-FFF2-40B4-BE49-F238E27FC236}">
                  <a16:creationId xmlns:a16="http://schemas.microsoft.com/office/drawing/2014/main" id="{7A7A8FA2-EAA8-56A2-B4D4-28EE8C15EA8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3821108" y="4761375"/>
              <a:ext cx="335805" cy="158878"/>
            </a:xfrm>
            <a:prstGeom prst="rect">
              <a:avLst/>
            </a:prstGeom>
          </p:spPr>
        </p:pic>
        <p:pic>
          <p:nvPicPr>
            <p:cNvPr id="73" name="図 72">
              <a:extLst>
                <a:ext uri="{FF2B5EF4-FFF2-40B4-BE49-F238E27FC236}">
                  <a16:creationId xmlns:a16="http://schemas.microsoft.com/office/drawing/2014/main" id="{41594421-6435-2CED-17FB-5B1ABC96807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3816027" y="4578423"/>
              <a:ext cx="335804" cy="158877"/>
            </a:xfrm>
            <a:prstGeom prst="rect">
              <a:avLst/>
            </a:prstGeom>
          </p:spPr>
        </p:pic>
        <p:pic>
          <p:nvPicPr>
            <p:cNvPr id="74" name="図 73">
              <a:extLst>
                <a:ext uri="{FF2B5EF4-FFF2-40B4-BE49-F238E27FC236}">
                  <a16:creationId xmlns:a16="http://schemas.microsoft.com/office/drawing/2014/main" id="{1EF0966E-84B5-57C2-3380-62B4D4C5B33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3821112" y="4381364"/>
              <a:ext cx="335804" cy="158877"/>
            </a:xfrm>
            <a:prstGeom prst="rect">
              <a:avLst/>
            </a:prstGeom>
          </p:spPr>
        </p:pic>
        <p:pic>
          <p:nvPicPr>
            <p:cNvPr id="75" name="図 74">
              <a:extLst>
                <a:ext uri="{FF2B5EF4-FFF2-40B4-BE49-F238E27FC236}">
                  <a16:creationId xmlns:a16="http://schemas.microsoft.com/office/drawing/2014/main" id="{00C7A015-FC7A-D179-FE2B-B5ADC855F37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3371733" y="5710222"/>
              <a:ext cx="335805" cy="158878"/>
            </a:xfrm>
            <a:prstGeom prst="rect">
              <a:avLst/>
            </a:prstGeom>
          </p:spPr>
        </p:pic>
        <p:pic>
          <p:nvPicPr>
            <p:cNvPr id="76" name="図 75">
              <a:extLst>
                <a:ext uri="{FF2B5EF4-FFF2-40B4-BE49-F238E27FC236}">
                  <a16:creationId xmlns:a16="http://schemas.microsoft.com/office/drawing/2014/main" id="{F39E4F5B-2C5B-9E1B-93D5-C0050E8F012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3376817" y="5520690"/>
              <a:ext cx="335805" cy="158878"/>
            </a:xfrm>
            <a:prstGeom prst="rect">
              <a:avLst/>
            </a:prstGeom>
          </p:spPr>
        </p:pic>
        <p:pic>
          <p:nvPicPr>
            <p:cNvPr id="77" name="図 76">
              <a:extLst>
                <a:ext uri="{FF2B5EF4-FFF2-40B4-BE49-F238E27FC236}">
                  <a16:creationId xmlns:a16="http://schemas.microsoft.com/office/drawing/2014/main" id="{4115A43A-9565-BE7E-7AD9-3AF7F6ED4D5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3371733" y="5331652"/>
              <a:ext cx="335805" cy="158878"/>
            </a:xfrm>
            <a:prstGeom prst="rect">
              <a:avLst/>
            </a:prstGeom>
          </p:spPr>
        </p:pic>
        <p:pic>
          <p:nvPicPr>
            <p:cNvPr id="78" name="図 77">
              <a:extLst>
                <a:ext uri="{FF2B5EF4-FFF2-40B4-BE49-F238E27FC236}">
                  <a16:creationId xmlns:a16="http://schemas.microsoft.com/office/drawing/2014/main" id="{A7573747-C594-425E-2AEA-639FFDD682D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3376817" y="5138041"/>
              <a:ext cx="335805" cy="158878"/>
            </a:xfrm>
            <a:prstGeom prst="rect">
              <a:avLst/>
            </a:prstGeom>
          </p:spPr>
        </p:pic>
        <p:pic>
          <p:nvPicPr>
            <p:cNvPr id="79" name="図 78">
              <a:extLst>
                <a:ext uri="{FF2B5EF4-FFF2-40B4-BE49-F238E27FC236}">
                  <a16:creationId xmlns:a16="http://schemas.microsoft.com/office/drawing/2014/main" id="{DCD6A0C4-FD0B-61C6-A152-975171D36BF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3371731" y="4951180"/>
              <a:ext cx="335805" cy="158878"/>
            </a:xfrm>
            <a:prstGeom prst="rect">
              <a:avLst/>
            </a:prstGeom>
          </p:spPr>
        </p:pic>
        <p:pic>
          <p:nvPicPr>
            <p:cNvPr id="80" name="図 79">
              <a:extLst>
                <a:ext uri="{FF2B5EF4-FFF2-40B4-BE49-F238E27FC236}">
                  <a16:creationId xmlns:a16="http://schemas.microsoft.com/office/drawing/2014/main" id="{54B3DA6F-EE23-A8D8-EA32-3568ED00307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3376816" y="4761375"/>
              <a:ext cx="335805" cy="158878"/>
            </a:xfrm>
            <a:prstGeom prst="rect">
              <a:avLst/>
            </a:prstGeom>
          </p:spPr>
        </p:pic>
        <p:pic>
          <p:nvPicPr>
            <p:cNvPr id="81" name="図 80">
              <a:extLst>
                <a:ext uri="{FF2B5EF4-FFF2-40B4-BE49-F238E27FC236}">
                  <a16:creationId xmlns:a16="http://schemas.microsoft.com/office/drawing/2014/main" id="{15D3AEA8-E1A6-C617-9A64-02DBB87C8E3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3371735" y="4578423"/>
              <a:ext cx="335804" cy="158877"/>
            </a:xfrm>
            <a:prstGeom prst="rect">
              <a:avLst/>
            </a:prstGeom>
          </p:spPr>
        </p:pic>
        <p:pic>
          <p:nvPicPr>
            <p:cNvPr id="82" name="図 81">
              <a:extLst>
                <a:ext uri="{FF2B5EF4-FFF2-40B4-BE49-F238E27FC236}">
                  <a16:creationId xmlns:a16="http://schemas.microsoft.com/office/drawing/2014/main" id="{F0D1DA6C-9D1F-F570-F50F-A748123638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3376820" y="4381364"/>
              <a:ext cx="335804" cy="158877"/>
            </a:xfrm>
            <a:prstGeom prst="rect">
              <a:avLst/>
            </a:prstGeom>
          </p:spPr>
        </p:pic>
      </p:grpSp>
      <p:grpSp>
        <p:nvGrpSpPr>
          <p:cNvPr id="140" name="グループ化 139">
            <a:extLst>
              <a:ext uri="{FF2B5EF4-FFF2-40B4-BE49-F238E27FC236}">
                <a16:creationId xmlns:a16="http://schemas.microsoft.com/office/drawing/2014/main" id="{069C3930-299E-E4C5-FEA4-12D0BC453138}"/>
              </a:ext>
            </a:extLst>
          </p:cNvPr>
          <p:cNvGrpSpPr/>
          <p:nvPr/>
        </p:nvGrpSpPr>
        <p:grpSpPr>
          <a:xfrm>
            <a:off x="7078485" y="4277204"/>
            <a:ext cx="2105424" cy="1490276"/>
            <a:chOff x="6929644" y="4377555"/>
            <a:chExt cx="2105424" cy="1490276"/>
          </a:xfrm>
        </p:grpSpPr>
        <p:pic>
          <p:nvPicPr>
            <p:cNvPr id="83" name="図 82">
              <a:extLst>
                <a:ext uri="{FF2B5EF4-FFF2-40B4-BE49-F238E27FC236}">
                  <a16:creationId xmlns:a16="http://schemas.microsoft.com/office/drawing/2014/main" id="{AC2C324F-20F5-AA1E-7A55-47C75E30176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8694177" y="5708953"/>
              <a:ext cx="335805" cy="158878"/>
            </a:xfrm>
            <a:prstGeom prst="rect">
              <a:avLst/>
            </a:prstGeom>
          </p:spPr>
        </p:pic>
        <p:pic>
          <p:nvPicPr>
            <p:cNvPr id="84" name="図 83">
              <a:extLst>
                <a:ext uri="{FF2B5EF4-FFF2-40B4-BE49-F238E27FC236}">
                  <a16:creationId xmlns:a16="http://schemas.microsoft.com/office/drawing/2014/main" id="{5798AFC0-1BF8-E9B7-133A-B38EC23499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8699261" y="5519421"/>
              <a:ext cx="335805" cy="158878"/>
            </a:xfrm>
            <a:prstGeom prst="rect">
              <a:avLst/>
            </a:prstGeom>
          </p:spPr>
        </p:pic>
        <p:pic>
          <p:nvPicPr>
            <p:cNvPr id="85" name="図 84">
              <a:extLst>
                <a:ext uri="{FF2B5EF4-FFF2-40B4-BE49-F238E27FC236}">
                  <a16:creationId xmlns:a16="http://schemas.microsoft.com/office/drawing/2014/main" id="{DCA29032-4E81-7DAE-BC29-CCE49EF2E0D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8694177" y="5330383"/>
              <a:ext cx="335805" cy="158878"/>
            </a:xfrm>
            <a:prstGeom prst="rect">
              <a:avLst/>
            </a:prstGeom>
          </p:spPr>
        </p:pic>
        <p:pic>
          <p:nvPicPr>
            <p:cNvPr id="86" name="図 85">
              <a:extLst>
                <a:ext uri="{FF2B5EF4-FFF2-40B4-BE49-F238E27FC236}">
                  <a16:creationId xmlns:a16="http://schemas.microsoft.com/office/drawing/2014/main" id="{A06E4BDF-06FF-3D67-6DE3-7D46ED06DC5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8699261" y="5136772"/>
              <a:ext cx="335805" cy="158878"/>
            </a:xfrm>
            <a:prstGeom prst="rect">
              <a:avLst/>
            </a:prstGeom>
          </p:spPr>
        </p:pic>
        <p:pic>
          <p:nvPicPr>
            <p:cNvPr id="87" name="図 86">
              <a:extLst>
                <a:ext uri="{FF2B5EF4-FFF2-40B4-BE49-F238E27FC236}">
                  <a16:creationId xmlns:a16="http://schemas.microsoft.com/office/drawing/2014/main" id="{3C6F2972-AA59-C4D9-7451-01A90A89FF2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8694175" y="4949911"/>
              <a:ext cx="335805" cy="158878"/>
            </a:xfrm>
            <a:prstGeom prst="rect">
              <a:avLst/>
            </a:prstGeom>
          </p:spPr>
        </p:pic>
        <p:pic>
          <p:nvPicPr>
            <p:cNvPr id="88" name="図 87">
              <a:extLst>
                <a:ext uri="{FF2B5EF4-FFF2-40B4-BE49-F238E27FC236}">
                  <a16:creationId xmlns:a16="http://schemas.microsoft.com/office/drawing/2014/main" id="{B88ACE56-D9A7-1D4D-1556-B146BEC17B2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8699260" y="4760106"/>
              <a:ext cx="335805" cy="158878"/>
            </a:xfrm>
            <a:prstGeom prst="rect">
              <a:avLst/>
            </a:prstGeom>
          </p:spPr>
        </p:pic>
        <p:pic>
          <p:nvPicPr>
            <p:cNvPr id="89" name="図 88">
              <a:extLst>
                <a:ext uri="{FF2B5EF4-FFF2-40B4-BE49-F238E27FC236}">
                  <a16:creationId xmlns:a16="http://schemas.microsoft.com/office/drawing/2014/main" id="{19AE4735-4944-7D34-D155-221C74A4E37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8694179" y="4577154"/>
              <a:ext cx="335804" cy="158877"/>
            </a:xfrm>
            <a:prstGeom prst="rect">
              <a:avLst/>
            </a:prstGeom>
          </p:spPr>
        </p:pic>
        <p:pic>
          <p:nvPicPr>
            <p:cNvPr id="90" name="図 89">
              <a:extLst>
                <a:ext uri="{FF2B5EF4-FFF2-40B4-BE49-F238E27FC236}">
                  <a16:creationId xmlns:a16="http://schemas.microsoft.com/office/drawing/2014/main" id="{9B0E3014-C6FA-BC5E-A171-283B20DEB55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8699264" y="4380095"/>
              <a:ext cx="335804" cy="158877"/>
            </a:xfrm>
            <a:prstGeom prst="rect">
              <a:avLst/>
            </a:prstGeom>
          </p:spPr>
        </p:pic>
        <p:pic>
          <p:nvPicPr>
            <p:cNvPr id="91" name="図 90">
              <a:extLst>
                <a:ext uri="{FF2B5EF4-FFF2-40B4-BE49-F238E27FC236}">
                  <a16:creationId xmlns:a16="http://schemas.microsoft.com/office/drawing/2014/main" id="{E0CAC01D-1374-A7A0-FB82-40B34EE8392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8257505" y="5708953"/>
              <a:ext cx="335805" cy="158878"/>
            </a:xfrm>
            <a:prstGeom prst="rect">
              <a:avLst/>
            </a:prstGeom>
          </p:spPr>
        </p:pic>
        <p:pic>
          <p:nvPicPr>
            <p:cNvPr id="92" name="図 91">
              <a:extLst>
                <a:ext uri="{FF2B5EF4-FFF2-40B4-BE49-F238E27FC236}">
                  <a16:creationId xmlns:a16="http://schemas.microsoft.com/office/drawing/2014/main" id="{153023A1-A60B-B42F-F1CF-54850D8D871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8262589" y="5519421"/>
              <a:ext cx="335805" cy="158878"/>
            </a:xfrm>
            <a:prstGeom prst="rect">
              <a:avLst/>
            </a:prstGeom>
          </p:spPr>
        </p:pic>
        <p:pic>
          <p:nvPicPr>
            <p:cNvPr id="93" name="図 92">
              <a:extLst>
                <a:ext uri="{FF2B5EF4-FFF2-40B4-BE49-F238E27FC236}">
                  <a16:creationId xmlns:a16="http://schemas.microsoft.com/office/drawing/2014/main" id="{EF133E71-85FF-AD4A-9914-4BE328AA3B4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8257505" y="5330383"/>
              <a:ext cx="335805" cy="158878"/>
            </a:xfrm>
            <a:prstGeom prst="rect">
              <a:avLst/>
            </a:prstGeom>
          </p:spPr>
        </p:pic>
        <p:pic>
          <p:nvPicPr>
            <p:cNvPr id="94" name="図 93">
              <a:extLst>
                <a:ext uri="{FF2B5EF4-FFF2-40B4-BE49-F238E27FC236}">
                  <a16:creationId xmlns:a16="http://schemas.microsoft.com/office/drawing/2014/main" id="{019C4DBE-68B4-81E2-4AAE-E3A374D987F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8262589" y="5136772"/>
              <a:ext cx="335805" cy="158878"/>
            </a:xfrm>
            <a:prstGeom prst="rect">
              <a:avLst/>
            </a:prstGeom>
          </p:spPr>
        </p:pic>
        <p:pic>
          <p:nvPicPr>
            <p:cNvPr id="95" name="図 94">
              <a:extLst>
                <a:ext uri="{FF2B5EF4-FFF2-40B4-BE49-F238E27FC236}">
                  <a16:creationId xmlns:a16="http://schemas.microsoft.com/office/drawing/2014/main" id="{F21A514B-C863-DD40-90DE-95ECFFC6225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8257503" y="4949911"/>
              <a:ext cx="335805" cy="158878"/>
            </a:xfrm>
            <a:prstGeom prst="rect">
              <a:avLst/>
            </a:prstGeom>
          </p:spPr>
        </p:pic>
        <p:pic>
          <p:nvPicPr>
            <p:cNvPr id="96" name="図 95">
              <a:extLst>
                <a:ext uri="{FF2B5EF4-FFF2-40B4-BE49-F238E27FC236}">
                  <a16:creationId xmlns:a16="http://schemas.microsoft.com/office/drawing/2014/main" id="{D0D1405C-65BA-D71E-5C23-5ACE31E4E92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8262588" y="4760106"/>
              <a:ext cx="335805" cy="158878"/>
            </a:xfrm>
            <a:prstGeom prst="rect">
              <a:avLst/>
            </a:prstGeom>
          </p:spPr>
        </p:pic>
        <p:pic>
          <p:nvPicPr>
            <p:cNvPr id="97" name="図 96">
              <a:extLst>
                <a:ext uri="{FF2B5EF4-FFF2-40B4-BE49-F238E27FC236}">
                  <a16:creationId xmlns:a16="http://schemas.microsoft.com/office/drawing/2014/main" id="{690C62EB-58C3-DDFE-A8DA-5BEAD258664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8257507" y="4577154"/>
              <a:ext cx="335804" cy="158877"/>
            </a:xfrm>
            <a:prstGeom prst="rect">
              <a:avLst/>
            </a:prstGeom>
          </p:spPr>
        </p:pic>
        <p:pic>
          <p:nvPicPr>
            <p:cNvPr id="98" name="図 97">
              <a:extLst>
                <a:ext uri="{FF2B5EF4-FFF2-40B4-BE49-F238E27FC236}">
                  <a16:creationId xmlns:a16="http://schemas.microsoft.com/office/drawing/2014/main" id="{ADAD3B30-5A8A-1FE5-ACD8-0DF1ED47CA2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8262592" y="4380095"/>
              <a:ext cx="335804" cy="158877"/>
            </a:xfrm>
            <a:prstGeom prst="rect">
              <a:avLst/>
            </a:prstGeom>
          </p:spPr>
        </p:pic>
        <p:pic>
          <p:nvPicPr>
            <p:cNvPr id="99" name="図 98">
              <a:extLst>
                <a:ext uri="{FF2B5EF4-FFF2-40B4-BE49-F238E27FC236}">
                  <a16:creationId xmlns:a16="http://schemas.microsoft.com/office/drawing/2014/main" id="{92964190-A85B-220C-8426-6799684ED5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7819506" y="5706413"/>
              <a:ext cx="335805" cy="158878"/>
            </a:xfrm>
            <a:prstGeom prst="rect">
              <a:avLst/>
            </a:prstGeom>
          </p:spPr>
        </p:pic>
        <p:pic>
          <p:nvPicPr>
            <p:cNvPr id="100" name="図 99">
              <a:extLst>
                <a:ext uri="{FF2B5EF4-FFF2-40B4-BE49-F238E27FC236}">
                  <a16:creationId xmlns:a16="http://schemas.microsoft.com/office/drawing/2014/main" id="{6E20E3DE-612F-2057-BF21-92AA36776CB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7824590" y="5516881"/>
              <a:ext cx="335805" cy="158878"/>
            </a:xfrm>
            <a:prstGeom prst="rect">
              <a:avLst/>
            </a:prstGeom>
          </p:spPr>
        </p:pic>
        <p:pic>
          <p:nvPicPr>
            <p:cNvPr id="101" name="図 100">
              <a:extLst>
                <a:ext uri="{FF2B5EF4-FFF2-40B4-BE49-F238E27FC236}">
                  <a16:creationId xmlns:a16="http://schemas.microsoft.com/office/drawing/2014/main" id="{A840A201-C5D9-BB90-6E38-CA7B428FFDC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7819506" y="5327843"/>
              <a:ext cx="335805" cy="158878"/>
            </a:xfrm>
            <a:prstGeom prst="rect">
              <a:avLst/>
            </a:prstGeom>
          </p:spPr>
        </p:pic>
        <p:pic>
          <p:nvPicPr>
            <p:cNvPr id="102" name="図 101">
              <a:extLst>
                <a:ext uri="{FF2B5EF4-FFF2-40B4-BE49-F238E27FC236}">
                  <a16:creationId xmlns:a16="http://schemas.microsoft.com/office/drawing/2014/main" id="{0D2BDBB0-8309-F4F8-6E43-FD8853772B0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7824590" y="5134232"/>
              <a:ext cx="335805" cy="158878"/>
            </a:xfrm>
            <a:prstGeom prst="rect">
              <a:avLst/>
            </a:prstGeom>
          </p:spPr>
        </p:pic>
        <p:pic>
          <p:nvPicPr>
            <p:cNvPr id="103" name="図 102">
              <a:extLst>
                <a:ext uri="{FF2B5EF4-FFF2-40B4-BE49-F238E27FC236}">
                  <a16:creationId xmlns:a16="http://schemas.microsoft.com/office/drawing/2014/main" id="{8FA19B12-BA95-CE09-DC7F-54DF4B40E22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7819504" y="4947371"/>
              <a:ext cx="335805" cy="158878"/>
            </a:xfrm>
            <a:prstGeom prst="rect">
              <a:avLst/>
            </a:prstGeom>
          </p:spPr>
        </p:pic>
        <p:pic>
          <p:nvPicPr>
            <p:cNvPr id="104" name="図 103">
              <a:extLst>
                <a:ext uri="{FF2B5EF4-FFF2-40B4-BE49-F238E27FC236}">
                  <a16:creationId xmlns:a16="http://schemas.microsoft.com/office/drawing/2014/main" id="{A3C0DAF7-29A6-9341-4DBD-F01937E139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7824589" y="4757566"/>
              <a:ext cx="335805" cy="158878"/>
            </a:xfrm>
            <a:prstGeom prst="rect">
              <a:avLst/>
            </a:prstGeom>
          </p:spPr>
        </p:pic>
        <p:pic>
          <p:nvPicPr>
            <p:cNvPr id="105" name="図 104">
              <a:extLst>
                <a:ext uri="{FF2B5EF4-FFF2-40B4-BE49-F238E27FC236}">
                  <a16:creationId xmlns:a16="http://schemas.microsoft.com/office/drawing/2014/main" id="{1D641257-A2F1-25E2-345A-1C65BD100D6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7819508" y="4574614"/>
              <a:ext cx="335804" cy="158877"/>
            </a:xfrm>
            <a:prstGeom prst="rect">
              <a:avLst/>
            </a:prstGeom>
          </p:spPr>
        </p:pic>
        <p:pic>
          <p:nvPicPr>
            <p:cNvPr id="106" name="図 105">
              <a:extLst>
                <a:ext uri="{FF2B5EF4-FFF2-40B4-BE49-F238E27FC236}">
                  <a16:creationId xmlns:a16="http://schemas.microsoft.com/office/drawing/2014/main" id="{A7B27137-A062-247E-F850-AD2D9A35D44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7824593" y="4377555"/>
              <a:ext cx="335804" cy="158877"/>
            </a:xfrm>
            <a:prstGeom prst="rect">
              <a:avLst/>
            </a:prstGeom>
          </p:spPr>
        </p:pic>
        <p:pic>
          <p:nvPicPr>
            <p:cNvPr id="163" name="図 162">
              <a:extLst>
                <a:ext uri="{FF2B5EF4-FFF2-40B4-BE49-F238E27FC236}">
                  <a16:creationId xmlns:a16="http://schemas.microsoft.com/office/drawing/2014/main" id="{CB1BB812-1586-711C-7429-33DB81EF206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7382834" y="5706413"/>
              <a:ext cx="335805" cy="158878"/>
            </a:xfrm>
            <a:prstGeom prst="rect">
              <a:avLst/>
            </a:prstGeom>
          </p:spPr>
        </p:pic>
        <p:pic>
          <p:nvPicPr>
            <p:cNvPr id="164" name="図 163">
              <a:extLst>
                <a:ext uri="{FF2B5EF4-FFF2-40B4-BE49-F238E27FC236}">
                  <a16:creationId xmlns:a16="http://schemas.microsoft.com/office/drawing/2014/main" id="{976C5B01-5FEE-B16F-AFA5-26967EF0760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7387918" y="5516881"/>
              <a:ext cx="335805" cy="158878"/>
            </a:xfrm>
            <a:prstGeom prst="rect">
              <a:avLst/>
            </a:prstGeom>
          </p:spPr>
        </p:pic>
        <p:pic>
          <p:nvPicPr>
            <p:cNvPr id="165" name="図 164">
              <a:extLst>
                <a:ext uri="{FF2B5EF4-FFF2-40B4-BE49-F238E27FC236}">
                  <a16:creationId xmlns:a16="http://schemas.microsoft.com/office/drawing/2014/main" id="{E02168F9-8075-1526-ED17-75C62C28FBE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7382834" y="5327843"/>
              <a:ext cx="335805" cy="158878"/>
            </a:xfrm>
            <a:prstGeom prst="rect">
              <a:avLst/>
            </a:prstGeom>
          </p:spPr>
        </p:pic>
        <p:pic>
          <p:nvPicPr>
            <p:cNvPr id="166" name="図 165">
              <a:extLst>
                <a:ext uri="{FF2B5EF4-FFF2-40B4-BE49-F238E27FC236}">
                  <a16:creationId xmlns:a16="http://schemas.microsoft.com/office/drawing/2014/main" id="{A904D921-5F68-D698-AB98-852060A8220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7387918" y="5134232"/>
              <a:ext cx="335805" cy="158878"/>
            </a:xfrm>
            <a:prstGeom prst="rect">
              <a:avLst/>
            </a:prstGeom>
          </p:spPr>
        </p:pic>
        <p:pic>
          <p:nvPicPr>
            <p:cNvPr id="167" name="図 166">
              <a:extLst>
                <a:ext uri="{FF2B5EF4-FFF2-40B4-BE49-F238E27FC236}">
                  <a16:creationId xmlns:a16="http://schemas.microsoft.com/office/drawing/2014/main" id="{3B11FA41-B696-01AB-8A3D-066B34D4737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7382832" y="4947371"/>
              <a:ext cx="335805" cy="158878"/>
            </a:xfrm>
            <a:prstGeom prst="rect">
              <a:avLst/>
            </a:prstGeom>
          </p:spPr>
        </p:pic>
        <p:pic>
          <p:nvPicPr>
            <p:cNvPr id="168" name="図 167">
              <a:extLst>
                <a:ext uri="{FF2B5EF4-FFF2-40B4-BE49-F238E27FC236}">
                  <a16:creationId xmlns:a16="http://schemas.microsoft.com/office/drawing/2014/main" id="{2D2785CD-A2D7-9D1E-2B48-03536A2BB9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7387917" y="4757566"/>
              <a:ext cx="335805" cy="158878"/>
            </a:xfrm>
            <a:prstGeom prst="rect">
              <a:avLst/>
            </a:prstGeom>
          </p:spPr>
        </p:pic>
        <p:pic>
          <p:nvPicPr>
            <p:cNvPr id="192" name="図 191">
              <a:extLst>
                <a:ext uri="{FF2B5EF4-FFF2-40B4-BE49-F238E27FC236}">
                  <a16:creationId xmlns:a16="http://schemas.microsoft.com/office/drawing/2014/main" id="{36C25759-226C-FCE3-13A9-87CDEF791F8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7382836" y="4574614"/>
              <a:ext cx="335804" cy="158877"/>
            </a:xfrm>
            <a:prstGeom prst="rect">
              <a:avLst/>
            </a:prstGeom>
          </p:spPr>
        </p:pic>
        <p:pic>
          <p:nvPicPr>
            <p:cNvPr id="193" name="図 192">
              <a:extLst>
                <a:ext uri="{FF2B5EF4-FFF2-40B4-BE49-F238E27FC236}">
                  <a16:creationId xmlns:a16="http://schemas.microsoft.com/office/drawing/2014/main" id="{A6907BA3-399A-D7BE-9285-5BF4E4AC039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7387921" y="4377555"/>
              <a:ext cx="335804" cy="158877"/>
            </a:xfrm>
            <a:prstGeom prst="rect">
              <a:avLst/>
            </a:prstGeom>
          </p:spPr>
        </p:pic>
        <p:pic>
          <p:nvPicPr>
            <p:cNvPr id="194" name="図 193">
              <a:extLst>
                <a:ext uri="{FF2B5EF4-FFF2-40B4-BE49-F238E27FC236}">
                  <a16:creationId xmlns:a16="http://schemas.microsoft.com/office/drawing/2014/main" id="{25E75C35-FD22-1B4E-89AF-278E2E0FD17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6929646" y="5708953"/>
              <a:ext cx="335805" cy="158878"/>
            </a:xfrm>
            <a:prstGeom prst="rect">
              <a:avLst/>
            </a:prstGeom>
          </p:spPr>
        </p:pic>
        <p:pic>
          <p:nvPicPr>
            <p:cNvPr id="195" name="図 194">
              <a:extLst>
                <a:ext uri="{FF2B5EF4-FFF2-40B4-BE49-F238E27FC236}">
                  <a16:creationId xmlns:a16="http://schemas.microsoft.com/office/drawing/2014/main" id="{FC124052-5505-7CA0-BDF9-CD836AA0514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6934730" y="5519421"/>
              <a:ext cx="335805" cy="158878"/>
            </a:xfrm>
            <a:prstGeom prst="rect">
              <a:avLst/>
            </a:prstGeom>
          </p:spPr>
        </p:pic>
        <p:pic>
          <p:nvPicPr>
            <p:cNvPr id="200" name="図 199">
              <a:extLst>
                <a:ext uri="{FF2B5EF4-FFF2-40B4-BE49-F238E27FC236}">
                  <a16:creationId xmlns:a16="http://schemas.microsoft.com/office/drawing/2014/main" id="{295885C0-47F5-CFAB-3A24-06BF3182855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6929646" y="5330383"/>
              <a:ext cx="335805" cy="158878"/>
            </a:xfrm>
            <a:prstGeom prst="rect">
              <a:avLst/>
            </a:prstGeom>
          </p:spPr>
        </p:pic>
        <p:pic>
          <p:nvPicPr>
            <p:cNvPr id="201" name="図 200">
              <a:extLst>
                <a:ext uri="{FF2B5EF4-FFF2-40B4-BE49-F238E27FC236}">
                  <a16:creationId xmlns:a16="http://schemas.microsoft.com/office/drawing/2014/main" id="{D4E8E036-5BC0-1D84-C175-1C4B66CF6B1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6934730" y="5136772"/>
              <a:ext cx="335805" cy="158878"/>
            </a:xfrm>
            <a:prstGeom prst="rect">
              <a:avLst/>
            </a:prstGeom>
          </p:spPr>
        </p:pic>
        <p:pic>
          <p:nvPicPr>
            <p:cNvPr id="208" name="図 207">
              <a:extLst>
                <a:ext uri="{FF2B5EF4-FFF2-40B4-BE49-F238E27FC236}">
                  <a16:creationId xmlns:a16="http://schemas.microsoft.com/office/drawing/2014/main" id="{8F6481E4-1BFF-9366-A689-74D1CBE131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6929644" y="4949911"/>
              <a:ext cx="335805" cy="158878"/>
            </a:xfrm>
            <a:prstGeom prst="rect">
              <a:avLst/>
            </a:prstGeom>
          </p:spPr>
        </p:pic>
        <p:pic>
          <p:nvPicPr>
            <p:cNvPr id="209" name="図 208">
              <a:extLst>
                <a:ext uri="{FF2B5EF4-FFF2-40B4-BE49-F238E27FC236}">
                  <a16:creationId xmlns:a16="http://schemas.microsoft.com/office/drawing/2014/main" id="{44D872DC-998F-B6D0-927A-1FDE275AF86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6934729" y="4760106"/>
              <a:ext cx="335805" cy="158878"/>
            </a:xfrm>
            <a:prstGeom prst="rect">
              <a:avLst/>
            </a:prstGeom>
          </p:spPr>
        </p:pic>
        <p:pic>
          <p:nvPicPr>
            <p:cNvPr id="210" name="図 209">
              <a:extLst>
                <a:ext uri="{FF2B5EF4-FFF2-40B4-BE49-F238E27FC236}">
                  <a16:creationId xmlns:a16="http://schemas.microsoft.com/office/drawing/2014/main" id="{7DE2AD24-E6BD-F739-01BA-1D60126DE14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6929648" y="4577154"/>
              <a:ext cx="335804" cy="158877"/>
            </a:xfrm>
            <a:prstGeom prst="rect">
              <a:avLst/>
            </a:prstGeom>
          </p:spPr>
        </p:pic>
        <p:pic>
          <p:nvPicPr>
            <p:cNvPr id="211" name="図 210">
              <a:extLst>
                <a:ext uri="{FF2B5EF4-FFF2-40B4-BE49-F238E27FC236}">
                  <a16:creationId xmlns:a16="http://schemas.microsoft.com/office/drawing/2014/main" id="{F31D592E-A22C-6161-CB4D-079CE39C792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6934733" y="4380095"/>
              <a:ext cx="335804" cy="158877"/>
            </a:xfrm>
            <a:prstGeom prst="rect">
              <a:avLst/>
            </a:prstGeom>
          </p:spPr>
        </p:pic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F1D5FD1-6884-49BE-302E-984B4F73BAD8}"/>
              </a:ext>
            </a:extLst>
          </p:cNvPr>
          <p:cNvGrpSpPr/>
          <p:nvPr/>
        </p:nvGrpSpPr>
        <p:grpSpPr>
          <a:xfrm rot="10800000">
            <a:off x="5242455" y="1907719"/>
            <a:ext cx="1230753" cy="1111706"/>
            <a:chOff x="5082888" y="2208012"/>
            <a:chExt cx="1230753" cy="1111706"/>
          </a:xfrm>
        </p:grpSpPr>
        <p:pic>
          <p:nvPicPr>
            <p:cNvPr id="231" name="図 230">
              <a:extLst>
                <a:ext uri="{FF2B5EF4-FFF2-40B4-BE49-F238E27FC236}">
                  <a16:creationId xmlns:a16="http://schemas.microsoft.com/office/drawing/2014/main" id="{FF81FCA2-C239-1E21-30D1-C5A57F8E4D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72750" y="3158300"/>
              <a:ext cx="335805" cy="158878"/>
            </a:xfrm>
            <a:prstGeom prst="rect">
              <a:avLst/>
            </a:prstGeom>
          </p:spPr>
        </p:pic>
        <p:pic>
          <p:nvPicPr>
            <p:cNvPr id="232" name="図 231">
              <a:extLst>
                <a:ext uri="{FF2B5EF4-FFF2-40B4-BE49-F238E27FC236}">
                  <a16:creationId xmlns:a16="http://schemas.microsoft.com/office/drawing/2014/main" id="{15E514C6-AB31-D48B-A2B8-1F1A809CB36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77834" y="2964689"/>
              <a:ext cx="335805" cy="158878"/>
            </a:xfrm>
            <a:prstGeom prst="rect">
              <a:avLst/>
            </a:prstGeom>
          </p:spPr>
        </p:pic>
        <p:pic>
          <p:nvPicPr>
            <p:cNvPr id="233" name="図 232">
              <a:extLst>
                <a:ext uri="{FF2B5EF4-FFF2-40B4-BE49-F238E27FC236}">
                  <a16:creationId xmlns:a16="http://schemas.microsoft.com/office/drawing/2014/main" id="{796B2499-9103-1720-E45B-44CDA819AB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72748" y="2777828"/>
              <a:ext cx="335805" cy="158878"/>
            </a:xfrm>
            <a:prstGeom prst="rect">
              <a:avLst/>
            </a:prstGeom>
          </p:spPr>
        </p:pic>
        <p:pic>
          <p:nvPicPr>
            <p:cNvPr id="234" name="図 233">
              <a:extLst>
                <a:ext uri="{FF2B5EF4-FFF2-40B4-BE49-F238E27FC236}">
                  <a16:creationId xmlns:a16="http://schemas.microsoft.com/office/drawing/2014/main" id="{E9FC6F34-4A72-090F-69C0-A073058D159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77833" y="2588023"/>
              <a:ext cx="335805" cy="158878"/>
            </a:xfrm>
            <a:prstGeom prst="rect">
              <a:avLst/>
            </a:prstGeom>
          </p:spPr>
        </p:pic>
        <p:pic>
          <p:nvPicPr>
            <p:cNvPr id="235" name="図 234">
              <a:extLst>
                <a:ext uri="{FF2B5EF4-FFF2-40B4-BE49-F238E27FC236}">
                  <a16:creationId xmlns:a16="http://schemas.microsoft.com/office/drawing/2014/main" id="{BD91B968-4D7F-60EB-B9BC-15A5206612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72752" y="2405071"/>
              <a:ext cx="335804" cy="158877"/>
            </a:xfrm>
            <a:prstGeom prst="rect">
              <a:avLst/>
            </a:prstGeom>
          </p:spPr>
        </p:pic>
        <p:pic>
          <p:nvPicPr>
            <p:cNvPr id="236" name="図 235">
              <a:extLst>
                <a:ext uri="{FF2B5EF4-FFF2-40B4-BE49-F238E27FC236}">
                  <a16:creationId xmlns:a16="http://schemas.microsoft.com/office/drawing/2014/main" id="{4A19AFB6-1005-7EF4-01A8-DDF8D3E03B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77837" y="2208012"/>
              <a:ext cx="335804" cy="158877"/>
            </a:xfrm>
            <a:prstGeom prst="rect">
              <a:avLst/>
            </a:prstGeom>
          </p:spPr>
        </p:pic>
        <p:pic>
          <p:nvPicPr>
            <p:cNvPr id="239" name="図 238">
              <a:extLst>
                <a:ext uri="{FF2B5EF4-FFF2-40B4-BE49-F238E27FC236}">
                  <a16:creationId xmlns:a16="http://schemas.microsoft.com/office/drawing/2014/main" id="{5C08CE9D-3818-A733-3734-B7A1A6911D7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36078" y="3158300"/>
              <a:ext cx="335805" cy="158878"/>
            </a:xfrm>
            <a:prstGeom prst="rect">
              <a:avLst/>
            </a:prstGeom>
          </p:spPr>
        </p:pic>
        <p:pic>
          <p:nvPicPr>
            <p:cNvPr id="240" name="図 239">
              <a:extLst>
                <a:ext uri="{FF2B5EF4-FFF2-40B4-BE49-F238E27FC236}">
                  <a16:creationId xmlns:a16="http://schemas.microsoft.com/office/drawing/2014/main" id="{0061556C-D7F7-5636-371E-594D088E07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41162" y="2964689"/>
              <a:ext cx="335805" cy="158878"/>
            </a:xfrm>
            <a:prstGeom prst="rect">
              <a:avLst/>
            </a:prstGeom>
          </p:spPr>
        </p:pic>
        <p:pic>
          <p:nvPicPr>
            <p:cNvPr id="241" name="図 240">
              <a:extLst>
                <a:ext uri="{FF2B5EF4-FFF2-40B4-BE49-F238E27FC236}">
                  <a16:creationId xmlns:a16="http://schemas.microsoft.com/office/drawing/2014/main" id="{CB2CBEE2-1B39-CFE1-F783-F45A0DB6FA7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36076" y="2777828"/>
              <a:ext cx="335805" cy="158878"/>
            </a:xfrm>
            <a:prstGeom prst="rect">
              <a:avLst/>
            </a:prstGeom>
          </p:spPr>
        </p:pic>
        <p:pic>
          <p:nvPicPr>
            <p:cNvPr id="260" name="図 259">
              <a:extLst>
                <a:ext uri="{FF2B5EF4-FFF2-40B4-BE49-F238E27FC236}">
                  <a16:creationId xmlns:a16="http://schemas.microsoft.com/office/drawing/2014/main" id="{A766D18D-D2B5-9A51-21FA-287321F4E6D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41161" y="2588023"/>
              <a:ext cx="335805" cy="158878"/>
            </a:xfrm>
            <a:prstGeom prst="rect">
              <a:avLst/>
            </a:prstGeom>
          </p:spPr>
        </p:pic>
        <p:pic>
          <p:nvPicPr>
            <p:cNvPr id="261" name="図 260">
              <a:extLst>
                <a:ext uri="{FF2B5EF4-FFF2-40B4-BE49-F238E27FC236}">
                  <a16:creationId xmlns:a16="http://schemas.microsoft.com/office/drawing/2014/main" id="{F2DE0CB3-3C0E-9749-DD37-B7CA12BAD4A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36080" y="2405071"/>
              <a:ext cx="335804" cy="158877"/>
            </a:xfrm>
            <a:prstGeom prst="rect">
              <a:avLst/>
            </a:prstGeom>
          </p:spPr>
        </p:pic>
        <p:pic>
          <p:nvPicPr>
            <p:cNvPr id="262" name="図 261">
              <a:extLst>
                <a:ext uri="{FF2B5EF4-FFF2-40B4-BE49-F238E27FC236}">
                  <a16:creationId xmlns:a16="http://schemas.microsoft.com/office/drawing/2014/main" id="{7E1B20CE-88D1-B8A4-808B-653086CB5D0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41165" y="2208012"/>
              <a:ext cx="335804" cy="158877"/>
            </a:xfrm>
            <a:prstGeom prst="rect">
              <a:avLst/>
            </a:prstGeom>
          </p:spPr>
        </p:pic>
        <p:pic>
          <p:nvPicPr>
            <p:cNvPr id="265" name="図 264">
              <a:extLst>
                <a:ext uri="{FF2B5EF4-FFF2-40B4-BE49-F238E27FC236}">
                  <a16:creationId xmlns:a16="http://schemas.microsoft.com/office/drawing/2014/main" id="{83CC3F8B-A72C-54A6-8F8D-FF009BCC936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82890" y="3160840"/>
              <a:ext cx="335805" cy="158878"/>
            </a:xfrm>
            <a:prstGeom prst="rect">
              <a:avLst/>
            </a:prstGeom>
          </p:spPr>
        </p:pic>
        <p:pic>
          <p:nvPicPr>
            <p:cNvPr id="272" name="図 271">
              <a:extLst>
                <a:ext uri="{FF2B5EF4-FFF2-40B4-BE49-F238E27FC236}">
                  <a16:creationId xmlns:a16="http://schemas.microsoft.com/office/drawing/2014/main" id="{9450846A-9738-F7C4-64DE-6FF834E89E6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87974" y="2967229"/>
              <a:ext cx="335805" cy="158878"/>
            </a:xfrm>
            <a:prstGeom prst="rect">
              <a:avLst/>
            </a:prstGeom>
          </p:spPr>
        </p:pic>
        <p:pic>
          <p:nvPicPr>
            <p:cNvPr id="273" name="図 272">
              <a:extLst>
                <a:ext uri="{FF2B5EF4-FFF2-40B4-BE49-F238E27FC236}">
                  <a16:creationId xmlns:a16="http://schemas.microsoft.com/office/drawing/2014/main" id="{2DEF3A0E-6052-C657-DCC4-80B3B325473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82888" y="2780368"/>
              <a:ext cx="335805" cy="158878"/>
            </a:xfrm>
            <a:prstGeom prst="rect">
              <a:avLst/>
            </a:prstGeom>
          </p:spPr>
        </p:pic>
        <p:pic>
          <p:nvPicPr>
            <p:cNvPr id="280" name="図 279">
              <a:extLst>
                <a:ext uri="{FF2B5EF4-FFF2-40B4-BE49-F238E27FC236}">
                  <a16:creationId xmlns:a16="http://schemas.microsoft.com/office/drawing/2014/main" id="{BDAD2098-322A-B29E-6783-AE1678C1A89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87973" y="2590563"/>
              <a:ext cx="335805" cy="158878"/>
            </a:xfrm>
            <a:prstGeom prst="rect">
              <a:avLst/>
            </a:prstGeom>
          </p:spPr>
        </p:pic>
        <p:pic>
          <p:nvPicPr>
            <p:cNvPr id="281" name="図 280">
              <a:extLst>
                <a:ext uri="{FF2B5EF4-FFF2-40B4-BE49-F238E27FC236}">
                  <a16:creationId xmlns:a16="http://schemas.microsoft.com/office/drawing/2014/main" id="{8763E0D2-8211-FF50-C2B9-E94828C9B7C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82892" y="2407611"/>
              <a:ext cx="335804" cy="158877"/>
            </a:xfrm>
            <a:prstGeom prst="rect">
              <a:avLst/>
            </a:prstGeom>
          </p:spPr>
        </p:pic>
        <p:pic>
          <p:nvPicPr>
            <p:cNvPr id="282" name="図 281">
              <a:extLst>
                <a:ext uri="{FF2B5EF4-FFF2-40B4-BE49-F238E27FC236}">
                  <a16:creationId xmlns:a16="http://schemas.microsoft.com/office/drawing/2014/main" id="{C0472FDD-4AA1-3D5C-27ED-29B7DD7C9F0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87977" y="2210552"/>
              <a:ext cx="335804" cy="158877"/>
            </a:xfrm>
            <a:prstGeom prst="rect">
              <a:avLst/>
            </a:prstGeom>
          </p:spPr>
        </p:pic>
      </p:grpSp>
      <p:grpSp>
        <p:nvGrpSpPr>
          <p:cNvPr id="309" name="グループ化 308">
            <a:extLst>
              <a:ext uri="{FF2B5EF4-FFF2-40B4-BE49-F238E27FC236}">
                <a16:creationId xmlns:a16="http://schemas.microsoft.com/office/drawing/2014/main" id="{7EFACFC8-DA7C-FBE3-A520-4F4C8D0260DF}"/>
              </a:ext>
            </a:extLst>
          </p:cNvPr>
          <p:cNvGrpSpPr/>
          <p:nvPr/>
        </p:nvGrpSpPr>
        <p:grpSpPr>
          <a:xfrm rot="5400000">
            <a:off x="8103353" y="638602"/>
            <a:ext cx="778892" cy="731234"/>
            <a:chOff x="7823922" y="1165613"/>
            <a:chExt cx="778892" cy="731234"/>
          </a:xfrm>
        </p:grpSpPr>
        <p:pic>
          <p:nvPicPr>
            <p:cNvPr id="300" name="図 299">
              <a:extLst>
                <a:ext uri="{FF2B5EF4-FFF2-40B4-BE49-F238E27FC236}">
                  <a16:creationId xmlns:a16="http://schemas.microsoft.com/office/drawing/2014/main" id="{B821FA97-CB63-9D3B-EEBB-CC4A3CF826F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1921" y="1737969"/>
              <a:ext cx="335805" cy="158878"/>
            </a:xfrm>
            <a:prstGeom prst="rect">
              <a:avLst/>
            </a:prstGeom>
          </p:spPr>
        </p:pic>
        <p:pic>
          <p:nvPicPr>
            <p:cNvPr id="301" name="図 300">
              <a:extLst>
                <a:ext uri="{FF2B5EF4-FFF2-40B4-BE49-F238E27FC236}">
                  <a16:creationId xmlns:a16="http://schemas.microsoft.com/office/drawing/2014/main" id="{3E4151AB-4C50-65DF-AECD-4BCB93C65FD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7006" y="1548164"/>
              <a:ext cx="335805" cy="158878"/>
            </a:xfrm>
            <a:prstGeom prst="rect">
              <a:avLst/>
            </a:prstGeom>
          </p:spPr>
        </p:pic>
        <p:pic>
          <p:nvPicPr>
            <p:cNvPr id="302" name="図 301">
              <a:extLst>
                <a:ext uri="{FF2B5EF4-FFF2-40B4-BE49-F238E27FC236}">
                  <a16:creationId xmlns:a16="http://schemas.microsoft.com/office/drawing/2014/main" id="{FC8C32A8-4C84-68FE-4100-312C874E577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1925" y="1365212"/>
              <a:ext cx="335804" cy="158877"/>
            </a:xfrm>
            <a:prstGeom prst="rect">
              <a:avLst/>
            </a:prstGeom>
          </p:spPr>
        </p:pic>
        <p:pic>
          <p:nvPicPr>
            <p:cNvPr id="303" name="図 302">
              <a:extLst>
                <a:ext uri="{FF2B5EF4-FFF2-40B4-BE49-F238E27FC236}">
                  <a16:creationId xmlns:a16="http://schemas.microsoft.com/office/drawing/2014/main" id="{046114E3-1ABD-D9DF-7371-E2AC51554CA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7010" y="1168153"/>
              <a:ext cx="335804" cy="158877"/>
            </a:xfrm>
            <a:prstGeom prst="rect">
              <a:avLst/>
            </a:prstGeom>
          </p:spPr>
        </p:pic>
        <p:pic>
          <p:nvPicPr>
            <p:cNvPr id="305" name="図 304">
              <a:extLst>
                <a:ext uri="{FF2B5EF4-FFF2-40B4-BE49-F238E27FC236}">
                  <a16:creationId xmlns:a16="http://schemas.microsoft.com/office/drawing/2014/main" id="{55CDFBD4-3524-459E-66C3-EB433B746D9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23922" y="1735429"/>
              <a:ext cx="335805" cy="158878"/>
            </a:xfrm>
            <a:prstGeom prst="rect">
              <a:avLst/>
            </a:prstGeom>
          </p:spPr>
        </p:pic>
        <p:pic>
          <p:nvPicPr>
            <p:cNvPr id="306" name="図 305">
              <a:extLst>
                <a:ext uri="{FF2B5EF4-FFF2-40B4-BE49-F238E27FC236}">
                  <a16:creationId xmlns:a16="http://schemas.microsoft.com/office/drawing/2014/main" id="{7AE65734-6310-1F23-3A4D-8DEA0B1A16E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29007" y="1545624"/>
              <a:ext cx="335805" cy="158878"/>
            </a:xfrm>
            <a:prstGeom prst="rect">
              <a:avLst/>
            </a:prstGeom>
          </p:spPr>
        </p:pic>
        <p:pic>
          <p:nvPicPr>
            <p:cNvPr id="307" name="図 306">
              <a:extLst>
                <a:ext uri="{FF2B5EF4-FFF2-40B4-BE49-F238E27FC236}">
                  <a16:creationId xmlns:a16="http://schemas.microsoft.com/office/drawing/2014/main" id="{B22883B0-F504-7692-BB14-B27C9BC1D58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23926" y="1362672"/>
              <a:ext cx="335804" cy="158877"/>
            </a:xfrm>
            <a:prstGeom prst="rect">
              <a:avLst/>
            </a:prstGeom>
          </p:spPr>
        </p:pic>
        <p:pic>
          <p:nvPicPr>
            <p:cNvPr id="308" name="図 307">
              <a:extLst>
                <a:ext uri="{FF2B5EF4-FFF2-40B4-BE49-F238E27FC236}">
                  <a16:creationId xmlns:a16="http://schemas.microsoft.com/office/drawing/2014/main" id="{06280024-35F4-BE41-4887-C827C214FED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29011" y="1165613"/>
              <a:ext cx="335804" cy="158877"/>
            </a:xfrm>
            <a:prstGeom prst="rect">
              <a:avLst/>
            </a:prstGeom>
          </p:spPr>
        </p:pic>
      </p:grpSp>
      <p:pic>
        <p:nvPicPr>
          <p:cNvPr id="310" name="図 309">
            <a:extLst>
              <a:ext uri="{FF2B5EF4-FFF2-40B4-BE49-F238E27FC236}">
                <a16:creationId xmlns:a16="http://schemas.microsoft.com/office/drawing/2014/main" id="{A5EC73BC-DB7B-FC7A-8008-F6DECABC178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492799" y="6036995"/>
            <a:ext cx="343248" cy="111479"/>
          </a:xfrm>
          <a:prstGeom prst="rect">
            <a:avLst/>
          </a:prstGeom>
        </p:spPr>
      </p:pic>
      <p:pic>
        <p:nvPicPr>
          <p:cNvPr id="311" name="図 310">
            <a:extLst>
              <a:ext uri="{FF2B5EF4-FFF2-40B4-BE49-F238E27FC236}">
                <a16:creationId xmlns:a16="http://schemas.microsoft.com/office/drawing/2014/main" id="{40039BA5-BF29-52FD-89EC-BEB6BFF60C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013855" y="6043030"/>
            <a:ext cx="343248" cy="111479"/>
          </a:xfrm>
          <a:prstGeom prst="rect">
            <a:avLst/>
          </a:prstGeom>
        </p:spPr>
      </p:pic>
      <p:pic>
        <p:nvPicPr>
          <p:cNvPr id="312" name="図 311">
            <a:extLst>
              <a:ext uri="{FF2B5EF4-FFF2-40B4-BE49-F238E27FC236}">
                <a16:creationId xmlns:a16="http://schemas.microsoft.com/office/drawing/2014/main" id="{C3714623-9CE5-8D73-6150-A9E2307FCF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716932" y="3276600"/>
            <a:ext cx="343248" cy="111479"/>
          </a:xfrm>
          <a:prstGeom prst="rect">
            <a:avLst/>
          </a:prstGeom>
        </p:spPr>
      </p:pic>
      <p:pic>
        <p:nvPicPr>
          <p:cNvPr id="315" name="図 314">
            <a:extLst>
              <a:ext uri="{FF2B5EF4-FFF2-40B4-BE49-F238E27FC236}">
                <a16:creationId xmlns:a16="http://schemas.microsoft.com/office/drawing/2014/main" id="{CCA173B0-C88D-62F3-A5F9-EBCE3C4FD20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049889" y="948654"/>
            <a:ext cx="343248" cy="111479"/>
          </a:xfrm>
          <a:prstGeom prst="rect">
            <a:avLst/>
          </a:prstGeom>
        </p:spPr>
      </p:pic>
      <p:grpSp>
        <p:nvGrpSpPr>
          <p:cNvPr id="147" name="グループ化 146">
            <a:extLst>
              <a:ext uri="{FF2B5EF4-FFF2-40B4-BE49-F238E27FC236}">
                <a16:creationId xmlns:a16="http://schemas.microsoft.com/office/drawing/2014/main" id="{6C60465F-49DF-7E38-A941-D90B4AC68913}"/>
              </a:ext>
            </a:extLst>
          </p:cNvPr>
          <p:cNvGrpSpPr/>
          <p:nvPr/>
        </p:nvGrpSpPr>
        <p:grpSpPr>
          <a:xfrm rot="5400000">
            <a:off x="2708523" y="583054"/>
            <a:ext cx="537448" cy="785181"/>
            <a:chOff x="2831563" y="762149"/>
            <a:chExt cx="537448" cy="785181"/>
          </a:xfrm>
        </p:grpSpPr>
        <p:pic>
          <p:nvPicPr>
            <p:cNvPr id="316" name="図 315">
              <a:extLst>
                <a:ext uri="{FF2B5EF4-FFF2-40B4-BE49-F238E27FC236}">
                  <a16:creationId xmlns:a16="http://schemas.microsoft.com/office/drawing/2014/main" id="{CF7043E9-30CF-4DE1-05ED-C223BD5BC8E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743099" y="1294905"/>
              <a:ext cx="335805" cy="158878"/>
            </a:xfrm>
            <a:prstGeom prst="rect">
              <a:avLst/>
            </a:prstGeom>
          </p:spPr>
        </p:pic>
        <p:pic>
          <p:nvPicPr>
            <p:cNvPr id="317" name="図 316">
              <a:extLst>
                <a:ext uri="{FF2B5EF4-FFF2-40B4-BE49-F238E27FC236}">
                  <a16:creationId xmlns:a16="http://schemas.microsoft.com/office/drawing/2014/main" id="{74BA2B8D-0FD9-962E-6A9A-E0C4A4B8E4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932631" y="1299989"/>
              <a:ext cx="335805" cy="158878"/>
            </a:xfrm>
            <a:prstGeom prst="rect">
              <a:avLst/>
            </a:prstGeom>
          </p:spPr>
        </p:pic>
        <p:pic>
          <p:nvPicPr>
            <p:cNvPr id="318" name="図 317">
              <a:extLst>
                <a:ext uri="{FF2B5EF4-FFF2-40B4-BE49-F238E27FC236}">
                  <a16:creationId xmlns:a16="http://schemas.microsoft.com/office/drawing/2014/main" id="{15A62C90-B642-305C-1F54-C4775329FD8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121669" y="1294905"/>
              <a:ext cx="335805" cy="158878"/>
            </a:xfrm>
            <a:prstGeom prst="rect">
              <a:avLst/>
            </a:prstGeom>
          </p:spPr>
        </p:pic>
        <p:pic>
          <p:nvPicPr>
            <p:cNvPr id="324" name="図 323">
              <a:extLst>
                <a:ext uri="{FF2B5EF4-FFF2-40B4-BE49-F238E27FC236}">
                  <a16:creationId xmlns:a16="http://schemas.microsoft.com/office/drawing/2014/main" id="{CA44A1B1-D5C9-8834-36A3-6B15DF890A6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743099" y="850613"/>
              <a:ext cx="335805" cy="158878"/>
            </a:xfrm>
            <a:prstGeom prst="rect">
              <a:avLst/>
            </a:prstGeom>
          </p:spPr>
        </p:pic>
        <p:pic>
          <p:nvPicPr>
            <p:cNvPr id="325" name="図 324">
              <a:extLst>
                <a:ext uri="{FF2B5EF4-FFF2-40B4-BE49-F238E27FC236}">
                  <a16:creationId xmlns:a16="http://schemas.microsoft.com/office/drawing/2014/main" id="{1109384C-3845-DC90-ADB1-36060B6101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932631" y="855697"/>
              <a:ext cx="335805" cy="158878"/>
            </a:xfrm>
            <a:prstGeom prst="rect">
              <a:avLst/>
            </a:prstGeom>
          </p:spPr>
        </p:pic>
        <p:pic>
          <p:nvPicPr>
            <p:cNvPr id="326" name="図 325">
              <a:extLst>
                <a:ext uri="{FF2B5EF4-FFF2-40B4-BE49-F238E27FC236}">
                  <a16:creationId xmlns:a16="http://schemas.microsoft.com/office/drawing/2014/main" id="{04506146-4206-D002-F435-0F8474CBA94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121669" y="850613"/>
              <a:ext cx="335805" cy="158878"/>
            </a:xfrm>
            <a:prstGeom prst="rect">
              <a:avLst/>
            </a:prstGeom>
          </p:spPr>
        </p:pic>
      </p:grpSp>
      <p:pic>
        <p:nvPicPr>
          <p:cNvPr id="356" name="図 355">
            <a:extLst>
              <a:ext uri="{FF2B5EF4-FFF2-40B4-BE49-F238E27FC236}">
                <a16:creationId xmlns:a16="http://schemas.microsoft.com/office/drawing/2014/main" id="{45CC8C73-2C6F-403B-0FBC-D4DB5CE039A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5624" y="445523"/>
            <a:ext cx="343248" cy="111479"/>
          </a:xfrm>
          <a:prstGeom prst="rect">
            <a:avLst/>
          </a:prstGeom>
        </p:spPr>
      </p:pic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2EBC3AC8-0925-F35A-42EB-A74EFB045DAD}"/>
              </a:ext>
            </a:extLst>
          </p:cNvPr>
          <p:cNvGrpSpPr/>
          <p:nvPr/>
        </p:nvGrpSpPr>
        <p:grpSpPr>
          <a:xfrm rot="10800000">
            <a:off x="6552235" y="1907719"/>
            <a:ext cx="1230753" cy="1111706"/>
            <a:chOff x="5082888" y="2208012"/>
            <a:chExt cx="1230753" cy="1111706"/>
          </a:xfrm>
        </p:grpSpPr>
        <p:pic>
          <p:nvPicPr>
            <p:cNvPr id="11" name="図 10">
              <a:extLst>
                <a:ext uri="{FF2B5EF4-FFF2-40B4-BE49-F238E27FC236}">
                  <a16:creationId xmlns:a16="http://schemas.microsoft.com/office/drawing/2014/main" id="{49754123-78DF-8FFD-D3F4-D126F2B53E9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72750" y="3158300"/>
              <a:ext cx="335805" cy="158878"/>
            </a:xfrm>
            <a:prstGeom prst="rect">
              <a:avLst/>
            </a:prstGeom>
          </p:spPr>
        </p:pic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632DADF2-717D-5470-91E2-5F461073367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77834" y="2964689"/>
              <a:ext cx="335805" cy="158878"/>
            </a:xfrm>
            <a:prstGeom prst="rect">
              <a:avLst/>
            </a:prstGeom>
          </p:spPr>
        </p:pic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1F4071F9-C176-A65C-7BEF-7BFAB2E7D6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72748" y="2777828"/>
              <a:ext cx="335805" cy="158878"/>
            </a:xfrm>
            <a:prstGeom prst="rect">
              <a:avLst/>
            </a:prstGeom>
          </p:spPr>
        </p:pic>
        <p:pic>
          <p:nvPicPr>
            <p:cNvPr id="14" name="図 13">
              <a:extLst>
                <a:ext uri="{FF2B5EF4-FFF2-40B4-BE49-F238E27FC236}">
                  <a16:creationId xmlns:a16="http://schemas.microsoft.com/office/drawing/2014/main" id="{518C7DB4-FE00-FE67-4CAD-216561ADC59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77833" y="2588023"/>
              <a:ext cx="335805" cy="158878"/>
            </a:xfrm>
            <a:prstGeom prst="rect">
              <a:avLst/>
            </a:prstGeom>
          </p:spPr>
        </p:pic>
        <p:pic>
          <p:nvPicPr>
            <p:cNvPr id="15" name="図 14">
              <a:extLst>
                <a:ext uri="{FF2B5EF4-FFF2-40B4-BE49-F238E27FC236}">
                  <a16:creationId xmlns:a16="http://schemas.microsoft.com/office/drawing/2014/main" id="{AB3BD0C5-3F9E-D7CE-7275-DC8D8CAA22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72752" y="2405071"/>
              <a:ext cx="335804" cy="158877"/>
            </a:xfrm>
            <a:prstGeom prst="rect">
              <a:avLst/>
            </a:prstGeom>
          </p:spPr>
        </p:pic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B933C97E-0E6F-867E-7DE7-1BA525CCD71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77837" y="2208012"/>
              <a:ext cx="335804" cy="158877"/>
            </a:xfrm>
            <a:prstGeom prst="rect">
              <a:avLst/>
            </a:prstGeom>
          </p:spPr>
        </p:pic>
        <p:pic>
          <p:nvPicPr>
            <p:cNvPr id="19" name="図 18">
              <a:extLst>
                <a:ext uri="{FF2B5EF4-FFF2-40B4-BE49-F238E27FC236}">
                  <a16:creationId xmlns:a16="http://schemas.microsoft.com/office/drawing/2014/main" id="{2EB50993-DABF-3FF1-1546-6091E134DDF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36078" y="3158300"/>
              <a:ext cx="335805" cy="158878"/>
            </a:xfrm>
            <a:prstGeom prst="rect">
              <a:avLst/>
            </a:prstGeom>
          </p:spPr>
        </p:pic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D3F272E4-2805-9EBD-600F-28F535AA076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41162" y="2964689"/>
              <a:ext cx="335805" cy="158878"/>
            </a:xfrm>
            <a:prstGeom prst="rect">
              <a:avLst/>
            </a:prstGeom>
          </p:spPr>
        </p:pic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BFD73C9A-9181-A2A0-A556-7BE74BF5D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36076" y="2777828"/>
              <a:ext cx="335805" cy="158878"/>
            </a:xfrm>
            <a:prstGeom prst="rect">
              <a:avLst/>
            </a:prstGeom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8A66470D-D3DD-F96C-29A4-F4EE0B24EA4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41161" y="2588023"/>
              <a:ext cx="335805" cy="15887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F3837FCD-3A1A-4D27-C1CB-D245F7580A8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36080" y="2405071"/>
              <a:ext cx="335804" cy="158877"/>
            </a:xfrm>
            <a:prstGeom prst="rect">
              <a:avLst/>
            </a:prstGeom>
          </p:spPr>
        </p:pic>
        <p:pic>
          <p:nvPicPr>
            <p:cNvPr id="24" name="図 23">
              <a:extLst>
                <a:ext uri="{FF2B5EF4-FFF2-40B4-BE49-F238E27FC236}">
                  <a16:creationId xmlns:a16="http://schemas.microsoft.com/office/drawing/2014/main" id="{B95BC857-5847-AE53-123A-D4C2118F67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41165" y="2208012"/>
              <a:ext cx="335804" cy="158877"/>
            </a:xfrm>
            <a:prstGeom prst="rect">
              <a:avLst/>
            </a:prstGeom>
          </p:spPr>
        </p:pic>
        <p:pic>
          <p:nvPicPr>
            <p:cNvPr id="25" name="図 24">
              <a:extLst>
                <a:ext uri="{FF2B5EF4-FFF2-40B4-BE49-F238E27FC236}">
                  <a16:creationId xmlns:a16="http://schemas.microsoft.com/office/drawing/2014/main" id="{254A695E-C38E-8E79-F8A5-84454CF9520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82890" y="3160840"/>
              <a:ext cx="335805" cy="158878"/>
            </a:xfrm>
            <a:prstGeom prst="rect">
              <a:avLst/>
            </a:prstGeom>
          </p:spPr>
        </p:pic>
        <p:pic>
          <p:nvPicPr>
            <p:cNvPr id="26" name="図 25">
              <a:extLst>
                <a:ext uri="{FF2B5EF4-FFF2-40B4-BE49-F238E27FC236}">
                  <a16:creationId xmlns:a16="http://schemas.microsoft.com/office/drawing/2014/main" id="{14EAB814-9C4D-6758-84F1-E5DB64C74DF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87974" y="2967229"/>
              <a:ext cx="335805" cy="158878"/>
            </a:xfrm>
            <a:prstGeom prst="rect">
              <a:avLst/>
            </a:prstGeom>
          </p:spPr>
        </p:pic>
        <p:pic>
          <p:nvPicPr>
            <p:cNvPr id="27" name="図 26">
              <a:extLst>
                <a:ext uri="{FF2B5EF4-FFF2-40B4-BE49-F238E27FC236}">
                  <a16:creationId xmlns:a16="http://schemas.microsoft.com/office/drawing/2014/main" id="{906D0469-385A-A34D-81C9-C678346C257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82888" y="2780368"/>
              <a:ext cx="335805" cy="158878"/>
            </a:xfrm>
            <a:prstGeom prst="rect">
              <a:avLst/>
            </a:prstGeom>
          </p:spPr>
        </p:pic>
        <p:pic>
          <p:nvPicPr>
            <p:cNvPr id="28" name="図 27">
              <a:extLst>
                <a:ext uri="{FF2B5EF4-FFF2-40B4-BE49-F238E27FC236}">
                  <a16:creationId xmlns:a16="http://schemas.microsoft.com/office/drawing/2014/main" id="{8F13E010-67F0-94D9-B32C-F36F7242B43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87973" y="2590563"/>
              <a:ext cx="335805" cy="158878"/>
            </a:xfrm>
            <a:prstGeom prst="rect">
              <a:avLst/>
            </a:prstGeom>
          </p:spPr>
        </p:pic>
        <p:pic>
          <p:nvPicPr>
            <p:cNvPr id="29" name="図 28">
              <a:extLst>
                <a:ext uri="{FF2B5EF4-FFF2-40B4-BE49-F238E27FC236}">
                  <a16:creationId xmlns:a16="http://schemas.microsoft.com/office/drawing/2014/main" id="{A284995B-E896-D5A8-F2D7-DF257978D35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82892" y="2407611"/>
              <a:ext cx="335804" cy="158877"/>
            </a:xfrm>
            <a:prstGeom prst="rect">
              <a:avLst/>
            </a:prstGeom>
          </p:spPr>
        </p:pic>
        <p:pic>
          <p:nvPicPr>
            <p:cNvPr id="30" name="図 29">
              <a:extLst>
                <a:ext uri="{FF2B5EF4-FFF2-40B4-BE49-F238E27FC236}">
                  <a16:creationId xmlns:a16="http://schemas.microsoft.com/office/drawing/2014/main" id="{A1796CD6-654D-3839-4B21-AA28DAEAC8C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87977" y="2210552"/>
              <a:ext cx="335804" cy="158877"/>
            </a:xfrm>
            <a:prstGeom prst="rect">
              <a:avLst/>
            </a:prstGeom>
          </p:spPr>
        </p:pic>
      </p:grpSp>
      <p:pic>
        <p:nvPicPr>
          <p:cNvPr id="31" name="図 30">
            <a:extLst>
              <a:ext uri="{FF2B5EF4-FFF2-40B4-BE49-F238E27FC236}">
                <a16:creationId xmlns:a16="http://schemas.microsoft.com/office/drawing/2014/main" id="{C9A79643-E37E-90CA-0096-ACD4126EDD3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999082" y="3256549"/>
            <a:ext cx="343248" cy="111479"/>
          </a:xfrm>
          <a:prstGeom prst="rect">
            <a:avLst/>
          </a:prstGeom>
        </p:spPr>
      </p:pic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F1071FC9-94C7-A23B-86EB-15440A72718F}"/>
              </a:ext>
            </a:extLst>
          </p:cNvPr>
          <p:cNvGrpSpPr/>
          <p:nvPr/>
        </p:nvGrpSpPr>
        <p:grpSpPr>
          <a:xfrm rot="5400000">
            <a:off x="5950626" y="669275"/>
            <a:ext cx="778892" cy="731234"/>
            <a:chOff x="7823922" y="1165613"/>
            <a:chExt cx="778892" cy="731234"/>
          </a:xfrm>
        </p:grpSpPr>
        <p:pic>
          <p:nvPicPr>
            <p:cNvPr id="33" name="図 32">
              <a:extLst>
                <a:ext uri="{FF2B5EF4-FFF2-40B4-BE49-F238E27FC236}">
                  <a16:creationId xmlns:a16="http://schemas.microsoft.com/office/drawing/2014/main" id="{94904346-4C73-4574-7B7A-19363545B7F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1921" y="1737969"/>
              <a:ext cx="335805" cy="158878"/>
            </a:xfrm>
            <a:prstGeom prst="rect">
              <a:avLst/>
            </a:prstGeom>
          </p:spPr>
        </p:pic>
        <p:pic>
          <p:nvPicPr>
            <p:cNvPr id="34" name="図 33">
              <a:extLst>
                <a:ext uri="{FF2B5EF4-FFF2-40B4-BE49-F238E27FC236}">
                  <a16:creationId xmlns:a16="http://schemas.microsoft.com/office/drawing/2014/main" id="{38E5341C-20C4-1471-6FCF-1E396EDD74E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7006" y="1548164"/>
              <a:ext cx="335805" cy="158878"/>
            </a:xfrm>
            <a:prstGeom prst="rect">
              <a:avLst/>
            </a:prstGeom>
          </p:spPr>
        </p:pic>
        <p:pic>
          <p:nvPicPr>
            <p:cNvPr id="35" name="図 34">
              <a:extLst>
                <a:ext uri="{FF2B5EF4-FFF2-40B4-BE49-F238E27FC236}">
                  <a16:creationId xmlns:a16="http://schemas.microsoft.com/office/drawing/2014/main" id="{C33A2B96-67E9-7AF2-5817-E5822C5C105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1925" y="1365212"/>
              <a:ext cx="335804" cy="158877"/>
            </a:xfrm>
            <a:prstGeom prst="rect">
              <a:avLst/>
            </a:prstGeom>
          </p:spPr>
        </p:pic>
        <p:pic>
          <p:nvPicPr>
            <p:cNvPr id="107" name="図 106">
              <a:extLst>
                <a:ext uri="{FF2B5EF4-FFF2-40B4-BE49-F238E27FC236}">
                  <a16:creationId xmlns:a16="http://schemas.microsoft.com/office/drawing/2014/main" id="{2D2BF828-DB0D-9564-4534-94A1845FDF3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7010" y="1168153"/>
              <a:ext cx="335804" cy="158877"/>
            </a:xfrm>
            <a:prstGeom prst="rect">
              <a:avLst/>
            </a:prstGeom>
          </p:spPr>
        </p:pic>
        <p:pic>
          <p:nvPicPr>
            <p:cNvPr id="108" name="図 107">
              <a:extLst>
                <a:ext uri="{FF2B5EF4-FFF2-40B4-BE49-F238E27FC236}">
                  <a16:creationId xmlns:a16="http://schemas.microsoft.com/office/drawing/2014/main" id="{552F75D6-4BE7-F07D-277F-7A4F2D85191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23922" y="1735429"/>
              <a:ext cx="335805" cy="158878"/>
            </a:xfrm>
            <a:prstGeom prst="rect">
              <a:avLst/>
            </a:prstGeom>
          </p:spPr>
        </p:pic>
        <p:pic>
          <p:nvPicPr>
            <p:cNvPr id="109" name="図 108">
              <a:extLst>
                <a:ext uri="{FF2B5EF4-FFF2-40B4-BE49-F238E27FC236}">
                  <a16:creationId xmlns:a16="http://schemas.microsoft.com/office/drawing/2014/main" id="{FBA9BB01-5FB1-8647-12E8-E2AEEC6E749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29007" y="1545624"/>
              <a:ext cx="335805" cy="158878"/>
            </a:xfrm>
            <a:prstGeom prst="rect">
              <a:avLst/>
            </a:prstGeom>
          </p:spPr>
        </p:pic>
        <p:pic>
          <p:nvPicPr>
            <p:cNvPr id="110" name="図 109">
              <a:extLst>
                <a:ext uri="{FF2B5EF4-FFF2-40B4-BE49-F238E27FC236}">
                  <a16:creationId xmlns:a16="http://schemas.microsoft.com/office/drawing/2014/main" id="{A270688E-1A1E-CA5A-BBE7-0921842D4EE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23926" y="1362672"/>
              <a:ext cx="335804" cy="158877"/>
            </a:xfrm>
            <a:prstGeom prst="rect">
              <a:avLst/>
            </a:prstGeom>
          </p:spPr>
        </p:pic>
        <p:pic>
          <p:nvPicPr>
            <p:cNvPr id="111" name="図 110">
              <a:extLst>
                <a:ext uri="{FF2B5EF4-FFF2-40B4-BE49-F238E27FC236}">
                  <a16:creationId xmlns:a16="http://schemas.microsoft.com/office/drawing/2014/main" id="{4AE0E224-AC9C-5C1B-1DF8-147B3B255F7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29011" y="1165613"/>
              <a:ext cx="335804" cy="158877"/>
            </a:xfrm>
            <a:prstGeom prst="rect">
              <a:avLst/>
            </a:prstGeom>
          </p:spPr>
        </p:pic>
      </p:grpSp>
      <p:pic>
        <p:nvPicPr>
          <p:cNvPr id="112" name="図 111">
            <a:extLst>
              <a:ext uri="{FF2B5EF4-FFF2-40B4-BE49-F238E27FC236}">
                <a16:creationId xmlns:a16="http://schemas.microsoft.com/office/drawing/2014/main" id="{EBB7E05A-A08A-2995-DBDB-792227E2F2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854623" y="1017253"/>
            <a:ext cx="343248" cy="111479"/>
          </a:xfrm>
          <a:prstGeom prst="rect">
            <a:avLst/>
          </a:prstGeom>
        </p:spPr>
      </p:pic>
      <p:grpSp>
        <p:nvGrpSpPr>
          <p:cNvPr id="113" name="グループ化 112">
            <a:extLst>
              <a:ext uri="{FF2B5EF4-FFF2-40B4-BE49-F238E27FC236}">
                <a16:creationId xmlns:a16="http://schemas.microsoft.com/office/drawing/2014/main" id="{3699FBB7-DDCC-05E0-5C14-9EC2A70237AA}"/>
              </a:ext>
            </a:extLst>
          </p:cNvPr>
          <p:cNvGrpSpPr/>
          <p:nvPr/>
        </p:nvGrpSpPr>
        <p:grpSpPr>
          <a:xfrm rot="5400000">
            <a:off x="7318501" y="634474"/>
            <a:ext cx="778892" cy="731234"/>
            <a:chOff x="7823922" y="1165613"/>
            <a:chExt cx="778892" cy="731234"/>
          </a:xfrm>
        </p:grpSpPr>
        <p:pic>
          <p:nvPicPr>
            <p:cNvPr id="115" name="図 114">
              <a:extLst>
                <a:ext uri="{FF2B5EF4-FFF2-40B4-BE49-F238E27FC236}">
                  <a16:creationId xmlns:a16="http://schemas.microsoft.com/office/drawing/2014/main" id="{271C4D20-F6DB-6873-2569-1C148E2B9C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1921" y="1737969"/>
              <a:ext cx="335805" cy="158878"/>
            </a:xfrm>
            <a:prstGeom prst="rect">
              <a:avLst/>
            </a:prstGeom>
          </p:spPr>
        </p:pic>
        <p:pic>
          <p:nvPicPr>
            <p:cNvPr id="117" name="図 116">
              <a:extLst>
                <a:ext uri="{FF2B5EF4-FFF2-40B4-BE49-F238E27FC236}">
                  <a16:creationId xmlns:a16="http://schemas.microsoft.com/office/drawing/2014/main" id="{A553A97D-6401-26FE-6169-CCF3AFA09B8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7006" y="1548164"/>
              <a:ext cx="335805" cy="158878"/>
            </a:xfrm>
            <a:prstGeom prst="rect">
              <a:avLst/>
            </a:prstGeom>
          </p:spPr>
        </p:pic>
        <p:pic>
          <p:nvPicPr>
            <p:cNvPr id="118" name="図 117">
              <a:extLst>
                <a:ext uri="{FF2B5EF4-FFF2-40B4-BE49-F238E27FC236}">
                  <a16:creationId xmlns:a16="http://schemas.microsoft.com/office/drawing/2014/main" id="{19843D18-62BA-5E1D-5EF1-B9F24C1430F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1925" y="1365212"/>
              <a:ext cx="335804" cy="158877"/>
            </a:xfrm>
            <a:prstGeom prst="rect">
              <a:avLst/>
            </a:prstGeom>
          </p:spPr>
        </p:pic>
        <p:pic>
          <p:nvPicPr>
            <p:cNvPr id="119" name="図 118">
              <a:extLst>
                <a:ext uri="{FF2B5EF4-FFF2-40B4-BE49-F238E27FC236}">
                  <a16:creationId xmlns:a16="http://schemas.microsoft.com/office/drawing/2014/main" id="{9A905502-35F3-5F3F-BFB2-01A00E21EBA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7010" y="1168153"/>
              <a:ext cx="335804" cy="158877"/>
            </a:xfrm>
            <a:prstGeom prst="rect">
              <a:avLst/>
            </a:prstGeom>
          </p:spPr>
        </p:pic>
        <p:pic>
          <p:nvPicPr>
            <p:cNvPr id="120" name="図 119">
              <a:extLst>
                <a:ext uri="{FF2B5EF4-FFF2-40B4-BE49-F238E27FC236}">
                  <a16:creationId xmlns:a16="http://schemas.microsoft.com/office/drawing/2014/main" id="{4B77AECE-B6DB-58F9-C895-FC2B11BEEB7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23922" y="1735429"/>
              <a:ext cx="335805" cy="158878"/>
            </a:xfrm>
            <a:prstGeom prst="rect">
              <a:avLst/>
            </a:prstGeom>
          </p:spPr>
        </p:pic>
        <p:pic>
          <p:nvPicPr>
            <p:cNvPr id="121" name="図 120">
              <a:extLst>
                <a:ext uri="{FF2B5EF4-FFF2-40B4-BE49-F238E27FC236}">
                  <a16:creationId xmlns:a16="http://schemas.microsoft.com/office/drawing/2014/main" id="{6D7B2F14-3FC4-01D9-6A17-EBCC75FA500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29007" y="1545624"/>
              <a:ext cx="335805" cy="158878"/>
            </a:xfrm>
            <a:prstGeom prst="rect">
              <a:avLst/>
            </a:prstGeom>
          </p:spPr>
        </p:pic>
        <p:pic>
          <p:nvPicPr>
            <p:cNvPr id="123" name="図 122">
              <a:extLst>
                <a:ext uri="{FF2B5EF4-FFF2-40B4-BE49-F238E27FC236}">
                  <a16:creationId xmlns:a16="http://schemas.microsoft.com/office/drawing/2014/main" id="{3183EAB9-F216-E567-8D62-A109096FA12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23926" y="1362672"/>
              <a:ext cx="335804" cy="158877"/>
            </a:xfrm>
            <a:prstGeom prst="rect">
              <a:avLst/>
            </a:prstGeom>
          </p:spPr>
        </p:pic>
        <p:pic>
          <p:nvPicPr>
            <p:cNvPr id="125" name="図 124">
              <a:extLst>
                <a:ext uri="{FF2B5EF4-FFF2-40B4-BE49-F238E27FC236}">
                  <a16:creationId xmlns:a16="http://schemas.microsoft.com/office/drawing/2014/main" id="{9D87E075-1929-6605-7397-FD2D0414B1D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29011" y="1165613"/>
              <a:ext cx="335804" cy="158877"/>
            </a:xfrm>
            <a:prstGeom prst="rect">
              <a:avLst/>
            </a:prstGeom>
          </p:spPr>
        </p:pic>
      </p:grpSp>
      <p:pic>
        <p:nvPicPr>
          <p:cNvPr id="129" name="図 128">
            <a:extLst>
              <a:ext uri="{FF2B5EF4-FFF2-40B4-BE49-F238E27FC236}">
                <a16:creationId xmlns:a16="http://schemas.microsoft.com/office/drawing/2014/main" id="{402D7943-F3B8-5270-E5E8-CD3A3F1E5047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986" y="4404896"/>
            <a:ext cx="142926" cy="123173"/>
          </a:xfrm>
          <a:prstGeom prst="rect">
            <a:avLst/>
          </a:prstGeom>
        </p:spPr>
      </p:pic>
      <p:pic>
        <p:nvPicPr>
          <p:cNvPr id="131" name="図 130">
            <a:extLst>
              <a:ext uri="{FF2B5EF4-FFF2-40B4-BE49-F238E27FC236}">
                <a16:creationId xmlns:a16="http://schemas.microsoft.com/office/drawing/2014/main" id="{B7DE3E30-5552-B5B3-232D-AC816F2DDCF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301" y="4987343"/>
            <a:ext cx="331717" cy="152180"/>
          </a:xfrm>
          <a:prstGeom prst="rect">
            <a:avLst/>
          </a:prstGeom>
        </p:spPr>
      </p:pic>
      <p:pic>
        <p:nvPicPr>
          <p:cNvPr id="133" name="図 132">
            <a:extLst>
              <a:ext uri="{FF2B5EF4-FFF2-40B4-BE49-F238E27FC236}">
                <a16:creationId xmlns:a16="http://schemas.microsoft.com/office/drawing/2014/main" id="{96EC6D7D-9D05-C14C-8C9D-107D1F34C74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069" y="5470765"/>
            <a:ext cx="424360" cy="124734"/>
          </a:xfrm>
          <a:prstGeom prst="rect">
            <a:avLst/>
          </a:prstGeom>
        </p:spPr>
      </p:pic>
      <p:pic>
        <p:nvPicPr>
          <p:cNvPr id="134" name="図 133">
            <a:extLst>
              <a:ext uri="{FF2B5EF4-FFF2-40B4-BE49-F238E27FC236}">
                <a16:creationId xmlns:a16="http://schemas.microsoft.com/office/drawing/2014/main" id="{0530D968-C1A1-F816-A8BF-986552635E4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932" y="4442047"/>
            <a:ext cx="331718" cy="152180"/>
          </a:xfrm>
          <a:prstGeom prst="rect">
            <a:avLst/>
          </a:prstGeom>
        </p:spPr>
      </p:pic>
      <p:pic>
        <p:nvPicPr>
          <p:cNvPr id="135" name="図 134">
            <a:extLst>
              <a:ext uri="{FF2B5EF4-FFF2-40B4-BE49-F238E27FC236}">
                <a16:creationId xmlns:a16="http://schemas.microsoft.com/office/drawing/2014/main" id="{41537A05-5BCD-D179-BD3B-AA69B29650C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68351" y="5477139"/>
            <a:ext cx="343248" cy="111479"/>
          </a:xfrm>
          <a:prstGeom prst="rect">
            <a:avLst/>
          </a:prstGeom>
        </p:spPr>
      </p:pic>
      <p:pic>
        <p:nvPicPr>
          <p:cNvPr id="136" name="図 135">
            <a:extLst>
              <a:ext uri="{FF2B5EF4-FFF2-40B4-BE49-F238E27FC236}">
                <a16:creationId xmlns:a16="http://schemas.microsoft.com/office/drawing/2014/main" id="{AD289587-1632-8145-3598-78B05355147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510" y="3856976"/>
            <a:ext cx="335995" cy="96475"/>
          </a:xfrm>
          <a:prstGeom prst="rect">
            <a:avLst/>
          </a:prstGeom>
        </p:spPr>
      </p:pic>
      <p:pic>
        <p:nvPicPr>
          <p:cNvPr id="137" name="図 136">
            <a:extLst>
              <a:ext uri="{FF2B5EF4-FFF2-40B4-BE49-F238E27FC236}">
                <a16:creationId xmlns:a16="http://schemas.microsoft.com/office/drawing/2014/main" id="{08539E1C-F44F-BBB5-A032-86E190C7696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924" y="4384208"/>
            <a:ext cx="88787" cy="93944"/>
          </a:xfrm>
          <a:prstGeom prst="rect">
            <a:avLst/>
          </a:prstGeom>
        </p:spPr>
      </p:pic>
      <p:pic>
        <p:nvPicPr>
          <p:cNvPr id="138" name="図 137">
            <a:extLst>
              <a:ext uri="{FF2B5EF4-FFF2-40B4-BE49-F238E27FC236}">
                <a16:creationId xmlns:a16="http://schemas.microsoft.com/office/drawing/2014/main" id="{B277D659-EB12-852A-FC59-24527AD2DAD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932" y="3834099"/>
            <a:ext cx="330086" cy="154085"/>
          </a:xfrm>
          <a:prstGeom prst="rect">
            <a:avLst/>
          </a:prstGeom>
        </p:spPr>
      </p:pic>
      <p:pic>
        <p:nvPicPr>
          <p:cNvPr id="141" name="図 140">
            <a:extLst>
              <a:ext uri="{FF2B5EF4-FFF2-40B4-BE49-F238E27FC236}">
                <a16:creationId xmlns:a16="http://schemas.microsoft.com/office/drawing/2014/main" id="{85A09FF6-AE3B-0596-70AF-D4E93F6F4E8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107119" y="5974628"/>
            <a:ext cx="424360" cy="124734"/>
          </a:xfrm>
          <a:prstGeom prst="rect">
            <a:avLst/>
          </a:prstGeom>
        </p:spPr>
      </p:pic>
      <p:pic>
        <p:nvPicPr>
          <p:cNvPr id="142" name="図 141">
            <a:extLst>
              <a:ext uri="{FF2B5EF4-FFF2-40B4-BE49-F238E27FC236}">
                <a16:creationId xmlns:a16="http://schemas.microsoft.com/office/drawing/2014/main" id="{4B0BE6F8-649F-E123-AD3C-CE65DB3BFED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915669" y="5974628"/>
            <a:ext cx="424360" cy="124734"/>
          </a:xfrm>
          <a:prstGeom prst="rect">
            <a:avLst/>
          </a:prstGeom>
        </p:spPr>
      </p:pic>
      <p:pic>
        <p:nvPicPr>
          <p:cNvPr id="144" name="図 143">
            <a:extLst>
              <a:ext uri="{FF2B5EF4-FFF2-40B4-BE49-F238E27FC236}">
                <a16:creationId xmlns:a16="http://schemas.microsoft.com/office/drawing/2014/main" id="{545F07E6-2078-32DF-B50E-D5ED0E86BF97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4468" y="6000496"/>
            <a:ext cx="142926" cy="123173"/>
          </a:xfrm>
          <a:prstGeom prst="rect">
            <a:avLst/>
          </a:prstGeom>
        </p:spPr>
      </p:pic>
      <p:pic>
        <p:nvPicPr>
          <p:cNvPr id="145" name="図 144">
            <a:extLst>
              <a:ext uri="{FF2B5EF4-FFF2-40B4-BE49-F238E27FC236}">
                <a16:creationId xmlns:a16="http://schemas.microsoft.com/office/drawing/2014/main" id="{C971B3CE-F15D-BA7D-D466-722AEDDE1446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873" y="6099363"/>
            <a:ext cx="142926" cy="123173"/>
          </a:xfrm>
          <a:prstGeom prst="rect">
            <a:avLst/>
          </a:prstGeom>
        </p:spPr>
      </p:pic>
      <p:pic>
        <p:nvPicPr>
          <p:cNvPr id="146" name="図 145">
            <a:extLst>
              <a:ext uri="{FF2B5EF4-FFF2-40B4-BE49-F238E27FC236}">
                <a16:creationId xmlns:a16="http://schemas.microsoft.com/office/drawing/2014/main" id="{6C9A8C6C-AD70-42C0-5F20-93A09E68BCA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954019" y="5937348"/>
            <a:ext cx="424360" cy="124734"/>
          </a:xfrm>
          <a:prstGeom prst="rect">
            <a:avLst/>
          </a:prstGeom>
        </p:spPr>
      </p:pic>
      <p:grpSp>
        <p:nvGrpSpPr>
          <p:cNvPr id="148" name="グループ化 147">
            <a:extLst>
              <a:ext uri="{FF2B5EF4-FFF2-40B4-BE49-F238E27FC236}">
                <a16:creationId xmlns:a16="http://schemas.microsoft.com/office/drawing/2014/main" id="{6BDB56D5-B7D6-5F7B-11CE-8BC6C998ECB7}"/>
              </a:ext>
            </a:extLst>
          </p:cNvPr>
          <p:cNvGrpSpPr/>
          <p:nvPr/>
        </p:nvGrpSpPr>
        <p:grpSpPr>
          <a:xfrm rot="5400000">
            <a:off x="5359932" y="853730"/>
            <a:ext cx="778888" cy="358476"/>
            <a:chOff x="7823926" y="1165613"/>
            <a:chExt cx="778888" cy="358476"/>
          </a:xfrm>
        </p:grpSpPr>
        <p:pic>
          <p:nvPicPr>
            <p:cNvPr id="151" name="図 150">
              <a:extLst>
                <a:ext uri="{FF2B5EF4-FFF2-40B4-BE49-F238E27FC236}">
                  <a16:creationId xmlns:a16="http://schemas.microsoft.com/office/drawing/2014/main" id="{05C39AC5-ED12-262E-E6E7-A425CCCE9C3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1925" y="1365212"/>
              <a:ext cx="335804" cy="158877"/>
            </a:xfrm>
            <a:prstGeom prst="rect">
              <a:avLst/>
            </a:prstGeom>
          </p:spPr>
        </p:pic>
        <p:pic>
          <p:nvPicPr>
            <p:cNvPr id="152" name="図 151">
              <a:extLst>
                <a:ext uri="{FF2B5EF4-FFF2-40B4-BE49-F238E27FC236}">
                  <a16:creationId xmlns:a16="http://schemas.microsoft.com/office/drawing/2014/main" id="{942DA929-798E-4F2E-B9E0-E730CDF54FE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7010" y="1168153"/>
              <a:ext cx="335804" cy="158877"/>
            </a:xfrm>
            <a:prstGeom prst="rect">
              <a:avLst/>
            </a:prstGeom>
          </p:spPr>
        </p:pic>
        <p:pic>
          <p:nvPicPr>
            <p:cNvPr id="155" name="図 154">
              <a:extLst>
                <a:ext uri="{FF2B5EF4-FFF2-40B4-BE49-F238E27FC236}">
                  <a16:creationId xmlns:a16="http://schemas.microsoft.com/office/drawing/2014/main" id="{8B3E92D6-0178-E3A1-96E5-E04C725D238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23926" y="1362672"/>
              <a:ext cx="335804" cy="158877"/>
            </a:xfrm>
            <a:prstGeom prst="rect">
              <a:avLst/>
            </a:prstGeom>
          </p:spPr>
        </p:pic>
        <p:pic>
          <p:nvPicPr>
            <p:cNvPr id="156" name="図 155">
              <a:extLst>
                <a:ext uri="{FF2B5EF4-FFF2-40B4-BE49-F238E27FC236}">
                  <a16:creationId xmlns:a16="http://schemas.microsoft.com/office/drawing/2014/main" id="{21646798-9517-E68E-2BDF-4DA0216BD53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29011" y="1165613"/>
              <a:ext cx="335804" cy="158877"/>
            </a:xfrm>
            <a:prstGeom prst="rect">
              <a:avLst/>
            </a:prstGeom>
          </p:spPr>
        </p:pic>
      </p:grpSp>
      <p:pic>
        <p:nvPicPr>
          <p:cNvPr id="157" name="図 156">
            <a:extLst>
              <a:ext uri="{FF2B5EF4-FFF2-40B4-BE49-F238E27FC236}">
                <a16:creationId xmlns:a16="http://schemas.microsoft.com/office/drawing/2014/main" id="{473B37CF-68D9-C962-AB99-F101B716FAEB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9291" y="4991583"/>
            <a:ext cx="80684" cy="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369222"/>
      </p:ext>
    </p:extLst>
  </p:cSld>
  <p:clrMapOvr>
    <a:masterClrMapping/>
  </p:clrMapOvr>
</p:sld>
</file>

<file path=ppt/theme/theme1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2113</TotalTime>
  <Words>0</Words>
  <Application>Microsoft Office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Arial</vt:lpstr>
      <vt:lpstr>Calibri</vt:lpstr>
      <vt:lpstr>1_デザインの設定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藤井 博之</dc:creator>
  <cp:lastModifiedBy>ビジョンセンター PR</cp:lastModifiedBy>
  <cp:revision>169</cp:revision>
  <cp:lastPrinted>2023-02-02T07:14:19Z</cp:lastPrinted>
  <dcterms:created xsi:type="dcterms:W3CDTF">2017-02-16T14:19:57Z</dcterms:created>
  <dcterms:modified xsi:type="dcterms:W3CDTF">2026-04-21T03:21:44Z</dcterms:modified>
</cp:coreProperties>
</file>