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79C2A13C-DB61-4FB4-BF79-B45260D4DE65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9" autoAdjust="0"/>
    <p:restoredTop sz="95214" autoAdjust="0"/>
  </p:normalViewPr>
  <p:slideViewPr>
    <p:cSldViewPr snapToGrid="0">
      <p:cViewPr>
        <p:scale>
          <a:sx n="50" d="100"/>
          <a:sy n="50" d="100"/>
        </p:scale>
        <p:origin x="2496" y="82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97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B3F5C30-57E4-4D16-A1AA-67FBA5FED3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8886487-2BA9-4EBD-9BE7-CC80840D84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98D44-DD9F-4C7F-B0E6-6576029A26C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294B61F-B1D4-4564-94DF-91C59A1CA1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56C90E6-D5EE-4078-A21C-0631B781B3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96CD8-F258-463F-9563-29EB5F089C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89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B1176-C156-498A-AADA-2A40695121C0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361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&#10;&#10;自動的に生成された説明">
            <a:extLst>
              <a:ext uri="{FF2B5EF4-FFF2-40B4-BE49-F238E27FC236}">
                <a16:creationId xmlns:a16="http://schemas.microsoft.com/office/drawing/2014/main" id="{E08346B7-9655-D25B-A3AC-37E4DA02B2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7" y="0"/>
            <a:ext cx="9617861" cy="6858000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532AD3F-EDC0-188B-C867-C76A18471DC9}"/>
              </a:ext>
            </a:extLst>
          </p:cNvPr>
          <p:cNvSpPr/>
          <p:nvPr userDrawn="1"/>
        </p:nvSpPr>
        <p:spPr>
          <a:xfrm>
            <a:off x="365760" y="4436828"/>
            <a:ext cx="2186609" cy="20593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D4313918-59FB-CB3B-9B16-4FEEEF834F0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68128" y="5946608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0F45CF2-CD5B-B178-AE05-4ACF0FB87B3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63412" y="4787688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F5BFD93-547B-A011-C32C-E07CC0E7328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014091" y="5938919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F45A26E3-971B-0C74-BFD3-1753DD44F65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1230" y="5378381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E61EA06-D79C-D852-AEA4-BD13098767F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57035" y="5386643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8ABD247A-D33F-54C1-C5C6-E598048B510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78658" y="5938918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70D826CD-2B2D-1908-F240-7B69CA085FD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8486" y="4802835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E5EA5D31-34C6-F817-D8AB-197F23045FC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67667" y="4787688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C23BC0D9-39E6-5DA5-150F-FA1510D5CB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2645" y="5946608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04024E-3D8C-836A-786D-D0CD6E978B6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004900" y="5369599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グラフィックス 13">
            <a:extLst>
              <a:ext uri="{FF2B5EF4-FFF2-40B4-BE49-F238E27FC236}">
                <a16:creationId xmlns:a16="http://schemas.microsoft.com/office/drawing/2014/main" id="{BDEBD3D5-771E-8C1C-4295-E093FB9A17E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679494" y="6138812"/>
            <a:ext cx="114994" cy="97302"/>
          </a:xfrm>
          <a:prstGeom prst="rect">
            <a:avLst/>
          </a:prstGeom>
        </p:spPr>
      </p:pic>
      <p:sp>
        <p:nvSpPr>
          <p:cNvPr id="15" name="Rectangle 12">
            <a:extLst>
              <a:ext uri="{FF2B5EF4-FFF2-40B4-BE49-F238E27FC236}">
                <a16:creationId xmlns:a16="http://schemas.microsoft.com/office/drawing/2014/main" id="{80F4BD3D-B05A-2AD9-DD9F-E6174D0AC98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93370" y="6433057"/>
            <a:ext cx="22478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</a:t>
            </a:r>
            <a:endParaRPr kumimoji="0" lang="en-US" altLang="ja-JP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ホームページにてご確認ください。</a:t>
            </a:r>
            <a:endParaRPr kumimoji="0" lang="en-US" altLang="ja-JP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CFF35BD7-7745-E285-29AB-6D9C82D4A0AF}"/>
              </a:ext>
            </a:extLst>
          </p:cNvPr>
          <p:cNvSpPr/>
          <p:nvPr userDrawn="1"/>
        </p:nvSpPr>
        <p:spPr>
          <a:xfrm>
            <a:off x="254181" y="4608157"/>
            <a:ext cx="2425659" cy="176530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B3A7E4A-543B-324E-76AC-B0E82E317B19}"/>
              </a:ext>
            </a:extLst>
          </p:cNvPr>
          <p:cNvSpPr txBox="1"/>
          <p:nvPr userDrawn="1"/>
        </p:nvSpPr>
        <p:spPr>
          <a:xfrm>
            <a:off x="1075502" y="4477025"/>
            <a:ext cx="747760" cy="2870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ja-JP" altLang="en-US" sz="9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pic>
        <p:nvPicPr>
          <p:cNvPr id="18" name="グラフィックス 17">
            <a:extLst>
              <a:ext uri="{FF2B5EF4-FFF2-40B4-BE49-F238E27FC236}">
                <a16:creationId xmlns:a16="http://schemas.microsoft.com/office/drawing/2014/main" id="{E2484985-2918-F750-ACD5-2FB99F46F8C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2336538" y="778098"/>
            <a:ext cx="114994" cy="97302"/>
          </a:xfrm>
          <a:prstGeom prst="rect">
            <a:avLst/>
          </a:prstGeom>
        </p:spPr>
      </p:pic>
      <p:pic>
        <p:nvPicPr>
          <p:cNvPr id="19" name="グラフィックス 18">
            <a:extLst>
              <a:ext uri="{FF2B5EF4-FFF2-40B4-BE49-F238E27FC236}">
                <a16:creationId xmlns:a16="http://schemas.microsoft.com/office/drawing/2014/main" id="{564F6B73-DCF1-C4F2-FB34-5E7253A97F6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3575094" y="6138812"/>
            <a:ext cx="114994" cy="97302"/>
          </a:xfrm>
          <a:prstGeom prst="rect">
            <a:avLst/>
          </a:prstGeom>
        </p:spPr>
      </p:pic>
      <p:pic>
        <p:nvPicPr>
          <p:cNvPr id="20" name="グラフィックス 19">
            <a:extLst>
              <a:ext uri="{FF2B5EF4-FFF2-40B4-BE49-F238E27FC236}">
                <a16:creationId xmlns:a16="http://schemas.microsoft.com/office/drawing/2014/main" id="{C51F658C-F214-9DD6-4D30-38F9E2EA32B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111168" y="6324806"/>
            <a:ext cx="114994" cy="9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23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956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59BA5820-BEC6-7143-C073-5DAC2628185A}"/>
              </a:ext>
            </a:extLst>
          </p:cNvPr>
          <p:cNvGrpSpPr/>
          <p:nvPr/>
        </p:nvGrpSpPr>
        <p:grpSpPr>
          <a:xfrm>
            <a:off x="3371731" y="4377554"/>
            <a:ext cx="3439627" cy="1491546"/>
            <a:chOff x="3371731" y="4377554"/>
            <a:chExt cx="3439627" cy="1491546"/>
          </a:xfrm>
        </p:grpSpPr>
        <p:grpSp>
          <p:nvGrpSpPr>
            <p:cNvPr id="153" name="グループ化 152">
              <a:extLst>
                <a:ext uri="{FF2B5EF4-FFF2-40B4-BE49-F238E27FC236}">
                  <a16:creationId xmlns:a16="http://schemas.microsoft.com/office/drawing/2014/main" id="{9B7D2DE3-5549-D7AF-E319-EFA1A9200F59}"/>
                </a:ext>
              </a:extLst>
            </p:cNvPr>
            <p:cNvGrpSpPr/>
            <p:nvPr/>
          </p:nvGrpSpPr>
          <p:grpSpPr>
            <a:xfrm>
              <a:off x="6470465" y="4380094"/>
              <a:ext cx="340893" cy="1487736"/>
              <a:chOff x="6470465" y="4380094"/>
              <a:chExt cx="340893" cy="1487736"/>
            </a:xfrm>
          </p:grpSpPr>
          <p:pic>
            <p:nvPicPr>
              <p:cNvPr id="122" name="図 121">
                <a:extLst>
                  <a:ext uri="{FF2B5EF4-FFF2-40B4-BE49-F238E27FC236}">
                    <a16:creationId xmlns:a16="http://schemas.microsoft.com/office/drawing/2014/main" id="{7F3169F8-37AA-4D2E-A2D9-3B6492D637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470467" y="570895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124" name="図 123">
                <a:extLst>
                  <a:ext uri="{FF2B5EF4-FFF2-40B4-BE49-F238E27FC236}">
                    <a16:creationId xmlns:a16="http://schemas.microsoft.com/office/drawing/2014/main" id="{ABFD9699-41B2-478A-9F46-C946DBD708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475551" y="5519420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126" name="図 125">
                <a:extLst>
                  <a:ext uri="{FF2B5EF4-FFF2-40B4-BE49-F238E27FC236}">
                    <a16:creationId xmlns:a16="http://schemas.microsoft.com/office/drawing/2014/main" id="{B9AAAF8C-DC77-4581-BEF7-6F3F98C962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470467" y="533038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128" name="図 127">
                <a:extLst>
                  <a:ext uri="{FF2B5EF4-FFF2-40B4-BE49-F238E27FC236}">
                    <a16:creationId xmlns:a16="http://schemas.microsoft.com/office/drawing/2014/main" id="{59A43A0F-2882-4D9D-B7F8-EA2472672E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475551" y="5136771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130" name="図 129">
                <a:extLst>
                  <a:ext uri="{FF2B5EF4-FFF2-40B4-BE49-F238E27FC236}">
                    <a16:creationId xmlns:a16="http://schemas.microsoft.com/office/drawing/2014/main" id="{F58EBFA7-1792-4379-B163-D47B949661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470465" y="4949910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132" name="図 131">
                <a:extLst>
                  <a:ext uri="{FF2B5EF4-FFF2-40B4-BE49-F238E27FC236}">
                    <a16:creationId xmlns:a16="http://schemas.microsoft.com/office/drawing/2014/main" id="{C7A306E1-F2AB-4878-B207-DF6733FC01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475550" y="4760105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114" name="図 113">
                <a:extLst>
                  <a:ext uri="{FF2B5EF4-FFF2-40B4-BE49-F238E27FC236}">
                    <a16:creationId xmlns:a16="http://schemas.microsoft.com/office/drawing/2014/main" id="{BB213B89-6A5D-4D6C-99CF-B6892C78D7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470469" y="4577153"/>
                <a:ext cx="335804" cy="158877"/>
              </a:xfrm>
              <a:prstGeom prst="rect">
                <a:avLst/>
              </a:prstGeom>
            </p:spPr>
          </p:pic>
          <p:pic>
            <p:nvPicPr>
              <p:cNvPr id="116" name="図 115">
                <a:extLst>
                  <a:ext uri="{FF2B5EF4-FFF2-40B4-BE49-F238E27FC236}">
                    <a16:creationId xmlns:a16="http://schemas.microsoft.com/office/drawing/2014/main" id="{002E2D6A-7F65-48E9-B625-D0B5015FB0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475554" y="4380094"/>
                <a:ext cx="335804" cy="158877"/>
              </a:xfrm>
              <a:prstGeom prst="rect">
                <a:avLst/>
              </a:prstGeom>
            </p:spPr>
          </p:pic>
        </p:grpSp>
        <p:grpSp>
          <p:nvGrpSpPr>
            <p:cNvPr id="152" name="グループ化 151">
              <a:extLst>
                <a:ext uri="{FF2B5EF4-FFF2-40B4-BE49-F238E27FC236}">
                  <a16:creationId xmlns:a16="http://schemas.microsoft.com/office/drawing/2014/main" id="{DF35C9B9-BFB9-FE52-86F3-0AE21CD43BCF}"/>
                </a:ext>
              </a:extLst>
            </p:cNvPr>
            <p:cNvGrpSpPr/>
            <p:nvPr/>
          </p:nvGrpSpPr>
          <p:grpSpPr>
            <a:xfrm>
              <a:off x="6033793" y="4380094"/>
              <a:ext cx="340893" cy="1487736"/>
              <a:chOff x="6033793" y="4380094"/>
              <a:chExt cx="340893" cy="1487736"/>
            </a:xfrm>
          </p:grpSpPr>
          <p:pic>
            <p:nvPicPr>
              <p:cNvPr id="3" name="図 2">
                <a:extLst>
                  <a:ext uri="{FF2B5EF4-FFF2-40B4-BE49-F238E27FC236}">
                    <a16:creationId xmlns:a16="http://schemas.microsoft.com/office/drawing/2014/main" id="{0AD0F8C2-6A58-8A50-D367-8B11E9DE5E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033795" y="570895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4" name="図 3">
                <a:extLst>
                  <a:ext uri="{FF2B5EF4-FFF2-40B4-BE49-F238E27FC236}">
                    <a16:creationId xmlns:a16="http://schemas.microsoft.com/office/drawing/2014/main" id="{47E9D3D2-3EC6-A400-97DA-95EC78AC4F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038879" y="5519420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5" name="図 4">
                <a:extLst>
                  <a:ext uri="{FF2B5EF4-FFF2-40B4-BE49-F238E27FC236}">
                    <a16:creationId xmlns:a16="http://schemas.microsoft.com/office/drawing/2014/main" id="{A25E45EA-51AA-1336-64C1-9DCFBADCE1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033795" y="533038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6" name="図 5">
                <a:extLst>
                  <a:ext uri="{FF2B5EF4-FFF2-40B4-BE49-F238E27FC236}">
                    <a16:creationId xmlns:a16="http://schemas.microsoft.com/office/drawing/2014/main" id="{13AF9B05-8351-8FB5-0534-0DCDDEA189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038879" y="5136771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7" name="図 6">
                <a:extLst>
                  <a:ext uri="{FF2B5EF4-FFF2-40B4-BE49-F238E27FC236}">
                    <a16:creationId xmlns:a16="http://schemas.microsoft.com/office/drawing/2014/main" id="{34C90109-21EE-F603-167A-4BA421B6C5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033793" y="4949910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8" name="図 7">
                <a:extLst>
                  <a:ext uri="{FF2B5EF4-FFF2-40B4-BE49-F238E27FC236}">
                    <a16:creationId xmlns:a16="http://schemas.microsoft.com/office/drawing/2014/main" id="{A73EBFEF-1F7E-8467-C8C7-F30E3CC132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038878" y="4760105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CE7F5EC8-2016-D74E-749B-D3F29EF40E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033797" y="4577153"/>
                <a:ext cx="335804" cy="158877"/>
              </a:xfrm>
              <a:prstGeom prst="rect">
                <a:avLst/>
              </a:prstGeom>
            </p:spPr>
          </p:pic>
          <p:pic>
            <p:nvPicPr>
              <p:cNvPr id="16" name="図 15">
                <a:extLst>
                  <a:ext uri="{FF2B5EF4-FFF2-40B4-BE49-F238E27FC236}">
                    <a16:creationId xmlns:a16="http://schemas.microsoft.com/office/drawing/2014/main" id="{7D852C9D-35A3-A96F-EB88-FFE827FA20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038882" y="4380094"/>
                <a:ext cx="335804" cy="158877"/>
              </a:xfrm>
              <a:prstGeom prst="rect">
                <a:avLst/>
              </a:prstGeom>
            </p:spPr>
          </p:pic>
        </p:grpSp>
        <p:grpSp>
          <p:nvGrpSpPr>
            <p:cNvPr id="151" name="グループ化 150">
              <a:extLst>
                <a:ext uri="{FF2B5EF4-FFF2-40B4-BE49-F238E27FC236}">
                  <a16:creationId xmlns:a16="http://schemas.microsoft.com/office/drawing/2014/main" id="{F383B4CB-0169-84C6-8117-DE84C6B03A7E}"/>
                </a:ext>
              </a:extLst>
            </p:cNvPr>
            <p:cNvGrpSpPr/>
            <p:nvPr/>
          </p:nvGrpSpPr>
          <p:grpSpPr>
            <a:xfrm>
              <a:off x="5595794" y="4377554"/>
              <a:ext cx="340893" cy="1487736"/>
              <a:chOff x="5595794" y="4377554"/>
              <a:chExt cx="340893" cy="1487736"/>
            </a:xfrm>
          </p:grpSpPr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68EEA53F-CA8C-1856-AA22-0FEB834D87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5595796" y="570641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36" name="図 35">
                <a:extLst>
                  <a:ext uri="{FF2B5EF4-FFF2-40B4-BE49-F238E27FC236}">
                    <a16:creationId xmlns:a16="http://schemas.microsoft.com/office/drawing/2014/main" id="{9D5615A7-3C9A-212D-5004-E26962BB56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5600880" y="5516880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37" name="図 36">
                <a:extLst>
                  <a:ext uri="{FF2B5EF4-FFF2-40B4-BE49-F238E27FC236}">
                    <a16:creationId xmlns:a16="http://schemas.microsoft.com/office/drawing/2014/main" id="{C9F5FF63-2864-9B64-C5FB-E4EFBE503B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5595796" y="532784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38" name="図 37">
                <a:extLst>
                  <a:ext uri="{FF2B5EF4-FFF2-40B4-BE49-F238E27FC236}">
                    <a16:creationId xmlns:a16="http://schemas.microsoft.com/office/drawing/2014/main" id="{0BC22AC1-3E4E-E7BB-4189-DD34BD185D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5600880" y="5134231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39" name="図 38">
                <a:extLst>
                  <a:ext uri="{FF2B5EF4-FFF2-40B4-BE49-F238E27FC236}">
                    <a16:creationId xmlns:a16="http://schemas.microsoft.com/office/drawing/2014/main" id="{7A0202CE-1C11-560B-538F-F5EC824BB6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5595794" y="4947370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40" name="図 39">
                <a:extLst>
                  <a:ext uri="{FF2B5EF4-FFF2-40B4-BE49-F238E27FC236}">
                    <a16:creationId xmlns:a16="http://schemas.microsoft.com/office/drawing/2014/main" id="{F3165142-5353-0F4A-F178-D9F868E760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5600879" y="4757565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41" name="図 40">
                <a:extLst>
                  <a:ext uri="{FF2B5EF4-FFF2-40B4-BE49-F238E27FC236}">
                    <a16:creationId xmlns:a16="http://schemas.microsoft.com/office/drawing/2014/main" id="{830CCD93-2A85-F1EB-16D4-0FACB32E74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5595798" y="4574613"/>
                <a:ext cx="335804" cy="158877"/>
              </a:xfrm>
              <a:prstGeom prst="rect">
                <a:avLst/>
              </a:prstGeom>
            </p:spPr>
          </p:pic>
          <p:pic>
            <p:nvPicPr>
              <p:cNvPr id="42" name="図 41">
                <a:extLst>
                  <a:ext uri="{FF2B5EF4-FFF2-40B4-BE49-F238E27FC236}">
                    <a16:creationId xmlns:a16="http://schemas.microsoft.com/office/drawing/2014/main" id="{81230E35-CA5E-F8DF-02C3-28D7B325A5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5600883" y="4377554"/>
                <a:ext cx="335804" cy="158877"/>
              </a:xfrm>
              <a:prstGeom prst="rect">
                <a:avLst/>
              </a:prstGeom>
            </p:spPr>
          </p:pic>
        </p:grpSp>
        <p:grpSp>
          <p:nvGrpSpPr>
            <p:cNvPr id="150" name="グループ化 149">
              <a:extLst>
                <a:ext uri="{FF2B5EF4-FFF2-40B4-BE49-F238E27FC236}">
                  <a16:creationId xmlns:a16="http://schemas.microsoft.com/office/drawing/2014/main" id="{A4EB477E-4017-EFBD-409C-45F871E194C3}"/>
                </a:ext>
              </a:extLst>
            </p:cNvPr>
            <p:cNvGrpSpPr/>
            <p:nvPr/>
          </p:nvGrpSpPr>
          <p:grpSpPr>
            <a:xfrm>
              <a:off x="5159122" y="4377554"/>
              <a:ext cx="340893" cy="1487736"/>
              <a:chOff x="5159122" y="4377554"/>
              <a:chExt cx="340893" cy="1487736"/>
            </a:xfrm>
          </p:grpSpPr>
          <p:pic>
            <p:nvPicPr>
              <p:cNvPr id="43" name="図 42">
                <a:extLst>
                  <a:ext uri="{FF2B5EF4-FFF2-40B4-BE49-F238E27FC236}">
                    <a16:creationId xmlns:a16="http://schemas.microsoft.com/office/drawing/2014/main" id="{1F80B28A-A625-E8BE-8346-1E1817BFA5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5159124" y="570641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44" name="図 43">
                <a:extLst>
                  <a:ext uri="{FF2B5EF4-FFF2-40B4-BE49-F238E27FC236}">
                    <a16:creationId xmlns:a16="http://schemas.microsoft.com/office/drawing/2014/main" id="{72BF4FFE-DC66-3714-EBF3-D74ED2A01A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5164208" y="5516880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45" name="図 44">
                <a:extLst>
                  <a:ext uri="{FF2B5EF4-FFF2-40B4-BE49-F238E27FC236}">
                    <a16:creationId xmlns:a16="http://schemas.microsoft.com/office/drawing/2014/main" id="{9C8A6AD6-F9FE-AC97-D92B-3EBD6E021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5159124" y="532784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46" name="図 45">
                <a:extLst>
                  <a:ext uri="{FF2B5EF4-FFF2-40B4-BE49-F238E27FC236}">
                    <a16:creationId xmlns:a16="http://schemas.microsoft.com/office/drawing/2014/main" id="{1777BF63-614D-4F66-FD11-9ACB0FD306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5164208" y="5134231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47" name="図 46">
                <a:extLst>
                  <a:ext uri="{FF2B5EF4-FFF2-40B4-BE49-F238E27FC236}">
                    <a16:creationId xmlns:a16="http://schemas.microsoft.com/office/drawing/2014/main" id="{524AFA7E-A5E6-F90A-1C1B-540C0925C4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5159122" y="4947370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48" name="図 47">
                <a:extLst>
                  <a:ext uri="{FF2B5EF4-FFF2-40B4-BE49-F238E27FC236}">
                    <a16:creationId xmlns:a16="http://schemas.microsoft.com/office/drawing/2014/main" id="{FBABCF2B-BDCC-A004-63E3-D416F6B82B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5164207" y="4757565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49" name="図 48">
                <a:extLst>
                  <a:ext uri="{FF2B5EF4-FFF2-40B4-BE49-F238E27FC236}">
                    <a16:creationId xmlns:a16="http://schemas.microsoft.com/office/drawing/2014/main" id="{B7A52139-A910-CDFA-C80A-12A7A78973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5159126" y="4574613"/>
                <a:ext cx="335804" cy="158877"/>
              </a:xfrm>
              <a:prstGeom prst="rect">
                <a:avLst/>
              </a:prstGeom>
            </p:spPr>
          </p:pic>
          <p:pic>
            <p:nvPicPr>
              <p:cNvPr id="50" name="図 49">
                <a:extLst>
                  <a:ext uri="{FF2B5EF4-FFF2-40B4-BE49-F238E27FC236}">
                    <a16:creationId xmlns:a16="http://schemas.microsoft.com/office/drawing/2014/main" id="{47BE223E-EB6C-C8D7-83A1-303E456B8F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5164211" y="4377554"/>
                <a:ext cx="335804" cy="158877"/>
              </a:xfrm>
              <a:prstGeom prst="rect">
                <a:avLst/>
              </a:prstGeom>
            </p:spPr>
          </p:pic>
        </p:grpSp>
        <p:grpSp>
          <p:nvGrpSpPr>
            <p:cNvPr id="149" name="グループ化 148">
              <a:extLst>
                <a:ext uri="{FF2B5EF4-FFF2-40B4-BE49-F238E27FC236}">
                  <a16:creationId xmlns:a16="http://schemas.microsoft.com/office/drawing/2014/main" id="{43DA0908-73D8-1CE5-EC13-E3689CB9A273}"/>
                </a:ext>
              </a:extLst>
            </p:cNvPr>
            <p:cNvGrpSpPr/>
            <p:nvPr/>
          </p:nvGrpSpPr>
          <p:grpSpPr>
            <a:xfrm>
              <a:off x="4705934" y="4380094"/>
              <a:ext cx="340893" cy="1487736"/>
              <a:chOff x="4705934" y="4380094"/>
              <a:chExt cx="340893" cy="1487736"/>
            </a:xfrm>
          </p:grpSpPr>
          <p:pic>
            <p:nvPicPr>
              <p:cNvPr id="51" name="図 50">
                <a:extLst>
                  <a:ext uri="{FF2B5EF4-FFF2-40B4-BE49-F238E27FC236}">
                    <a16:creationId xmlns:a16="http://schemas.microsoft.com/office/drawing/2014/main" id="{89A657F7-F0A0-1637-01B9-FD463E2D4C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4705936" y="570895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52" name="図 51">
                <a:extLst>
                  <a:ext uri="{FF2B5EF4-FFF2-40B4-BE49-F238E27FC236}">
                    <a16:creationId xmlns:a16="http://schemas.microsoft.com/office/drawing/2014/main" id="{EA67E142-7F8A-A10A-CFE5-9573C2982A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4711020" y="5519420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53" name="図 52">
                <a:extLst>
                  <a:ext uri="{FF2B5EF4-FFF2-40B4-BE49-F238E27FC236}">
                    <a16:creationId xmlns:a16="http://schemas.microsoft.com/office/drawing/2014/main" id="{3CAEAD39-2C7A-FF97-DE67-E945885556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4705936" y="533038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54" name="図 53">
                <a:extLst>
                  <a:ext uri="{FF2B5EF4-FFF2-40B4-BE49-F238E27FC236}">
                    <a16:creationId xmlns:a16="http://schemas.microsoft.com/office/drawing/2014/main" id="{A573B486-B489-DE68-1EE9-77A2B1905F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4711020" y="5136771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55" name="図 54">
                <a:extLst>
                  <a:ext uri="{FF2B5EF4-FFF2-40B4-BE49-F238E27FC236}">
                    <a16:creationId xmlns:a16="http://schemas.microsoft.com/office/drawing/2014/main" id="{0BD18E8F-BEBE-F547-BC7E-138F9660CF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4705934" y="4949910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56" name="図 55">
                <a:extLst>
                  <a:ext uri="{FF2B5EF4-FFF2-40B4-BE49-F238E27FC236}">
                    <a16:creationId xmlns:a16="http://schemas.microsoft.com/office/drawing/2014/main" id="{92DC3194-80AF-C87A-35B4-CA7850F5E5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4711019" y="4760105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57" name="図 56">
                <a:extLst>
                  <a:ext uri="{FF2B5EF4-FFF2-40B4-BE49-F238E27FC236}">
                    <a16:creationId xmlns:a16="http://schemas.microsoft.com/office/drawing/2014/main" id="{B283A58D-D5B5-4844-B119-2E49594437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4705938" y="4577153"/>
                <a:ext cx="335804" cy="158877"/>
              </a:xfrm>
              <a:prstGeom prst="rect">
                <a:avLst/>
              </a:prstGeom>
            </p:spPr>
          </p:pic>
          <p:pic>
            <p:nvPicPr>
              <p:cNvPr id="58" name="図 57">
                <a:extLst>
                  <a:ext uri="{FF2B5EF4-FFF2-40B4-BE49-F238E27FC236}">
                    <a16:creationId xmlns:a16="http://schemas.microsoft.com/office/drawing/2014/main" id="{E54B5AF0-F0EA-6711-B1CE-C5566A967F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4711023" y="4380094"/>
                <a:ext cx="335804" cy="158877"/>
              </a:xfrm>
              <a:prstGeom prst="rect">
                <a:avLst/>
              </a:prstGeom>
            </p:spPr>
          </p:pic>
        </p:grpSp>
        <p:grpSp>
          <p:nvGrpSpPr>
            <p:cNvPr id="148" name="グループ化 147">
              <a:extLst>
                <a:ext uri="{FF2B5EF4-FFF2-40B4-BE49-F238E27FC236}">
                  <a16:creationId xmlns:a16="http://schemas.microsoft.com/office/drawing/2014/main" id="{A18FCCF5-FC41-C627-1A3E-3665C7E3B9F2}"/>
                </a:ext>
              </a:extLst>
            </p:cNvPr>
            <p:cNvGrpSpPr/>
            <p:nvPr/>
          </p:nvGrpSpPr>
          <p:grpSpPr>
            <a:xfrm>
              <a:off x="4265452" y="4380094"/>
              <a:ext cx="340893" cy="1487736"/>
              <a:chOff x="4265452" y="4380094"/>
              <a:chExt cx="340893" cy="1487736"/>
            </a:xfrm>
          </p:grpSpPr>
          <p:pic>
            <p:nvPicPr>
              <p:cNvPr id="59" name="図 58">
                <a:extLst>
                  <a:ext uri="{FF2B5EF4-FFF2-40B4-BE49-F238E27FC236}">
                    <a16:creationId xmlns:a16="http://schemas.microsoft.com/office/drawing/2014/main" id="{ACF4A957-FCA3-610A-8FD9-663F8FA29C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4265454" y="570895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60" name="図 59">
                <a:extLst>
                  <a:ext uri="{FF2B5EF4-FFF2-40B4-BE49-F238E27FC236}">
                    <a16:creationId xmlns:a16="http://schemas.microsoft.com/office/drawing/2014/main" id="{20B4B326-8500-CDBA-EEF9-5B3E2E4303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4270538" y="5519420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61" name="図 60">
                <a:extLst>
                  <a:ext uri="{FF2B5EF4-FFF2-40B4-BE49-F238E27FC236}">
                    <a16:creationId xmlns:a16="http://schemas.microsoft.com/office/drawing/2014/main" id="{63E7BB4E-6841-6500-97AF-B18CFE27C7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4265454" y="533038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62" name="図 61">
                <a:extLst>
                  <a:ext uri="{FF2B5EF4-FFF2-40B4-BE49-F238E27FC236}">
                    <a16:creationId xmlns:a16="http://schemas.microsoft.com/office/drawing/2014/main" id="{9CB8E945-2A9D-820A-C4D0-BA8F82B867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4270538" y="5136771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63" name="図 62">
                <a:extLst>
                  <a:ext uri="{FF2B5EF4-FFF2-40B4-BE49-F238E27FC236}">
                    <a16:creationId xmlns:a16="http://schemas.microsoft.com/office/drawing/2014/main" id="{2A1F2814-08B2-4B08-22E1-418CD5DA03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4265452" y="4949910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64" name="図 63">
                <a:extLst>
                  <a:ext uri="{FF2B5EF4-FFF2-40B4-BE49-F238E27FC236}">
                    <a16:creationId xmlns:a16="http://schemas.microsoft.com/office/drawing/2014/main" id="{C7AE1E03-180D-E31C-9E2C-E3FA6118DF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4270537" y="4760105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65" name="図 64">
                <a:extLst>
                  <a:ext uri="{FF2B5EF4-FFF2-40B4-BE49-F238E27FC236}">
                    <a16:creationId xmlns:a16="http://schemas.microsoft.com/office/drawing/2014/main" id="{28A3C602-7E13-242E-50DD-4D0DB9FCCB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4265456" y="4577153"/>
                <a:ext cx="335804" cy="158877"/>
              </a:xfrm>
              <a:prstGeom prst="rect">
                <a:avLst/>
              </a:prstGeom>
            </p:spPr>
          </p:pic>
          <p:pic>
            <p:nvPicPr>
              <p:cNvPr id="66" name="図 65">
                <a:extLst>
                  <a:ext uri="{FF2B5EF4-FFF2-40B4-BE49-F238E27FC236}">
                    <a16:creationId xmlns:a16="http://schemas.microsoft.com/office/drawing/2014/main" id="{19D2D23B-64AF-6C14-B466-9C69E1E50B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4270541" y="4380094"/>
                <a:ext cx="335804" cy="158877"/>
              </a:xfrm>
              <a:prstGeom prst="rect">
                <a:avLst/>
              </a:prstGeom>
            </p:spPr>
          </p:pic>
        </p:grpSp>
        <p:grpSp>
          <p:nvGrpSpPr>
            <p:cNvPr id="147" name="グループ化 146">
              <a:extLst>
                <a:ext uri="{FF2B5EF4-FFF2-40B4-BE49-F238E27FC236}">
                  <a16:creationId xmlns:a16="http://schemas.microsoft.com/office/drawing/2014/main" id="{78D518D5-E60F-901F-E385-690942482585}"/>
                </a:ext>
              </a:extLst>
            </p:cNvPr>
            <p:cNvGrpSpPr/>
            <p:nvPr/>
          </p:nvGrpSpPr>
          <p:grpSpPr>
            <a:xfrm>
              <a:off x="3816023" y="4381364"/>
              <a:ext cx="340893" cy="1487736"/>
              <a:chOff x="3816023" y="4381364"/>
              <a:chExt cx="340893" cy="1487736"/>
            </a:xfrm>
          </p:grpSpPr>
          <p:pic>
            <p:nvPicPr>
              <p:cNvPr id="67" name="図 66">
                <a:extLst>
                  <a:ext uri="{FF2B5EF4-FFF2-40B4-BE49-F238E27FC236}">
                    <a16:creationId xmlns:a16="http://schemas.microsoft.com/office/drawing/2014/main" id="{66264214-3765-2C50-59E1-DCBA236C65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3816025" y="571022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68" name="図 67">
                <a:extLst>
                  <a:ext uri="{FF2B5EF4-FFF2-40B4-BE49-F238E27FC236}">
                    <a16:creationId xmlns:a16="http://schemas.microsoft.com/office/drawing/2014/main" id="{BD05C4CB-6995-F1AE-C7D6-AEB7F82141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3821109" y="5520690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69" name="図 68">
                <a:extLst>
                  <a:ext uri="{FF2B5EF4-FFF2-40B4-BE49-F238E27FC236}">
                    <a16:creationId xmlns:a16="http://schemas.microsoft.com/office/drawing/2014/main" id="{D0F3D08E-9E39-0014-CFDC-B2B614436C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3816025" y="533165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70" name="図 69">
                <a:extLst>
                  <a:ext uri="{FF2B5EF4-FFF2-40B4-BE49-F238E27FC236}">
                    <a16:creationId xmlns:a16="http://schemas.microsoft.com/office/drawing/2014/main" id="{A600E8D3-44C7-BAEF-B9DE-49371389F4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3821109" y="5138041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71" name="図 70">
                <a:extLst>
                  <a:ext uri="{FF2B5EF4-FFF2-40B4-BE49-F238E27FC236}">
                    <a16:creationId xmlns:a16="http://schemas.microsoft.com/office/drawing/2014/main" id="{A5C83D9A-5795-E1CE-0DB0-C866A49CC8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3816023" y="4951180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72" name="図 71">
                <a:extLst>
                  <a:ext uri="{FF2B5EF4-FFF2-40B4-BE49-F238E27FC236}">
                    <a16:creationId xmlns:a16="http://schemas.microsoft.com/office/drawing/2014/main" id="{7A7A8FA2-EAA8-56A2-B4D4-28EE8C15EA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3821108" y="4761375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73" name="図 72">
                <a:extLst>
                  <a:ext uri="{FF2B5EF4-FFF2-40B4-BE49-F238E27FC236}">
                    <a16:creationId xmlns:a16="http://schemas.microsoft.com/office/drawing/2014/main" id="{41594421-6435-2CED-17FB-5B1ABC9680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3816027" y="4578423"/>
                <a:ext cx="335804" cy="158877"/>
              </a:xfrm>
              <a:prstGeom prst="rect">
                <a:avLst/>
              </a:prstGeom>
            </p:spPr>
          </p:pic>
          <p:pic>
            <p:nvPicPr>
              <p:cNvPr id="74" name="図 73">
                <a:extLst>
                  <a:ext uri="{FF2B5EF4-FFF2-40B4-BE49-F238E27FC236}">
                    <a16:creationId xmlns:a16="http://schemas.microsoft.com/office/drawing/2014/main" id="{1EF0966E-84B5-57C2-3380-62B4D4C5B3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3821112" y="4381364"/>
                <a:ext cx="335804" cy="158877"/>
              </a:xfrm>
              <a:prstGeom prst="rect">
                <a:avLst/>
              </a:prstGeom>
            </p:spPr>
          </p:pic>
        </p:grpSp>
        <p:grpSp>
          <p:nvGrpSpPr>
            <p:cNvPr id="146" name="グループ化 145">
              <a:extLst>
                <a:ext uri="{FF2B5EF4-FFF2-40B4-BE49-F238E27FC236}">
                  <a16:creationId xmlns:a16="http://schemas.microsoft.com/office/drawing/2014/main" id="{4649913D-0B61-2EAD-01F4-29FB483E52E6}"/>
                </a:ext>
              </a:extLst>
            </p:cNvPr>
            <p:cNvGrpSpPr/>
            <p:nvPr/>
          </p:nvGrpSpPr>
          <p:grpSpPr>
            <a:xfrm>
              <a:off x="3371731" y="4381364"/>
              <a:ext cx="340893" cy="1487736"/>
              <a:chOff x="3371731" y="4381364"/>
              <a:chExt cx="340893" cy="1487736"/>
            </a:xfrm>
          </p:grpSpPr>
          <p:pic>
            <p:nvPicPr>
              <p:cNvPr id="75" name="図 74">
                <a:extLst>
                  <a:ext uri="{FF2B5EF4-FFF2-40B4-BE49-F238E27FC236}">
                    <a16:creationId xmlns:a16="http://schemas.microsoft.com/office/drawing/2014/main" id="{00C7A015-FC7A-D179-FE2B-B5ADC855F3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3371733" y="571022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76" name="図 75">
                <a:extLst>
                  <a:ext uri="{FF2B5EF4-FFF2-40B4-BE49-F238E27FC236}">
                    <a16:creationId xmlns:a16="http://schemas.microsoft.com/office/drawing/2014/main" id="{F39E4F5B-2C5B-9E1B-93D5-C0050E8F01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3376817" y="5520690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77" name="図 76">
                <a:extLst>
                  <a:ext uri="{FF2B5EF4-FFF2-40B4-BE49-F238E27FC236}">
                    <a16:creationId xmlns:a16="http://schemas.microsoft.com/office/drawing/2014/main" id="{4115A43A-9565-BE7E-7AD9-3AF7F6ED4D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3371733" y="533165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78" name="図 77">
                <a:extLst>
                  <a:ext uri="{FF2B5EF4-FFF2-40B4-BE49-F238E27FC236}">
                    <a16:creationId xmlns:a16="http://schemas.microsoft.com/office/drawing/2014/main" id="{A7573747-C594-425E-2AEA-639FFDD682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3376817" y="5138041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79" name="図 78">
                <a:extLst>
                  <a:ext uri="{FF2B5EF4-FFF2-40B4-BE49-F238E27FC236}">
                    <a16:creationId xmlns:a16="http://schemas.microsoft.com/office/drawing/2014/main" id="{DCD6A0C4-FD0B-61C6-A152-975171D36B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3371731" y="4951180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80" name="図 79">
                <a:extLst>
                  <a:ext uri="{FF2B5EF4-FFF2-40B4-BE49-F238E27FC236}">
                    <a16:creationId xmlns:a16="http://schemas.microsoft.com/office/drawing/2014/main" id="{54B3DA6F-EE23-A8D8-EA32-3568ED0030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3376816" y="4761375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81" name="図 80">
                <a:extLst>
                  <a:ext uri="{FF2B5EF4-FFF2-40B4-BE49-F238E27FC236}">
                    <a16:creationId xmlns:a16="http://schemas.microsoft.com/office/drawing/2014/main" id="{15D3AEA8-E1A6-C617-9A64-02DBB87C8E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3371735" y="4578423"/>
                <a:ext cx="335804" cy="158877"/>
              </a:xfrm>
              <a:prstGeom prst="rect">
                <a:avLst/>
              </a:prstGeom>
            </p:spPr>
          </p:pic>
          <p:pic>
            <p:nvPicPr>
              <p:cNvPr id="82" name="図 81">
                <a:extLst>
                  <a:ext uri="{FF2B5EF4-FFF2-40B4-BE49-F238E27FC236}">
                    <a16:creationId xmlns:a16="http://schemas.microsoft.com/office/drawing/2014/main" id="{F0D1DA6C-9D1F-F570-F50F-A748123638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3376820" y="4381364"/>
                <a:ext cx="335804" cy="158877"/>
              </a:xfrm>
              <a:prstGeom prst="rect">
                <a:avLst/>
              </a:prstGeom>
            </p:spPr>
          </p:pic>
        </p:grpSp>
      </p:grpSp>
      <p:grpSp>
        <p:nvGrpSpPr>
          <p:cNvPr id="160" name="グループ化 159">
            <a:extLst>
              <a:ext uri="{FF2B5EF4-FFF2-40B4-BE49-F238E27FC236}">
                <a16:creationId xmlns:a16="http://schemas.microsoft.com/office/drawing/2014/main" id="{66A9F70F-EC9D-9975-411E-1981C4FE255B}"/>
              </a:ext>
            </a:extLst>
          </p:cNvPr>
          <p:cNvGrpSpPr/>
          <p:nvPr/>
        </p:nvGrpSpPr>
        <p:grpSpPr>
          <a:xfrm>
            <a:off x="6929644" y="4327315"/>
            <a:ext cx="2105424" cy="1490276"/>
            <a:chOff x="6929644" y="4327315"/>
            <a:chExt cx="2105424" cy="1490276"/>
          </a:xfrm>
        </p:grpSpPr>
        <p:grpSp>
          <p:nvGrpSpPr>
            <p:cNvPr id="159" name="グループ化 158">
              <a:extLst>
                <a:ext uri="{FF2B5EF4-FFF2-40B4-BE49-F238E27FC236}">
                  <a16:creationId xmlns:a16="http://schemas.microsoft.com/office/drawing/2014/main" id="{EAA50BC1-D37D-0E14-BB19-C69EAADD3095}"/>
                </a:ext>
              </a:extLst>
            </p:cNvPr>
            <p:cNvGrpSpPr/>
            <p:nvPr/>
          </p:nvGrpSpPr>
          <p:grpSpPr>
            <a:xfrm>
              <a:off x="8694175" y="4329855"/>
              <a:ext cx="340893" cy="1487736"/>
              <a:chOff x="8694175" y="4329855"/>
              <a:chExt cx="340893" cy="1487736"/>
            </a:xfrm>
          </p:grpSpPr>
          <p:pic>
            <p:nvPicPr>
              <p:cNvPr id="83" name="図 82">
                <a:extLst>
                  <a:ext uri="{FF2B5EF4-FFF2-40B4-BE49-F238E27FC236}">
                    <a16:creationId xmlns:a16="http://schemas.microsoft.com/office/drawing/2014/main" id="{AC2C324F-20F5-AA1E-7A55-47C75E3017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694177" y="5658713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84" name="図 83">
                <a:extLst>
                  <a:ext uri="{FF2B5EF4-FFF2-40B4-BE49-F238E27FC236}">
                    <a16:creationId xmlns:a16="http://schemas.microsoft.com/office/drawing/2014/main" id="{5798AFC0-1BF8-E9B7-133A-B38EC23499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699261" y="5469181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85" name="図 84">
                <a:extLst>
                  <a:ext uri="{FF2B5EF4-FFF2-40B4-BE49-F238E27FC236}">
                    <a16:creationId xmlns:a16="http://schemas.microsoft.com/office/drawing/2014/main" id="{DCA29032-4E81-7DAE-BC29-CCE49EF2E0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694177" y="5280143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86" name="図 85">
                <a:extLst>
                  <a:ext uri="{FF2B5EF4-FFF2-40B4-BE49-F238E27FC236}">
                    <a16:creationId xmlns:a16="http://schemas.microsoft.com/office/drawing/2014/main" id="{A06E4BDF-06FF-3D67-6DE3-7D46ED06DC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699261" y="508653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87" name="図 86">
                <a:extLst>
                  <a:ext uri="{FF2B5EF4-FFF2-40B4-BE49-F238E27FC236}">
                    <a16:creationId xmlns:a16="http://schemas.microsoft.com/office/drawing/2014/main" id="{3C6F2972-AA59-C4D9-7451-01A90A89FF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694175" y="4899671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88" name="図 87">
                <a:extLst>
                  <a:ext uri="{FF2B5EF4-FFF2-40B4-BE49-F238E27FC236}">
                    <a16:creationId xmlns:a16="http://schemas.microsoft.com/office/drawing/2014/main" id="{B88ACE56-D9A7-1D4D-1556-B146BEC17B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699260" y="4709866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89" name="図 88">
                <a:extLst>
                  <a:ext uri="{FF2B5EF4-FFF2-40B4-BE49-F238E27FC236}">
                    <a16:creationId xmlns:a16="http://schemas.microsoft.com/office/drawing/2014/main" id="{19AE4735-4944-7D34-D155-221C74A4E3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694179" y="4526914"/>
                <a:ext cx="335804" cy="158877"/>
              </a:xfrm>
              <a:prstGeom prst="rect">
                <a:avLst/>
              </a:prstGeom>
            </p:spPr>
          </p:pic>
          <p:pic>
            <p:nvPicPr>
              <p:cNvPr id="90" name="図 89">
                <a:extLst>
                  <a:ext uri="{FF2B5EF4-FFF2-40B4-BE49-F238E27FC236}">
                    <a16:creationId xmlns:a16="http://schemas.microsoft.com/office/drawing/2014/main" id="{9B0E3014-C6FA-BC5E-A171-283B20DEB5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699264" y="4329855"/>
                <a:ext cx="335804" cy="158877"/>
              </a:xfrm>
              <a:prstGeom prst="rect">
                <a:avLst/>
              </a:prstGeom>
            </p:spPr>
          </p:pic>
        </p:grpSp>
        <p:grpSp>
          <p:nvGrpSpPr>
            <p:cNvPr id="158" name="グループ化 157">
              <a:extLst>
                <a:ext uri="{FF2B5EF4-FFF2-40B4-BE49-F238E27FC236}">
                  <a16:creationId xmlns:a16="http://schemas.microsoft.com/office/drawing/2014/main" id="{1A2889E0-067C-5E49-4740-B1804415B58A}"/>
                </a:ext>
              </a:extLst>
            </p:cNvPr>
            <p:cNvGrpSpPr/>
            <p:nvPr/>
          </p:nvGrpSpPr>
          <p:grpSpPr>
            <a:xfrm>
              <a:off x="8257503" y="4329855"/>
              <a:ext cx="340893" cy="1487736"/>
              <a:chOff x="8257503" y="4329855"/>
              <a:chExt cx="340893" cy="1487736"/>
            </a:xfrm>
          </p:grpSpPr>
          <p:pic>
            <p:nvPicPr>
              <p:cNvPr id="91" name="図 90">
                <a:extLst>
                  <a:ext uri="{FF2B5EF4-FFF2-40B4-BE49-F238E27FC236}">
                    <a16:creationId xmlns:a16="http://schemas.microsoft.com/office/drawing/2014/main" id="{E0CAC01D-1374-A7A0-FB82-40B34EE839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57505" y="5658713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92" name="図 91">
                <a:extLst>
                  <a:ext uri="{FF2B5EF4-FFF2-40B4-BE49-F238E27FC236}">
                    <a16:creationId xmlns:a16="http://schemas.microsoft.com/office/drawing/2014/main" id="{153023A1-A60B-B42F-F1CF-54850D8D87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62589" y="5469181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93" name="図 92">
                <a:extLst>
                  <a:ext uri="{FF2B5EF4-FFF2-40B4-BE49-F238E27FC236}">
                    <a16:creationId xmlns:a16="http://schemas.microsoft.com/office/drawing/2014/main" id="{EF133E71-85FF-AD4A-9914-4BE328AA3B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57505" y="5280143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94" name="図 93">
                <a:extLst>
                  <a:ext uri="{FF2B5EF4-FFF2-40B4-BE49-F238E27FC236}">
                    <a16:creationId xmlns:a16="http://schemas.microsoft.com/office/drawing/2014/main" id="{019C4DBE-68B4-81E2-4AAE-E3A374D987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62589" y="508653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95" name="図 94">
                <a:extLst>
                  <a:ext uri="{FF2B5EF4-FFF2-40B4-BE49-F238E27FC236}">
                    <a16:creationId xmlns:a16="http://schemas.microsoft.com/office/drawing/2014/main" id="{F21A514B-C863-DD40-90DE-95ECFFC622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57503" y="4899671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96" name="図 95">
                <a:extLst>
                  <a:ext uri="{FF2B5EF4-FFF2-40B4-BE49-F238E27FC236}">
                    <a16:creationId xmlns:a16="http://schemas.microsoft.com/office/drawing/2014/main" id="{D0D1405C-65BA-D71E-5C23-5ACE31E4E9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62588" y="4709866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97" name="図 96">
                <a:extLst>
                  <a:ext uri="{FF2B5EF4-FFF2-40B4-BE49-F238E27FC236}">
                    <a16:creationId xmlns:a16="http://schemas.microsoft.com/office/drawing/2014/main" id="{690C62EB-58C3-DDFE-A8DA-5BEAD25866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57507" y="4526914"/>
                <a:ext cx="335804" cy="158877"/>
              </a:xfrm>
              <a:prstGeom prst="rect">
                <a:avLst/>
              </a:prstGeom>
            </p:spPr>
          </p:pic>
          <p:pic>
            <p:nvPicPr>
              <p:cNvPr id="98" name="図 97">
                <a:extLst>
                  <a:ext uri="{FF2B5EF4-FFF2-40B4-BE49-F238E27FC236}">
                    <a16:creationId xmlns:a16="http://schemas.microsoft.com/office/drawing/2014/main" id="{ADAD3B30-5A8A-1FE5-ACD8-0DF1ED47CA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62592" y="4329855"/>
                <a:ext cx="335804" cy="158877"/>
              </a:xfrm>
              <a:prstGeom prst="rect">
                <a:avLst/>
              </a:prstGeom>
            </p:spPr>
          </p:pic>
        </p:grpSp>
        <p:grpSp>
          <p:nvGrpSpPr>
            <p:cNvPr id="157" name="グループ化 156">
              <a:extLst>
                <a:ext uri="{FF2B5EF4-FFF2-40B4-BE49-F238E27FC236}">
                  <a16:creationId xmlns:a16="http://schemas.microsoft.com/office/drawing/2014/main" id="{BF755951-135A-D621-3853-FAAD9F71F63F}"/>
                </a:ext>
              </a:extLst>
            </p:cNvPr>
            <p:cNvGrpSpPr/>
            <p:nvPr/>
          </p:nvGrpSpPr>
          <p:grpSpPr>
            <a:xfrm>
              <a:off x="7819504" y="4327315"/>
              <a:ext cx="340893" cy="1487736"/>
              <a:chOff x="7819504" y="4327315"/>
              <a:chExt cx="340893" cy="1487736"/>
            </a:xfrm>
          </p:grpSpPr>
          <p:pic>
            <p:nvPicPr>
              <p:cNvPr id="99" name="図 98">
                <a:extLst>
                  <a:ext uri="{FF2B5EF4-FFF2-40B4-BE49-F238E27FC236}">
                    <a16:creationId xmlns:a16="http://schemas.microsoft.com/office/drawing/2014/main" id="{92964190-A85B-220C-8426-6799684ED5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819506" y="5656173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100" name="図 99">
                <a:extLst>
                  <a:ext uri="{FF2B5EF4-FFF2-40B4-BE49-F238E27FC236}">
                    <a16:creationId xmlns:a16="http://schemas.microsoft.com/office/drawing/2014/main" id="{6E20E3DE-612F-2057-BF21-92AA36776CB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824590" y="5466641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101" name="図 100">
                <a:extLst>
                  <a:ext uri="{FF2B5EF4-FFF2-40B4-BE49-F238E27FC236}">
                    <a16:creationId xmlns:a16="http://schemas.microsoft.com/office/drawing/2014/main" id="{A840A201-C5D9-BB90-6E38-CA7B428FFD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819506" y="5277603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102" name="図 101">
                <a:extLst>
                  <a:ext uri="{FF2B5EF4-FFF2-40B4-BE49-F238E27FC236}">
                    <a16:creationId xmlns:a16="http://schemas.microsoft.com/office/drawing/2014/main" id="{0D2BDBB0-8309-F4F8-6E43-FD8853772B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824590" y="508399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103" name="図 102">
                <a:extLst>
                  <a:ext uri="{FF2B5EF4-FFF2-40B4-BE49-F238E27FC236}">
                    <a16:creationId xmlns:a16="http://schemas.microsoft.com/office/drawing/2014/main" id="{8FA19B12-BA95-CE09-DC7F-54DF4B40E2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819504" y="4897131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104" name="図 103">
                <a:extLst>
                  <a:ext uri="{FF2B5EF4-FFF2-40B4-BE49-F238E27FC236}">
                    <a16:creationId xmlns:a16="http://schemas.microsoft.com/office/drawing/2014/main" id="{A3C0DAF7-29A6-9341-4DBD-F01937E139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824589" y="4707326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105" name="図 104">
                <a:extLst>
                  <a:ext uri="{FF2B5EF4-FFF2-40B4-BE49-F238E27FC236}">
                    <a16:creationId xmlns:a16="http://schemas.microsoft.com/office/drawing/2014/main" id="{1D641257-A2F1-25E2-345A-1C65BD100D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819508" y="4524374"/>
                <a:ext cx="335804" cy="158877"/>
              </a:xfrm>
              <a:prstGeom prst="rect">
                <a:avLst/>
              </a:prstGeom>
            </p:spPr>
          </p:pic>
          <p:pic>
            <p:nvPicPr>
              <p:cNvPr id="106" name="図 105">
                <a:extLst>
                  <a:ext uri="{FF2B5EF4-FFF2-40B4-BE49-F238E27FC236}">
                    <a16:creationId xmlns:a16="http://schemas.microsoft.com/office/drawing/2014/main" id="{A7B27137-A062-247E-F850-AD2D9A35D4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824593" y="4327315"/>
                <a:ext cx="335804" cy="158877"/>
              </a:xfrm>
              <a:prstGeom prst="rect">
                <a:avLst/>
              </a:prstGeom>
            </p:spPr>
          </p:pic>
        </p:grpSp>
        <p:grpSp>
          <p:nvGrpSpPr>
            <p:cNvPr id="156" name="グループ化 155">
              <a:extLst>
                <a:ext uri="{FF2B5EF4-FFF2-40B4-BE49-F238E27FC236}">
                  <a16:creationId xmlns:a16="http://schemas.microsoft.com/office/drawing/2014/main" id="{4232A15E-3A1F-C7C2-75A2-161F13B288B9}"/>
                </a:ext>
              </a:extLst>
            </p:cNvPr>
            <p:cNvGrpSpPr/>
            <p:nvPr/>
          </p:nvGrpSpPr>
          <p:grpSpPr>
            <a:xfrm>
              <a:off x="7382832" y="4327315"/>
              <a:ext cx="340893" cy="1487736"/>
              <a:chOff x="7382832" y="4327315"/>
              <a:chExt cx="340893" cy="1487736"/>
            </a:xfrm>
          </p:grpSpPr>
          <p:pic>
            <p:nvPicPr>
              <p:cNvPr id="163" name="図 162">
                <a:extLst>
                  <a:ext uri="{FF2B5EF4-FFF2-40B4-BE49-F238E27FC236}">
                    <a16:creationId xmlns:a16="http://schemas.microsoft.com/office/drawing/2014/main" id="{CB1BB812-1586-711C-7429-33DB81EF20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382834" y="5656173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164" name="図 163">
                <a:extLst>
                  <a:ext uri="{FF2B5EF4-FFF2-40B4-BE49-F238E27FC236}">
                    <a16:creationId xmlns:a16="http://schemas.microsoft.com/office/drawing/2014/main" id="{976C5B01-5FEE-B16F-AFA5-26967EF0760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387918" y="5466641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165" name="図 164">
                <a:extLst>
                  <a:ext uri="{FF2B5EF4-FFF2-40B4-BE49-F238E27FC236}">
                    <a16:creationId xmlns:a16="http://schemas.microsoft.com/office/drawing/2014/main" id="{E02168F9-8075-1526-ED17-75C62C28FB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382834" y="5277603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166" name="図 165">
                <a:extLst>
                  <a:ext uri="{FF2B5EF4-FFF2-40B4-BE49-F238E27FC236}">
                    <a16:creationId xmlns:a16="http://schemas.microsoft.com/office/drawing/2014/main" id="{A904D921-5F68-D698-AB98-852060A822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387918" y="508399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167" name="図 166">
                <a:extLst>
                  <a:ext uri="{FF2B5EF4-FFF2-40B4-BE49-F238E27FC236}">
                    <a16:creationId xmlns:a16="http://schemas.microsoft.com/office/drawing/2014/main" id="{3B11FA41-B696-01AB-8A3D-066B34D473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382832" y="4897131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168" name="図 167">
                <a:extLst>
                  <a:ext uri="{FF2B5EF4-FFF2-40B4-BE49-F238E27FC236}">
                    <a16:creationId xmlns:a16="http://schemas.microsoft.com/office/drawing/2014/main" id="{2D2785CD-A2D7-9D1E-2B48-03536A2BB9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387917" y="4707326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192" name="図 191">
                <a:extLst>
                  <a:ext uri="{FF2B5EF4-FFF2-40B4-BE49-F238E27FC236}">
                    <a16:creationId xmlns:a16="http://schemas.microsoft.com/office/drawing/2014/main" id="{36C25759-226C-FCE3-13A9-87CDEF791F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382836" y="4524374"/>
                <a:ext cx="335804" cy="158877"/>
              </a:xfrm>
              <a:prstGeom prst="rect">
                <a:avLst/>
              </a:prstGeom>
            </p:spPr>
          </p:pic>
          <p:pic>
            <p:nvPicPr>
              <p:cNvPr id="193" name="図 192">
                <a:extLst>
                  <a:ext uri="{FF2B5EF4-FFF2-40B4-BE49-F238E27FC236}">
                    <a16:creationId xmlns:a16="http://schemas.microsoft.com/office/drawing/2014/main" id="{A6907BA3-399A-D7BE-9285-5BF4E4AC03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387921" y="4327315"/>
                <a:ext cx="335804" cy="158877"/>
              </a:xfrm>
              <a:prstGeom prst="rect">
                <a:avLst/>
              </a:prstGeom>
            </p:spPr>
          </p:pic>
        </p:grpSp>
        <p:grpSp>
          <p:nvGrpSpPr>
            <p:cNvPr id="155" name="グループ化 154">
              <a:extLst>
                <a:ext uri="{FF2B5EF4-FFF2-40B4-BE49-F238E27FC236}">
                  <a16:creationId xmlns:a16="http://schemas.microsoft.com/office/drawing/2014/main" id="{EB241268-4116-2820-99DF-D87DC5D14A04}"/>
                </a:ext>
              </a:extLst>
            </p:cNvPr>
            <p:cNvGrpSpPr/>
            <p:nvPr/>
          </p:nvGrpSpPr>
          <p:grpSpPr>
            <a:xfrm>
              <a:off x="6929644" y="4329855"/>
              <a:ext cx="340893" cy="1487736"/>
              <a:chOff x="6929644" y="4329855"/>
              <a:chExt cx="340893" cy="1487736"/>
            </a:xfrm>
          </p:grpSpPr>
          <p:pic>
            <p:nvPicPr>
              <p:cNvPr id="194" name="図 193">
                <a:extLst>
                  <a:ext uri="{FF2B5EF4-FFF2-40B4-BE49-F238E27FC236}">
                    <a16:creationId xmlns:a16="http://schemas.microsoft.com/office/drawing/2014/main" id="{25E75C35-FD22-1B4E-89AF-278E2E0FD1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929646" y="5658713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195" name="図 194">
                <a:extLst>
                  <a:ext uri="{FF2B5EF4-FFF2-40B4-BE49-F238E27FC236}">
                    <a16:creationId xmlns:a16="http://schemas.microsoft.com/office/drawing/2014/main" id="{FC124052-5505-7CA0-BDF9-CD836AA051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934730" y="5469181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200" name="図 199">
                <a:extLst>
                  <a:ext uri="{FF2B5EF4-FFF2-40B4-BE49-F238E27FC236}">
                    <a16:creationId xmlns:a16="http://schemas.microsoft.com/office/drawing/2014/main" id="{295885C0-47F5-CFAB-3A24-06BF318285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929646" y="5280143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201" name="図 200">
                <a:extLst>
                  <a:ext uri="{FF2B5EF4-FFF2-40B4-BE49-F238E27FC236}">
                    <a16:creationId xmlns:a16="http://schemas.microsoft.com/office/drawing/2014/main" id="{D4E8E036-5BC0-1D84-C175-1C4B66CF6B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934730" y="5086532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208" name="図 207">
                <a:extLst>
                  <a:ext uri="{FF2B5EF4-FFF2-40B4-BE49-F238E27FC236}">
                    <a16:creationId xmlns:a16="http://schemas.microsoft.com/office/drawing/2014/main" id="{8F6481E4-1BFF-9366-A689-74D1CBE131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929644" y="4899671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209" name="図 208">
                <a:extLst>
                  <a:ext uri="{FF2B5EF4-FFF2-40B4-BE49-F238E27FC236}">
                    <a16:creationId xmlns:a16="http://schemas.microsoft.com/office/drawing/2014/main" id="{44D872DC-998F-B6D0-927A-1FDE275AF8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934729" y="4709866"/>
                <a:ext cx="335805" cy="158878"/>
              </a:xfrm>
              <a:prstGeom prst="rect">
                <a:avLst/>
              </a:prstGeom>
            </p:spPr>
          </p:pic>
          <p:pic>
            <p:nvPicPr>
              <p:cNvPr id="210" name="図 209">
                <a:extLst>
                  <a:ext uri="{FF2B5EF4-FFF2-40B4-BE49-F238E27FC236}">
                    <a16:creationId xmlns:a16="http://schemas.microsoft.com/office/drawing/2014/main" id="{7DE2AD24-E6BD-F739-01BA-1D60126DE1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929648" y="4526914"/>
                <a:ext cx="335804" cy="158877"/>
              </a:xfrm>
              <a:prstGeom prst="rect">
                <a:avLst/>
              </a:prstGeom>
            </p:spPr>
          </p:pic>
          <p:pic>
            <p:nvPicPr>
              <p:cNvPr id="211" name="図 210">
                <a:extLst>
                  <a:ext uri="{FF2B5EF4-FFF2-40B4-BE49-F238E27FC236}">
                    <a16:creationId xmlns:a16="http://schemas.microsoft.com/office/drawing/2014/main" id="{F31D592E-A22C-6161-CB4D-079CE39C79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934733" y="4329855"/>
                <a:ext cx="335804" cy="158877"/>
              </a:xfrm>
              <a:prstGeom prst="rect">
                <a:avLst/>
              </a:prstGeom>
            </p:spPr>
          </p:pic>
        </p:grp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F1D5FD1-6884-49BE-302E-984B4F73BAD8}"/>
              </a:ext>
            </a:extLst>
          </p:cNvPr>
          <p:cNvGrpSpPr/>
          <p:nvPr/>
        </p:nvGrpSpPr>
        <p:grpSpPr>
          <a:xfrm rot="10800000">
            <a:off x="5091853" y="2055611"/>
            <a:ext cx="1230753" cy="1111706"/>
            <a:chOff x="5082888" y="2208012"/>
            <a:chExt cx="1230753" cy="1111706"/>
          </a:xfrm>
        </p:grpSpPr>
        <p:pic>
          <p:nvPicPr>
            <p:cNvPr id="231" name="図 230">
              <a:extLst>
                <a:ext uri="{FF2B5EF4-FFF2-40B4-BE49-F238E27FC236}">
                  <a16:creationId xmlns:a16="http://schemas.microsoft.com/office/drawing/2014/main" id="{FF81FCA2-C239-1E21-30D1-C5A57F8E4D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2750" y="3158300"/>
              <a:ext cx="335805" cy="158878"/>
            </a:xfrm>
            <a:prstGeom prst="rect">
              <a:avLst/>
            </a:prstGeom>
          </p:spPr>
        </p:pic>
        <p:pic>
          <p:nvPicPr>
            <p:cNvPr id="232" name="図 231">
              <a:extLst>
                <a:ext uri="{FF2B5EF4-FFF2-40B4-BE49-F238E27FC236}">
                  <a16:creationId xmlns:a16="http://schemas.microsoft.com/office/drawing/2014/main" id="{15E514C6-AB31-D48B-A2B8-1F1A809CB3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7834" y="2964689"/>
              <a:ext cx="335805" cy="158878"/>
            </a:xfrm>
            <a:prstGeom prst="rect">
              <a:avLst/>
            </a:prstGeom>
          </p:spPr>
        </p:pic>
        <p:pic>
          <p:nvPicPr>
            <p:cNvPr id="233" name="図 232">
              <a:extLst>
                <a:ext uri="{FF2B5EF4-FFF2-40B4-BE49-F238E27FC236}">
                  <a16:creationId xmlns:a16="http://schemas.microsoft.com/office/drawing/2014/main" id="{796B2499-9103-1720-E45B-44CDA819AB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2748" y="2777828"/>
              <a:ext cx="335805" cy="158878"/>
            </a:xfrm>
            <a:prstGeom prst="rect">
              <a:avLst/>
            </a:prstGeom>
          </p:spPr>
        </p:pic>
        <p:pic>
          <p:nvPicPr>
            <p:cNvPr id="234" name="図 233">
              <a:extLst>
                <a:ext uri="{FF2B5EF4-FFF2-40B4-BE49-F238E27FC236}">
                  <a16:creationId xmlns:a16="http://schemas.microsoft.com/office/drawing/2014/main" id="{E9FC6F34-4A72-090F-69C0-A073058D15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7833" y="2588023"/>
              <a:ext cx="335805" cy="158878"/>
            </a:xfrm>
            <a:prstGeom prst="rect">
              <a:avLst/>
            </a:prstGeom>
          </p:spPr>
        </p:pic>
        <p:pic>
          <p:nvPicPr>
            <p:cNvPr id="235" name="図 234">
              <a:extLst>
                <a:ext uri="{FF2B5EF4-FFF2-40B4-BE49-F238E27FC236}">
                  <a16:creationId xmlns:a16="http://schemas.microsoft.com/office/drawing/2014/main" id="{BD91B968-4D7F-60EB-B9BC-15A5206612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2752" y="2405071"/>
              <a:ext cx="335804" cy="158877"/>
            </a:xfrm>
            <a:prstGeom prst="rect">
              <a:avLst/>
            </a:prstGeom>
          </p:spPr>
        </p:pic>
        <p:pic>
          <p:nvPicPr>
            <p:cNvPr id="236" name="図 235">
              <a:extLst>
                <a:ext uri="{FF2B5EF4-FFF2-40B4-BE49-F238E27FC236}">
                  <a16:creationId xmlns:a16="http://schemas.microsoft.com/office/drawing/2014/main" id="{4A19AFB6-1005-7EF4-01A8-DDF8D3E03B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7837" y="2208012"/>
              <a:ext cx="335804" cy="158877"/>
            </a:xfrm>
            <a:prstGeom prst="rect">
              <a:avLst/>
            </a:prstGeom>
          </p:spPr>
        </p:pic>
        <p:pic>
          <p:nvPicPr>
            <p:cNvPr id="239" name="図 238">
              <a:extLst>
                <a:ext uri="{FF2B5EF4-FFF2-40B4-BE49-F238E27FC236}">
                  <a16:creationId xmlns:a16="http://schemas.microsoft.com/office/drawing/2014/main" id="{5C08CE9D-3818-A733-3734-B7A1A6911D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36078" y="3158300"/>
              <a:ext cx="335805" cy="158878"/>
            </a:xfrm>
            <a:prstGeom prst="rect">
              <a:avLst/>
            </a:prstGeom>
          </p:spPr>
        </p:pic>
        <p:pic>
          <p:nvPicPr>
            <p:cNvPr id="240" name="図 239">
              <a:extLst>
                <a:ext uri="{FF2B5EF4-FFF2-40B4-BE49-F238E27FC236}">
                  <a16:creationId xmlns:a16="http://schemas.microsoft.com/office/drawing/2014/main" id="{0061556C-D7F7-5636-371E-594D088E07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1162" y="2964689"/>
              <a:ext cx="335805" cy="158878"/>
            </a:xfrm>
            <a:prstGeom prst="rect">
              <a:avLst/>
            </a:prstGeom>
          </p:spPr>
        </p:pic>
        <p:pic>
          <p:nvPicPr>
            <p:cNvPr id="241" name="図 240">
              <a:extLst>
                <a:ext uri="{FF2B5EF4-FFF2-40B4-BE49-F238E27FC236}">
                  <a16:creationId xmlns:a16="http://schemas.microsoft.com/office/drawing/2014/main" id="{CB2CBEE2-1B39-CFE1-F783-F45A0DB6FA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36076" y="2777828"/>
              <a:ext cx="335805" cy="158878"/>
            </a:xfrm>
            <a:prstGeom prst="rect">
              <a:avLst/>
            </a:prstGeom>
          </p:spPr>
        </p:pic>
        <p:pic>
          <p:nvPicPr>
            <p:cNvPr id="260" name="図 259">
              <a:extLst>
                <a:ext uri="{FF2B5EF4-FFF2-40B4-BE49-F238E27FC236}">
                  <a16:creationId xmlns:a16="http://schemas.microsoft.com/office/drawing/2014/main" id="{A766D18D-D2B5-9A51-21FA-287321F4E6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1161" y="2588023"/>
              <a:ext cx="335805" cy="158878"/>
            </a:xfrm>
            <a:prstGeom prst="rect">
              <a:avLst/>
            </a:prstGeom>
          </p:spPr>
        </p:pic>
        <p:pic>
          <p:nvPicPr>
            <p:cNvPr id="261" name="図 260">
              <a:extLst>
                <a:ext uri="{FF2B5EF4-FFF2-40B4-BE49-F238E27FC236}">
                  <a16:creationId xmlns:a16="http://schemas.microsoft.com/office/drawing/2014/main" id="{F2DE0CB3-3C0E-9749-DD37-B7CA12BAD4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36080" y="2405071"/>
              <a:ext cx="335804" cy="158877"/>
            </a:xfrm>
            <a:prstGeom prst="rect">
              <a:avLst/>
            </a:prstGeom>
          </p:spPr>
        </p:pic>
        <p:pic>
          <p:nvPicPr>
            <p:cNvPr id="262" name="図 261">
              <a:extLst>
                <a:ext uri="{FF2B5EF4-FFF2-40B4-BE49-F238E27FC236}">
                  <a16:creationId xmlns:a16="http://schemas.microsoft.com/office/drawing/2014/main" id="{7E1B20CE-88D1-B8A4-808B-653086CB5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1165" y="2208012"/>
              <a:ext cx="335804" cy="158877"/>
            </a:xfrm>
            <a:prstGeom prst="rect">
              <a:avLst/>
            </a:prstGeom>
          </p:spPr>
        </p:pic>
        <p:pic>
          <p:nvPicPr>
            <p:cNvPr id="265" name="図 264">
              <a:extLst>
                <a:ext uri="{FF2B5EF4-FFF2-40B4-BE49-F238E27FC236}">
                  <a16:creationId xmlns:a16="http://schemas.microsoft.com/office/drawing/2014/main" id="{83CC3F8B-A72C-54A6-8F8D-FF009BCC93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2890" y="3160840"/>
              <a:ext cx="335805" cy="158878"/>
            </a:xfrm>
            <a:prstGeom prst="rect">
              <a:avLst/>
            </a:prstGeom>
          </p:spPr>
        </p:pic>
        <p:pic>
          <p:nvPicPr>
            <p:cNvPr id="272" name="図 271">
              <a:extLst>
                <a:ext uri="{FF2B5EF4-FFF2-40B4-BE49-F238E27FC236}">
                  <a16:creationId xmlns:a16="http://schemas.microsoft.com/office/drawing/2014/main" id="{9450846A-9738-F7C4-64DE-6FF834E89E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7974" y="2967229"/>
              <a:ext cx="335805" cy="158878"/>
            </a:xfrm>
            <a:prstGeom prst="rect">
              <a:avLst/>
            </a:prstGeom>
          </p:spPr>
        </p:pic>
        <p:pic>
          <p:nvPicPr>
            <p:cNvPr id="273" name="図 272">
              <a:extLst>
                <a:ext uri="{FF2B5EF4-FFF2-40B4-BE49-F238E27FC236}">
                  <a16:creationId xmlns:a16="http://schemas.microsoft.com/office/drawing/2014/main" id="{2DEF3A0E-6052-C657-DCC4-80B3B32547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2888" y="2780368"/>
              <a:ext cx="335805" cy="158878"/>
            </a:xfrm>
            <a:prstGeom prst="rect">
              <a:avLst/>
            </a:prstGeom>
          </p:spPr>
        </p:pic>
        <p:pic>
          <p:nvPicPr>
            <p:cNvPr id="280" name="図 279">
              <a:extLst>
                <a:ext uri="{FF2B5EF4-FFF2-40B4-BE49-F238E27FC236}">
                  <a16:creationId xmlns:a16="http://schemas.microsoft.com/office/drawing/2014/main" id="{BDAD2098-322A-B29E-6783-AE1678C1A8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7973" y="2590563"/>
              <a:ext cx="335805" cy="158878"/>
            </a:xfrm>
            <a:prstGeom prst="rect">
              <a:avLst/>
            </a:prstGeom>
          </p:spPr>
        </p:pic>
        <p:pic>
          <p:nvPicPr>
            <p:cNvPr id="281" name="図 280">
              <a:extLst>
                <a:ext uri="{FF2B5EF4-FFF2-40B4-BE49-F238E27FC236}">
                  <a16:creationId xmlns:a16="http://schemas.microsoft.com/office/drawing/2014/main" id="{8763E0D2-8211-FF50-C2B9-E94828C9B7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2892" y="2407611"/>
              <a:ext cx="335804" cy="158877"/>
            </a:xfrm>
            <a:prstGeom prst="rect">
              <a:avLst/>
            </a:prstGeom>
          </p:spPr>
        </p:pic>
        <p:pic>
          <p:nvPicPr>
            <p:cNvPr id="282" name="図 281">
              <a:extLst>
                <a:ext uri="{FF2B5EF4-FFF2-40B4-BE49-F238E27FC236}">
                  <a16:creationId xmlns:a16="http://schemas.microsoft.com/office/drawing/2014/main" id="{C0472FDD-4AA1-3D5C-27ED-29B7DD7C9F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7977" y="2210552"/>
              <a:ext cx="335804" cy="158877"/>
            </a:xfrm>
            <a:prstGeom prst="rect">
              <a:avLst/>
            </a:prstGeom>
          </p:spPr>
        </p:pic>
      </p:grpSp>
      <p:grpSp>
        <p:nvGrpSpPr>
          <p:cNvPr id="309" name="グループ化 308">
            <a:extLst>
              <a:ext uri="{FF2B5EF4-FFF2-40B4-BE49-F238E27FC236}">
                <a16:creationId xmlns:a16="http://schemas.microsoft.com/office/drawing/2014/main" id="{7EFACFC8-DA7C-FBE3-A520-4F4C8D0260DF}"/>
              </a:ext>
            </a:extLst>
          </p:cNvPr>
          <p:cNvGrpSpPr/>
          <p:nvPr/>
        </p:nvGrpSpPr>
        <p:grpSpPr>
          <a:xfrm rot="5400000">
            <a:off x="8114578" y="773397"/>
            <a:ext cx="778892" cy="731234"/>
            <a:chOff x="7823922" y="1165613"/>
            <a:chExt cx="778892" cy="731234"/>
          </a:xfrm>
        </p:grpSpPr>
        <p:pic>
          <p:nvPicPr>
            <p:cNvPr id="300" name="図 299">
              <a:extLst>
                <a:ext uri="{FF2B5EF4-FFF2-40B4-BE49-F238E27FC236}">
                  <a16:creationId xmlns:a16="http://schemas.microsoft.com/office/drawing/2014/main" id="{B821FA97-CB63-9D3B-EEBB-CC4A3CF826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1921" y="1737969"/>
              <a:ext cx="335805" cy="158878"/>
            </a:xfrm>
            <a:prstGeom prst="rect">
              <a:avLst/>
            </a:prstGeom>
          </p:spPr>
        </p:pic>
        <p:pic>
          <p:nvPicPr>
            <p:cNvPr id="301" name="図 300">
              <a:extLst>
                <a:ext uri="{FF2B5EF4-FFF2-40B4-BE49-F238E27FC236}">
                  <a16:creationId xmlns:a16="http://schemas.microsoft.com/office/drawing/2014/main" id="{3E4151AB-4C50-65DF-AECD-4BCB93C65F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7006" y="1548164"/>
              <a:ext cx="335805" cy="158878"/>
            </a:xfrm>
            <a:prstGeom prst="rect">
              <a:avLst/>
            </a:prstGeom>
          </p:spPr>
        </p:pic>
        <p:pic>
          <p:nvPicPr>
            <p:cNvPr id="302" name="図 301">
              <a:extLst>
                <a:ext uri="{FF2B5EF4-FFF2-40B4-BE49-F238E27FC236}">
                  <a16:creationId xmlns:a16="http://schemas.microsoft.com/office/drawing/2014/main" id="{FC8C32A8-4C84-68FE-4100-312C874E57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1925" y="1365212"/>
              <a:ext cx="335804" cy="158877"/>
            </a:xfrm>
            <a:prstGeom prst="rect">
              <a:avLst/>
            </a:prstGeom>
          </p:spPr>
        </p:pic>
        <p:pic>
          <p:nvPicPr>
            <p:cNvPr id="303" name="図 302">
              <a:extLst>
                <a:ext uri="{FF2B5EF4-FFF2-40B4-BE49-F238E27FC236}">
                  <a16:creationId xmlns:a16="http://schemas.microsoft.com/office/drawing/2014/main" id="{046114E3-1ABD-D9DF-7371-E2AC51554C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7010" y="1168153"/>
              <a:ext cx="335804" cy="158877"/>
            </a:xfrm>
            <a:prstGeom prst="rect">
              <a:avLst/>
            </a:prstGeom>
          </p:spPr>
        </p:pic>
        <p:pic>
          <p:nvPicPr>
            <p:cNvPr id="305" name="図 304">
              <a:extLst>
                <a:ext uri="{FF2B5EF4-FFF2-40B4-BE49-F238E27FC236}">
                  <a16:creationId xmlns:a16="http://schemas.microsoft.com/office/drawing/2014/main" id="{55CDFBD4-3524-459E-66C3-EB433B746D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3922" y="1735429"/>
              <a:ext cx="335805" cy="158878"/>
            </a:xfrm>
            <a:prstGeom prst="rect">
              <a:avLst/>
            </a:prstGeom>
          </p:spPr>
        </p:pic>
        <p:pic>
          <p:nvPicPr>
            <p:cNvPr id="306" name="図 305">
              <a:extLst>
                <a:ext uri="{FF2B5EF4-FFF2-40B4-BE49-F238E27FC236}">
                  <a16:creationId xmlns:a16="http://schemas.microsoft.com/office/drawing/2014/main" id="{7AE65734-6310-1F23-3A4D-8DEA0B1A16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9007" y="1545624"/>
              <a:ext cx="335805" cy="158878"/>
            </a:xfrm>
            <a:prstGeom prst="rect">
              <a:avLst/>
            </a:prstGeom>
          </p:spPr>
        </p:pic>
        <p:pic>
          <p:nvPicPr>
            <p:cNvPr id="307" name="図 306">
              <a:extLst>
                <a:ext uri="{FF2B5EF4-FFF2-40B4-BE49-F238E27FC236}">
                  <a16:creationId xmlns:a16="http://schemas.microsoft.com/office/drawing/2014/main" id="{B22883B0-F504-7692-BB14-B27C9BC1D5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3926" y="1362672"/>
              <a:ext cx="335804" cy="158877"/>
            </a:xfrm>
            <a:prstGeom prst="rect">
              <a:avLst/>
            </a:prstGeom>
          </p:spPr>
        </p:pic>
        <p:pic>
          <p:nvPicPr>
            <p:cNvPr id="308" name="図 307">
              <a:extLst>
                <a:ext uri="{FF2B5EF4-FFF2-40B4-BE49-F238E27FC236}">
                  <a16:creationId xmlns:a16="http://schemas.microsoft.com/office/drawing/2014/main" id="{06280024-35F4-BE41-4887-C827C214FE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9011" y="1165613"/>
              <a:ext cx="335804" cy="158877"/>
            </a:xfrm>
            <a:prstGeom prst="rect">
              <a:avLst/>
            </a:prstGeom>
          </p:spPr>
        </p:pic>
      </p:grpSp>
      <p:pic>
        <p:nvPicPr>
          <p:cNvPr id="310" name="図 309">
            <a:extLst>
              <a:ext uri="{FF2B5EF4-FFF2-40B4-BE49-F238E27FC236}">
                <a16:creationId xmlns:a16="http://schemas.microsoft.com/office/drawing/2014/main" id="{A5EC73BC-DB7B-FC7A-8008-F6DECABC17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546366" y="6113424"/>
            <a:ext cx="343248" cy="111479"/>
          </a:xfrm>
          <a:prstGeom prst="rect">
            <a:avLst/>
          </a:prstGeom>
        </p:spPr>
      </p:pic>
      <p:pic>
        <p:nvPicPr>
          <p:cNvPr id="311" name="図 310">
            <a:extLst>
              <a:ext uri="{FF2B5EF4-FFF2-40B4-BE49-F238E27FC236}">
                <a16:creationId xmlns:a16="http://schemas.microsoft.com/office/drawing/2014/main" id="{40039BA5-BF29-52FD-89EC-BEB6BFF60C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908732" y="6105937"/>
            <a:ext cx="343248" cy="111479"/>
          </a:xfrm>
          <a:prstGeom prst="rect">
            <a:avLst/>
          </a:prstGeom>
        </p:spPr>
      </p:pic>
      <p:pic>
        <p:nvPicPr>
          <p:cNvPr id="312" name="図 311">
            <a:extLst>
              <a:ext uri="{FF2B5EF4-FFF2-40B4-BE49-F238E27FC236}">
                <a16:creationId xmlns:a16="http://schemas.microsoft.com/office/drawing/2014/main" id="{C3714623-9CE5-8D73-6150-A9E2307FCF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535957" y="3409540"/>
            <a:ext cx="343248" cy="111479"/>
          </a:xfrm>
          <a:prstGeom prst="rect">
            <a:avLst/>
          </a:prstGeom>
        </p:spPr>
      </p:pic>
      <p:pic>
        <p:nvPicPr>
          <p:cNvPr id="315" name="図 314">
            <a:extLst>
              <a:ext uri="{FF2B5EF4-FFF2-40B4-BE49-F238E27FC236}">
                <a16:creationId xmlns:a16="http://schemas.microsoft.com/office/drawing/2014/main" id="{CCA173B0-C88D-62F3-A5F9-EBCE3C4FD2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935588" y="1091529"/>
            <a:ext cx="343248" cy="111479"/>
          </a:xfrm>
          <a:prstGeom prst="rect">
            <a:avLst/>
          </a:prstGeom>
        </p:spPr>
      </p:pic>
      <p:grpSp>
        <p:nvGrpSpPr>
          <p:cNvPr id="145" name="グループ化 144">
            <a:extLst>
              <a:ext uri="{FF2B5EF4-FFF2-40B4-BE49-F238E27FC236}">
                <a16:creationId xmlns:a16="http://schemas.microsoft.com/office/drawing/2014/main" id="{E72FF244-2076-04BD-E1E9-E1E51D3DB4F1}"/>
              </a:ext>
            </a:extLst>
          </p:cNvPr>
          <p:cNvGrpSpPr/>
          <p:nvPr/>
        </p:nvGrpSpPr>
        <p:grpSpPr>
          <a:xfrm>
            <a:off x="2831563" y="762147"/>
            <a:ext cx="1672472" cy="785186"/>
            <a:chOff x="2831563" y="762147"/>
            <a:chExt cx="1672472" cy="785186"/>
          </a:xfrm>
        </p:grpSpPr>
        <p:pic>
          <p:nvPicPr>
            <p:cNvPr id="316" name="図 315">
              <a:extLst>
                <a:ext uri="{FF2B5EF4-FFF2-40B4-BE49-F238E27FC236}">
                  <a16:creationId xmlns:a16="http://schemas.microsoft.com/office/drawing/2014/main" id="{CF7043E9-30CF-4DE1-05ED-C223BD5BC8E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43099" y="1294905"/>
              <a:ext cx="335805" cy="158878"/>
            </a:xfrm>
            <a:prstGeom prst="rect">
              <a:avLst/>
            </a:prstGeom>
          </p:spPr>
        </p:pic>
        <p:pic>
          <p:nvPicPr>
            <p:cNvPr id="317" name="図 316">
              <a:extLst>
                <a:ext uri="{FF2B5EF4-FFF2-40B4-BE49-F238E27FC236}">
                  <a16:creationId xmlns:a16="http://schemas.microsoft.com/office/drawing/2014/main" id="{74BA2B8D-0FD9-962E-6A9A-E0C4A4B8E4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32631" y="1299989"/>
              <a:ext cx="335805" cy="158878"/>
            </a:xfrm>
            <a:prstGeom prst="rect">
              <a:avLst/>
            </a:prstGeom>
          </p:spPr>
        </p:pic>
        <p:pic>
          <p:nvPicPr>
            <p:cNvPr id="318" name="図 317">
              <a:extLst>
                <a:ext uri="{FF2B5EF4-FFF2-40B4-BE49-F238E27FC236}">
                  <a16:creationId xmlns:a16="http://schemas.microsoft.com/office/drawing/2014/main" id="{15A62C90-B642-305C-1F54-C4775329FD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21669" y="1294905"/>
              <a:ext cx="335805" cy="158878"/>
            </a:xfrm>
            <a:prstGeom prst="rect">
              <a:avLst/>
            </a:prstGeom>
          </p:spPr>
        </p:pic>
        <p:pic>
          <p:nvPicPr>
            <p:cNvPr id="319" name="図 318">
              <a:extLst>
                <a:ext uri="{FF2B5EF4-FFF2-40B4-BE49-F238E27FC236}">
                  <a16:creationId xmlns:a16="http://schemas.microsoft.com/office/drawing/2014/main" id="{0B6F1521-7DAE-11B9-4F1A-389855E21F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15280" y="1299989"/>
              <a:ext cx="335805" cy="158878"/>
            </a:xfrm>
            <a:prstGeom prst="rect">
              <a:avLst/>
            </a:prstGeom>
          </p:spPr>
        </p:pic>
        <p:pic>
          <p:nvPicPr>
            <p:cNvPr id="320" name="図 319">
              <a:extLst>
                <a:ext uri="{FF2B5EF4-FFF2-40B4-BE49-F238E27FC236}">
                  <a16:creationId xmlns:a16="http://schemas.microsoft.com/office/drawing/2014/main" id="{C40B3957-2A73-C6AB-73E6-E692738EEE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02141" y="1294903"/>
              <a:ext cx="335805" cy="158878"/>
            </a:xfrm>
            <a:prstGeom prst="rect">
              <a:avLst/>
            </a:prstGeom>
          </p:spPr>
        </p:pic>
        <p:pic>
          <p:nvPicPr>
            <p:cNvPr id="321" name="図 320">
              <a:extLst>
                <a:ext uri="{FF2B5EF4-FFF2-40B4-BE49-F238E27FC236}">
                  <a16:creationId xmlns:a16="http://schemas.microsoft.com/office/drawing/2014/main" id="{E6F4B7B0-00B7-51F3-BC14-802708FC2B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691946" y="1299988"/>
              <a:ext cx="335805" cy="158878"/>
            </a:xfrm>
            <a:prstGeom prst="rect">
              <a:avLst/>
            </a:prstGeom>
          </p:spPr>
        </p:pic>
        <p:pic>
          <p:nvPicPr>
            <p:cNvPr id="322" name="図 321">
              <a:extLst>
                <a:ext uri="{FF2B5EF4-FFF2-40B4-BE49-F238E27FC236}">
                  <a16:creationId xmlns:a16="http://schemas.microsoft.com/office/drawing/2014/main" id="{CA46E307-0C3C-4644-B334-BD7D2F113C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874899" y="1294907"/>
              <a:ext cx="335804" cy="158877"/>
            </a:xfrm>
            <a:prstGeom prst="rect">
              <a:avLst/>
            </a:prstGeom>
          </p:spPr>
        </p:pic>
        <p:pic>
          <p:nvPicPr>
            <p:cNvPr id="323" name="図 322">
              <a:extLst>
                <a:ext uri="{FF2B5EF4-FFF2-40B4-BE49-F238E27FC236}">
                  <a16:creationId xmlns:a16="http://schemas.microsoft.com/office/drawing/2014/main" id="{7FD3F079-D6A0-A040-EE91-49F14C516C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71958" y="1299992"/>
              <a:ext cx="335804" cy="158877"/>
            </a:xfrm>
            <a:prstGeom prst="rect">
              <a:avLst/>
            </a:prstGeom>
          </p:spPr>
        </p:pic>
        <p:pic>
          <p:nvPicPr>
            <p:cNvPr id="324" name="図 323">
              <a:extLst>
                <a:ext uri="{FF2B5EF4-FFF2-40B4-BE49-F238E27FC236}">
                  <a16:creationId xmlns:a16="http://schemas.microsoft.com/office/drawing/2014/main" id="{CA44A1B1-D5C9-8834-36A3-6B15DF890A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43099" y="850613"/>
              <a:ext cx="335805" cy="158878"/>
            </a:xfrm>
            <a:prstGeom prst="rect">
              <a:avLst/>
            </a:prstGeom>
          </p:spPr>
        </p:pic>
        <p:pic>
          <p:nvPicPr>
            <p:cNvPr id="325" name="図 324">
              <a:extLst>
                <a:ext uri="{FF2B5EF4-FFF2-40B4-BE49-F238E27FC236}">
                  <a16:creationId xmlns:a16="http://schemas.microsoft.com/office/drawing/2014/main" id="{1109384C-3845-DC90-ADB1-36060B6101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32631" y="855697"/>
              <a:ext cx="335805" cy="158878"/>
            </a:xfrm>
            <a:prstGeom prst="rect">
              <a:avLst/>
            </a:prstGeom>
          </p:spPr>
        </p:pic>
        <p:pic>
          <p:nvPicPr>
            <p:cNvPr id="326" name="図 325">
              <a:extLst>
                <a:ext uri="{FF2B5EF4-FFF2-40B4-BE49-F238E27FC236}">
                  <a16:creationId xmlns:a16="http://schemas.microsoft.com/office/drawing/2014/main" id="{04506146-4206-D002-F435-0F8474CBA9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21669" y="850613"/>
              <a:ext cx="335805" cy="158878"/>
            </a:xfrm>
            <a:prstGeom prst="rect">
              <a:avLst/>
            </a:prstGeom>
          </p:spPr>
        </p:pic>
        <p:pic>
          <p:nvPicPr>
            <p:cNvPr id="327" name="図 326">
              <a:extLst>
                <a:ext uri="{FF2B5EF4-FFF2-40B4-BE49-F238E27FC236}">
                  <a16:creationId xmlns:a16="http://schemas.microsoft.com/office/drawing/2014/main" id="{88B52782-A32A-22B8-090B-13E4744DD6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15280" y="855697"/>
              <a:ext cx="335805" cy="158878"/>
            </a:xfrm>
            <a:prstGeom prst="rect">
              <a:avLst/>
            </a:prstGeom>
          </p:spPr>
        </p:pic>
        <p:pic>
          <p:nvPicPr>
            <p:cNvPr id="328" name="図 327">
              <a:extLst>
                <a:ext uri="{FF2B5EF4-FFF2-40B4-BE49-F238E27FC236}">
                  <a16:creationId xmlns:a16="http://schemas.microsoft.com/office/drawing/2014/main" id="{98210802-0BCC-8461-A7FE-29802CD510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02141" y="850611"/>
              <a:ext cx="335805" cy="158878"/>
            </a:xfrm>
            <a:prstGeom prst="rect">
              <a:avLst/>
            </a:prstGeom>
          </p:spPr>
        </p:pic>
        <p:pic>
          <p:nvPicPr>
            <p:cNvPr id="329" name="図 328">
              <a:extLst>
                <a:ext uri="{FF2B5EF4-FFF2-40B4-BE49-F238E27FC236}">
                  <a16:creationId xmlns:a16="http://schemas.microsoft.com/office/drawing/2014/main" id="{198823E5-A751-32F0-BA73-988DE9D3A9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691946" y="855696"/>
              <a:ext cx="335805" cy="158878"/>
            </a:xfrm>
            <a:prstGeom prst="rect">
              <a:avLst/>
            </a:prstGeom>
          </p:spPr>
        </p:pic>
        <p:pic>
          <p:nvPicPr>
            <p:cNvPr id="330" name="図 329">
              <a:extLst>
                <a:ext uri="{FF2B5EF4-FFF2-40B4-BE49-F238E27FC236}">
                  <a16:creationId xmlns:a16="http://schemas.microsoft.com/office/drawing/2014/main" id="{05B6D2F7-80B8-9A9B-59E6-B22DB9C8FA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874899" y="850615"/>
              <a:ext cx="335804" cy="158877"/>
            </a:xfrm>
            <a:prstGeom prst="rect">
              <a:avLst/>
            </a:prstGeom>
          </p:spPr>
        </p:pic>
        <p:pic>
          <p:nvPicPr>
            <p:cNvPr id="331" name="図 330">
              <a:extLst>
                <a:ext uri="{FF2B5EF4-FFF2-40B4-BE49-F238E27FC236}">
                  <a16:creationId xmlns:a16="http://schemas.microsoft.com/office/drawing/2014/main" id="{C6D3857B-974C-91CB-F2FF-20FC0CB3A8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71958" y="855700"/>
              <a:ext cx="335804" cy="158877"/>
            </a:xfrm>
            <a:prstGeom prst="rect">
              <a:avLst/>
            </a:prstGeom>
          </p:spPr>
        </p:pic>
        <p:pic>
          <p:nvPicPr>
            <p:cNvPr id="333" name="図 332">
              <a:extLst>
                <a:ext uri="{FF2B5EF4-FFF2-40B4-BE49-F238E27FC236}">
                  <a16:creationId xmlns:a16="http://schemas.microsoft.com/office/drawing/2014/main" id="{7894CDD5-AD78-B2F9-BA9F-FFA39714E9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56695" y="1294904"/>
              <a:ext cx="335804" cy="158877"/>
            </a:xfrm>
            <a:prstGeom prst="rect">
              <a:avLst/>
            </a:prstGeom>
          </p:spPr>
        </p:pic>
        <p:pic>
          <p:nvPicPr>
            <p:cNvPr id="334" name="図 333">
              <a:extLst>
                <a:ext uri="{FF2B5EF4-FFF2-40B4-BE49-F238E27FC236}">
                  <a16:creationId xmlns:a16="http://schemas.microsoft.com/office/drawing/2014/main" id="{24B5CB2F-91D2-A9D9-E4DC-0E78BB4A25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56695" y="850612"/>
              <a:ext cx="335804" cy="158877"/>
            </a:xfrm>
            <a:prstGeom prst="rect">
              <a:avLst/>
            </a:prstGeom>
          </p:spPr>
        </p:pic>
      </p:grpSp>
      <p:pic>
        <p:nvPicPr>
          <p:cNvPr id="356" name="図 355">
            <a:extLst>
              <a:ext uri="{FF2B5EF4-FFF2-40B4-BE49-F238E27FC236}">
                <a16:creationId xmlns:a16="http://schemas.microsoft.com/office/drawing/2014/main" id="{45CC8C73-2C6F-403B-0FBC-D4DB5CE039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309463" y="1086105"/>
            <a:ext cx="343248" cy="111479"/>
          </a:xfrm>
          <a:prstGeom prst="rect">
            <a:avLst/>
          </a:prstGeom>
        </p:spPr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2EBC3AC8-0925-F35A-42EB-A74EFB045DAD}"/>
              </a:ext>
            </a:extLst>
          </p:cNvPr>
          <p:cNvGrpSpPr/>
          <p:nvPr/>
        </p:nvGrpSpPr>
        <p:grpSpPr>
          <a:xfrm rot="10800000">
            <a:off x="6403698" y="2046906"/>
            <a:ext cx="1230753" cy="1111706"/>
            <a:chOff x="5082888" y="2208012"/>
            <a:chExt cx="1230753" cy="1111706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49754123-78DF-8FFD-D3F4-D126F2B53E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2750" y="3158300"/>
              <a:ext cx="335805" cy="158878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632DADF2-717D-5470-91E2-5F46107336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7834" y="2964689"/>
              <a:ext cx="335805" cy="158878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1F4071F9-C176-A65C-7BEF-7BFAB2E7D6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2748" y="2777828"/>
              <a:ext cx="335805" cy="158878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518C7DB4-FE00-FE67-4CAD-216561ADC5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7833" y="2588023"/>
              <a:ext cx="335805" cy="158878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AB3BD0C5-3F9E-D7CE-7275-DC8D8CAA22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2752" y="2405071"/>
              <a:ext cx="335804" cy="158877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B933C97E-0E6F-867E-7DE7-1BA525CCD7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7837" y="2208012"/>
              <a:ext cx="335804" cy="158877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2EB50993-DABF-3FF1-1546-6091E134DD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36078" y="3158300"/>
              <a:ext cx="335805" cy="158878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D3F272E4-2805-9EBD-600F-28F535AA07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1162" y="2964689"/>
              <a:ext cx="335805" cy="158878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BFD73C9A-9181-A2A0-A556-7BE74BF5D6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36076" y="2777828"/>
              <a:ext cx="335805" cy="158878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8A66470D-D3DD-F96C-29A4-F4EE0B24EA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1161" y="2588023"/>
              <a:ext cx="335805" cy="158878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F3837FCD-3A1A-4D27-C1CB-D245F7580A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36080" y="2405071"/>
              <a:ext cx="335804" cy="158877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B95BC857-5847-AE53-123A-D4C2118F67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1165" y="2208012"/>
              <a:ext cx="335804" cy="158877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254A695E-C38E-8E79-F8A5-84454CF952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2890" y="3160840"/>
              <a:ext cx="335805" cy="158878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14EAB814-9C4D-6758-84F1-E5DB64C74D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7974" y="2967229"/>
              <a:ext cx="335805" cy="158878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906D0469-385A-A34D-81C9-C678346C25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2888" y="2780368"/>
              <a:ext cx="335805" cy="158878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8F13E010-67F0-94D9-B32C-F36F7242B4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7973" y="2590563"/>
              <a:ext cx="335805" cy="158878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A284995B-E896-D5A8-F2D7-DF257978D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2892" y="2407611"/>
              <a:ext cx="335804" cy="158877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A1796CD6-654D-3839-4B21-AA28DAEAC8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7977" y="2210552"/>
              <a:ext cx="335804" cy="158877"/>
            </a:xfrm>
            <a:prstGeom prst="rect">
              <a:avLst/>
            </a:prstGeom>
          </p:spPr>
        </p:pic>
      </p:grpSp>
      <p:pic>
        <p:nvPicPr>
          <p:cNvPr id="31" name="図 30">
            <a:extLst>
              <a:ext uri="{FF2B5EF4-FFF2-40B4-BE49-F238E27FC236}">
                <a16:creationId xmlns:a16="http://schemas.microsoft.com/office/drawing/2014/main" id="{C9A79643-E37E-90CA-0096-ACD4126EDD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65732" y="3400835"/>
            <a:ext cx="343248" cy="111479"/>
          </a:xfrm>
          <a:prstGeom prst="rect">
            <a:avLst/>
          </a:prstGeom>
        </p:spPr>
      </p:pic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F1071FC9-94C7-A23B-86EB-15440A72718F}"/>
              </a:ext>
            </a:extLst>
          </p:cNvPr>
          <p:cNvGrpSpPr/>
          <p:nvPr/>
        </p:nvGrpSpPr>
        <p:grpSpPr>
          <a:xfrm rot="5400000">
            <a:off x="5271701" y="828205"/>
            <a:ext cx="778892" cy="731234"/>
            <a:chOff x="7823922" y="1165613"/>
            <a:chExt cx="778892" cy="731234"/>
          </a:xfrm>
        </p:grpSpPr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94904346-4C73-4574-7B7A-19363545B7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1921" y="1737969"/>
              <a:ext cx="335805" cy="158878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38E5341C-20C4-1471-6FCF-1E396EDD74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7006" y="1548164"/>
              <a:ext cx="335805" cy="158878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C33A2B96-67E9-7AF2-5817-E5822C5C10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1925" y="1365212"/>
              <a:ext cx="335804" cy="158877"/>
            </a:xfrm>
            <a:prstGeom prst="rect">
              <a:avLst/>
            </a:prstGeom>
          </p:spPr>
        </p:pic>
        <p:pic>
          <p:nvPicPr>
            <p:cNvPr id="107" name="図 106">
              <a:extLst>
                <a:ext uri="{FF2B5EF4-FFF2-40B4-BE49-F238E27FC236}">
                  <a16:creationId xmlns:a16="http://schemas.microsoft.com/office/drawing/2014/main" id="{2D2BF828-DB0D-9564-4534-94A1845FDF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7010" y="1168153"/>
              <a:ext cx="335804" cy="158877"/>
            </a:xfrm>
            <a:prstGeom prst="rect">
              <a:avLst/>
            </a:prstGeom>
          </p:spPr>
        </p:pic>
        <p:pic>
          <p:nvPicPr>
            <p:cNvPr id="108" name="図 107">
              <a:extLst>
                <a:ext uri="{FF2B5EF4-FFF2-40B4-BE49-F238E27FC236}">
                  <a16:creationId xmlns:a16="http://schemas.microsoft.com/office/drawing/2014/main" id="{552F75D6-4BE7-F07D-277F-7A4F2D851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3922" y="1735429"/>
              <a:ext cx="335805" cy="158878"/>
            </a:xfrm>
            <a:prstGeom prst="rect">
              <a:avLst/>
            </a:prstGeom>
          </p:spPr>
        </p:pic>
        <p:pic>
          <p:nvPicPr>
            <p:cNvPr id="109" name="図 108">
              <a:extLst>
                <a:ext uri="{FF2B5EF4-FFF2-40B4-BE49-F238E27FC236}">
                  <a16:creationId xmlns:a16="http://schemas.microsoft.com/office/drawing/2014/main" id="{FBA9BB01-5FB1-8647-12E8-E2AEEC6E74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9007" y="1545624"/>
              <a:ext cx="335805" cy="158878"/>
            </a:xfrm>
            <a:prstGeom prst="rect">
              <a:avLst/>
            </a:prstGeom>
          </p:spPr>
        </p:pic>
        <p:pic>
          <p:nvPicPr>
            <p:cNvPr id="110" name="図 109">
              <a:extLst>
                <a:ext uri="{FF2B5EF4-FFF2-40B4-BE49-F238E27FC236}">
                  <a16:creationId xmlns:a16="http://schemas.microsoft.com/office/drawing/2014/main" id="{A270688E-1A1E-CA5A-BBE7-0921842D4E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3926" y="1362672"/>
              <a:ext cx="335804" cy="158877"/>
            </a:xfrm>
            <a:prstGeom prst="rect">
              <a:avLst/>
            </a:prstGeom>
          </p:spPr>
        </p:pic>
        <p:pic>
          <p:nvPicPr>
            <p:cNvPr id="111" name="図 110">
              <a:extLst>
                <a:ext uri="{FF2B5EF4-FFF2-40B4-BE49-F238E27FC236}">
                  <a16:creationId xmlns:a16="http://schemas.microsoft.com/office/drawing/2014/main" id="{4AE0E224-AC9C-5C1B-1DF8-147B3B255F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9011" y="1165613"/>
              <a:ext cx="335804" cy="158877"/>
            </a:xfrm>
            <a:prstGeom prst="rect">
              <a:avLst/>
            </a:prstGeom>
          </p:spPr>
        </p:pic>
      </p:grpSp>
      <p:pic>
        <p:nvPicPr>
          <p:cNvPr id="112" name="図 111">
            <a:extLst>
              <a:ext uri="{FF2B5EF4-FFF2-40B4-BE49-F238E27FC236}">
                <a16:creationId xmlns:a16="http://schemas.microsoft.com/office/drawing/2014/main" id="{EBB7E05A-A08A-2995-DBDB-792227E2F2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101676" y="1146337"/>
            <a:ext cx="343248" cy="111479"/>
          </a:xfrm>
          <a:prstGeom prst="rect">
            <a:avLst/>
          </a:prstGeom>
        </p:spPr>
      </p:pic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3699FBB7-DDCC-05E0-5C14-9EC2A70237AA}"/>
              </a:ext>
            </a:extLst>
          </p:cNvPr>
          <p:cNvGrpSpPr/>
          <p:nvPr/>
        </p:nvGrpSpPr>
        <p:grpSpPr>
          <a:xfrm rot="16200000">
            <a:off x="6695742" y="838638"/>
            <a:ext cx="778892" cy="731234"/>
            <a:chOff x="7823922" y="1165613"/>
            <a:chExt cx="778892" cy="731234"/>
          </a:xfrm>
        </p:grpSpPr>
        <p:pic>
          <p:nvPicPr>
            <p:cNvPr id="115" name="図 114">
              <a:extLst>
                <a:ext uri="{FF2B5EF4-FFF2-40B4-BE49-F238E27FC236}">
                  <a16:creationId xmlns:a16="http://schemas.microsoft.com/office/drawing/2014/main" id="{271C4D20-F6DB-6873-2569-1C148E2B9C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1921" y="1737969"/>
              <a:ext cx="335805" cy="158878"/>
            </a:xfrm>
            <a:prstGeom prst="rect">
              <a:avLst/>
            </a:prstGeom>
          </p:spPr>
        </p:pic>
        <p:pic>
          <p:nvPicPr>
            <p:cNvPr id="117" name="図 116">
              <a:extLst>
                <a:ext uri="{FF2B5EF4-FFF2-40B4-BE49-F238E27FC236}">
                  <a16:creationId xmlns:a16="http://schemas.microsoft.com/office/drawing/2014/main" id="{A553A97D-6401-26FE-6169-CCF3AFA09B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7006" y="1548164"/>
              <a:ext cx="335805" cy="158878"/>
            </a:xfrm>
            <a:prstGeom prst="rect">
              <a:avLst/>
            </a:prstGeom>
          </p:spPr>
        </p:pic>
        <p:pic>
          <p:nvPicPr>
            <p:cNvPr id="118" name="図 117">
              <a:extLst>
                <a:ext uri="{FF2B5EF4-FFF2-40B4-BE49-F238E27FC236}">
                  <a16:creationId xmlns:a16="http://schemas.microsoft.com/office/drawing/2014/main" id="{19843D18-62BA-5E1D-5EF1-B9F24C1430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1925" y="1365212"/>
              <a:ext cx="335804" cy="158877"/>
            </a:xfrm>
            <a:prstGeom prst="rect">
              <a:avLst/>
            </a:prstGeom>
          </p:spPr>
        </p:pic>
        <p:pic>
          <p:nvPicPr>
            <p:cNvPr id="119" name="図 118">
              <a:extLst>
                <a:ext uri="{FF2B5EF4-FFF2-40B4-BE49-F238E27FC236}">
                  <a16:creationId xmlns:a16="http://schemas.microsoft.com/office/drawing/2014/main" id="{9A905502-35F3-5F3F-BFB2-01A00E21EB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7010" y="1168153"/>
              <a:ext cx="335804" cy="158877"/>
            </a:xfrm>
            <a:prstGeom prst="rect">
              <a:avLst/>
            </a:prstGeom>
          </p:spPr>
        </p:pic>
        <p:pic>
          <p:nvPicPr>
            <p:cNvPr id="120" name="図 119">
              <a:extLst>
                <a:ext uri="{FF2B5EF4-FFF2-40B4-BE49-F238E27FC236}">
                  <a16:creationId xmlns:a16="http://schemas.microsoft.com/office/drawing/2014/main" id="{4B77AECE-B6DB-58F9-C895-FC2B11BEEB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3922" y="1735429"/>
              <a:ext cx="335805" cy="158878"/>
            </a:xfrm>
            <a:prstGeom prst="rect">
              <a:avLst/>
            </a:prstGeom>
          </p:spPr>
        </p:pic>
        <p:pic>
          <p:nvPicPr>
            <p:cNvPr id="121" name="図 120">
              <a:extLst>
                <a:ext uri="{FF2B5EF4-FFF2-40B4-BE49-F238E27FC236}">
                  <a16:creationId xmlns:a16="http://schemas.microsoft.com/office/drawing/2014/main" id="{6D7B2F14-3FC4-01D9-6A17-EBCC75FA50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9007" y="1545624"/>
              <a:ext cx="335805" cy="158878"/>
            </a:xfrm>
            <a:prstGeom prst="rect">
              <a:avLst/>
            </a:prstGeom>
          </p:spPr>
        </p:pic>
        <p:pic>
          <p:nvPicPr>
            <p:cNvPr id="123" name="図 122">
              <a:extLst>
                <a:ext uri="{FF2B5EF4-FFF2-40B4-BE49-F238E27FC236}">
                  <a16:creationId xmlns:a16="http://schemas.microsoft.com/office/drawing/2014/main" id="{3183EAB9-F216-E567-8D62-A109096FA1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3926" y="1362672"/>
              <a:ext cx="335804" cy="158877"/>
            </a:xfrm>
            <a:prstGeom prst="rect">
              <a:avLst/>
            </a:prstGeom>
          </p:spPr>
        </p:pic>
        <p:pic>
          <p:nvPicPr>
            <p:cNvPr id="125" name="図 124">
              <a:extLst>
                <a:ext uri="{FF2B5EF4-FFF2-40B4-BE49-F238E27FC236}">
                  <a16:creationId xmlns:a16="http://schemas.microsoft.com/office/drawing/2014/main" id="{9D87E075-1929-6605-7397-FD2D0414B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9011" y="1165613"/>
              <a:ext cx="335804" cy="158877"/>
            </a:xfrm>
            <a:prstGeom prst="rect">
              <a:avLst/>
            </a:prstGeom>
          </p:spPr>
        </p:pic>
      </p:grpSp>
      <p:pic>
        <p:nvPicPr>
          <p:cNvPr id="127" name="図 126">
            <a:extLst>
              <a:ext uri="{FF2B5EF4-FFF2-40B4-BE49-F238E27FC236}">
                <a16:creationId xmlns:a16="http://schemas.microsoft.com/office/drawing/2014/main" id="{9430A346-E681-9523-2341-1E06270789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315555" y="1143731"/>
            <a:ext cx="343248" cy="111479"/>
          </a:xfrm>
          <a:prstGeom prst="rect">
            <a:avLst/>
          </a:prstGeom>
        </p:spPr>
      </p:pic>
      <p:pic>
        <p:nvPicPr>
          <p:cNvPr id="129" name="図 128">
            <a:extLst>
              <a:ext uri="{FF2B5EF4-FFF2-40B4-BE49-F238E27FC236}">
                <a16:creationId xmlns:a16="http://schemas.microsoft.com/office/drawing/2014/main" id="{333E2D57-F4DB-21E7-2C5A-C27A043AE9A4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575" y="5605955"/>
            <a:ext cx="100865" cy="81171"/>
          </a:xfrm>
          <a:prstGeom prst="rect">
            <a:avLst/>
          </a:prstGeom>
        </p:spPr>
      </p:pic>
      <p:pic>
        <p:nvPicPr>
          <p:cNvPr id="131" name="図 130">
            <a:extLst>
              <a:ext uri="{FF2B5EF4-FFF2-40B4-BE49-F238E27FC236}">
                <a16:creationId xmlns:a16="http://schemas.microsoft.com/office/drawing/2014/main" id="{37E05607-7428-EFE6-8D02-45FEFE5011B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632" y="6089568"/>
            <a:ext cx="178670" cy="139151"/>
          </a:xfrm>
          <a:prstGeom prst="rect">
            <a:avLst/>
          </a:prstGeom>
        </p:spPr>
      </p:pic>
      <p:pic>
        <p:nvPicPr>
          <p:cNvPr id="133" name="図 132">
            <a:extLst>
              <a:ext uri="{FF2B5EF4-FFF2-40B4-BE49-F238E27FC236}">
                <a16:creationId xmlns:a16="http://schemas.microsoft.com/office/drawing/2014/main" id="{11B52EE4-E5E0-DB33-CF24-87E38BD38D8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29" y="4964131"/>
            <a:ext cx="414678" cy="171922"/>
          </a:xfrm>
          <a:prstGeom prst="rect">
            <a:avLst/>
          </a:prstGeom>
        </p:spPr>
      </p:pic>
      <p:pic>
        <p:nvPicPr>
          <p:cNvPr id="134" name="図 133">
            <a:extLst>
              <a:ext uri="{FF2B5EF4-FFF2-40B4-BE49-F238E27FC236}">
                <a16:creationId xmlns:a16="http://schemas.microsoft.com/office/drawing/2014/main" id="{340E9455-B93E-3EDF-3E21-5ED619FC6ED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88010" y="6083989"/>
            <a:ext cx="530487" cy="140914"/>
          </a:xfrm>
          <a:prstGeom prst="rect">
            <a:avLst/>
          </a:prstGeom>
        </p:spPr>
      </p:pic>
      <p:pic>
        <p:nvPicPr>
          <p:cNvPr id="135" name="図 134">
            <a:extLst>
              <a:ext uri="{FF2B5EF4-FFF2-40B4-BE49-F238E27FC236}">
                <a16:creationId xmlns:a16="http://schemas.microsoft.com/office/drawing/2014/main" id="{FA8E0BFB-4734-735D-4E33-7CF1CF9BEC9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29" y="5520025"/>
            <a:ext cx="414679" cy="171922"/>
          </a:xfrm>
          <a:prstGeom prst="rect">
            <a:avLst/>
          </a:prstGeom>
        </p:spPr>
      </p:pic>
      <p:pic>
        <p:nvPicPr>
          <p:cNvPr id="136" name="図 135">
            <a:extLst>
              <a:ext uri="{FF2B5EF4-FFF2-40B4-BE49-F238E27FC236}">
                <a16:creationId xmlns:a16="http://schemas.microsoft.com/office/drawing/2014/main" id="{F90A44A4-E40D-7E86-73BC-DDA9C74F37C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279581" y="5581358"/>
            <a:ext cx="420025" cy="108989"/>
          </a:xfrm>
          <a:prstGeom prst="rect">
            <a:avLst/>
          </a:prstGeom>
        </p:spPr>
      </p:pic>
      <p:pic>
        <p:nvPicPr>
          <p:cNvPr id="137" name="図 136">
            <a:extLst>
              <a:ext uri="{FF2B5EF4-FFF2-40B4-BE49-F238E27FC236}">
                <a16:creationId xmlns:a16="http://schemas.microsoft.com/office/drawing/2014/main" id="{9A2E2E09-9F81-7EDD-97DE-7A2712275CC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590" y="6106078"/>
            <a:ext cx="110993" cy="106131"/>
          </a:xfrm>
          <a:prstGeom prst="rect">
            <a:avLst/>
          </a:prstGeom>
        </p:spPr>
      </p:pic>
      <p:pic>
        <p:nvPicPr>
          <p:cNvPr id="138" name="図 137">
            <a:extLst>
              <a:ext uri="{FF2B5EF4-FFF2-40B4-BE49-F238E27FC236}">
                <a16:creationId xmlns:a16="http://schemas.microsoft.com/office/drawing/2014/main" id="{94E98680-D383-68D3-6048-2F03AE62F2F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581" y="4955857"/>
            <a:ext cx="412639" cy="174074"/>
          </a:xfrm>
          <a:prstGeom prst="rect">
            <a:avLst/>
          </a:prstGeom>
        </p:spPr>
      </p:pic>
      <p:pic>
        <p:nvPicPr>
          <p:cNvPr id="139" name="図 138">
            <a:extLst>
              <a:ext uri="{FF2B5EF4-FFF2-40B4-BE49-F238E27FC236}">
                <a16:creationId xmlns:a16="http://schemas.microsoft.com/office/drawing/2014/main" id="{B55A7EBA-F36D-18A4-107A-B74B96FE6D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994125" y="4965466"/>
            <a:ext cx="429091" cy="125941"/>
          </a:xfrm>
          <a:prstGeom prst="rect">
            <a:avLst/>
          </a:prstGeom>
        </p:spPr>
      </p:pic>
      <p:pic>
        <p:nvPicPr>
          <p:cNvPr id="140" name="図 139">
            <a:extLst>
              <a:ext uri="{FF2B5EF4-FFF2-40B4-BE49-F238E27FC236}">
                <a16:creationId xmlns:a16="http://schemas.microsoft.com/office/drawing/2014/main" id="{0A774029-7951-5C71-B737-B676568B77E3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022" y="6021192"/>
            <a:ext cx="178670" cy="139151"/>
          </a:xfrm>
          <a:prstGeom prst="rect">
            <a:avLst/>
          </a:prstGeom>
        </p:spPr>
      </p:pic>
      <p:pic>
        <p:nvPicPr>
          <p:cNvPr id="141" name="図 140">
            <a:extLst>
              <a:ext uri="{FF2B5EF4-FFF2-40B4-BE49-F238E27FC236}">
                <a16:creationId xmlns:a16="http://schemas.microsoft.com/office/drawing/2014/main" id="{4AE5357E-0559-BEC0-9B17-BD2F3D2AD32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042801" y="6035480"/>
            <a:ext cx="530487" cy="140914"/>
          </a:xfrm>
          <a:prstGeom prst="rect">
            <a:avLst/>
          </a:prstGeom>
        </p:spPr>
      </p:pic>
      <p:pic>
        <p:nvPicPr>
          <p:cNvPr id="142" name="図 141">
            <a:extLst>
              <a:ext uri="{FF2B5EF4-FFF2-40B4-BE49-F238E27FC236}">
                <a16:creationId xmlns:a16="http://schemas.microsoft.com/office/drawing/2014/main" id="{CC7E6C6E-C542-7F8B-F0D5-0CEFC771714F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596" y="6204807"/>
            <a:ext cx="178670" cy="139151"/>
          </a:xfrm>
          <a:prstGeom prst="rect">
            <a:avLst/>
          </a:prstGeom>
        </p:spPr>
      </p:pic>
      <p:pic>
        <p:nvPicPr>
          <p:cNvPr id="143" name="図 142">
            <a:extLst>
              <a:ext uri="{FF2B5EF4-FFF2-40B4-BE49-F238E27FC236}">
                <a16:creationId xmlns:a16="http://schemas.microsoft.com/office/drawing/2014/main" id="{BEACD5EA-FB68-5008-2603-C34B203A0A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54202" y="6035383"/>
            <a:ext cx="530487" cy="140914"/>
          </a:xfrm>
          <a:prstGeom prst="rect">
            <a:avLst/>
          </a:prstGeom>
        </p:spPr>
      </p:pic>
      <p:pic>
        <p:nvPicPr>
          <p:cNvPr id="144" name="図 143">
            <a:extLst>
              <a:ext uri="{FF2B5EF4-FFF2-40B4-BE49-F238E27FC236}">
                <a16:creationId xmlns:a16="http://schemas.microsoft.com/office/drawing/2014/main" id="{00E4CBD8-3B7D-E677-2809-1F259B6698FF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502612" y="645465"/>
            <a:ext cx="178670" cy="13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369222"/>
      </p:ext>
    </p:extLst>
  </p:cSld>
  <p:clrMapOvr>
    <a:masterClrMapping/>
  </p:clrMapOvr>
</p:sld>
</file>

<file path=ppt/theme/theme1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2095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1_デザインの設定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170</cp:revision>
  <cp:lastPrinted>2023-02-02T07:14:19Z</cp:lastPrinted>
  <dcterms:created xsi:type="dcterms:W3CDTF">2017-02-16T14:19:57Z</dcterms:created>
  <dcterms:modified xsi:type="dcterms:W3CDTF">2024-12-05T07:39:06Z</dcterms:modified>
</cp:coreProperties>
</file>