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9C2A13C-DB61-4FB4-BF79-B45260D4DE65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4A3"/>
    <a:srgbClr val="B1C2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9" autoAdjust="0"/>
    <p:restoredTop sz="94238" autoAdjust="0"/>
  </p:normalViewPr>
  <p:slideViewPr>
    <p:cSldViewPr snapToGrid="0">
      <p:cViewPr>
        <p:scale>
          <a:sx n="75" d="100"/>
          <a:sy n="75" d="100"/>
        </p:scale>
        <p:origin x="1704" y="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97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3F5C30-57E4-4D16-A1AA-67FBA5FED3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886487-2BA9-4EBD-9BE7-CC80840D84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98D44-DD9F-4C7F-B0E6-6576029A26C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94B61F-B1D4-4564-94DF-91C59A1CA1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6C90E6-D5EE-4078-A21C-0631B781B3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96CD8-F258-463F-9563-29EB5F089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9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74DD0-AEEA-4E68-A075-346495014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06A063A-4BAC-4570-A78F-4260A9521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D584E7-4BB7-4ADD-A045-0A7B25F589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A5F0B4A5-4160-47FD-8DB0-6346506FA818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61CAA7-B995-4C0F-B8AF-7BD0DF5C8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3792B0-9988-41CF-BDE2-D53E86E21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3BCA3C1E-6A4B-4D84-9192-ED7F1CF57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4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D4400973-7E36-E4D8-9111-B986C7C955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9" y="0"/>
            <a:ext cx="96178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9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0DBE9F2-F4DD-4892-1557-7F0D81F5C3A0}"/>
              </a:ext>
            </a:extLst>
          </p:cNvPr>
          <p:cNvSpPr/>
          <p:nvPr/>
        </p:nvSpPr>
        <p:spPr>
          <a:xfrm>
            <a:off x="1718607" y="2763082"/>
            <a:ext cx="151463" cy="483298"/>
          </a:xfrm>
          <a:prstGeom prst="rect">
            <a:avLst/>
          </a:prstGeom>
          <a:solidFill>
            <a:srgbClr val="B1C2C1"/>
          </a:solidFill>
          <a:ln>
            <a:solidFill>
              <a:srgbClr val="B1C2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6C74EC92-D5CC-4473-AF84-67E9D24DD8B1}"/>
              </a:ext>
            </a:extLst>
          </p:cNvPr>
          <p:cNvGrpSpPr/>
          <p:nvPr/>
        </p:nvGrpSpPr>
        <p:grpSpPr>
          <a:xfrm>
            <a:off x="3199726" y="3934908"/>
            <a:ext cx="1752380" cy="1117741"/>
            <a:chOff x="3230839" y="4204487"/>
            <a:chExt cx="1681988" cy="1072842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91E8318C-AABD-4184-A110-9BDD14991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30841" y="5113327"/>
              <a:ext cx="335805" cy="158878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4E4A0280-FEFE-49A5-80CC-A1AC8821F3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694165" y="5118451"/>
              <a:ext cx="335805" cy="158878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442CD8B8-8B19-4E49-BFDD-424A7BEE74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35926" y="4921890"/>
              <a:ext cx="335805" cy="158878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27055307-D7C0-4210-935A-F701B80A6D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699250" y="4927014"/>
              <a:ext cx="335805" cy="158878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D8034220-60C8-4FA7-9147-C573031EA2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30841" y="4749998"/>
              <a:ext cx="335805" cy="158878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E372840-FAA4-4518-9505-E1CCBCE491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694165" y="4755121"/>
              <a:ext cx="335805" cy="158878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ED69000B-3A3B-4590-9066-E4072F8B94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35926" y="4567819"/>
              <a:ext cx="335805" cy="158878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D0A3B556-375F-4BE7-BA31-00093B907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699250" y="4572940"/>
              <a:ext cx="335805" cy="158878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5D006054-0677-484A-A0B6-AED2EDDFB7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30839" y="4386670"/>
              <a:ext cx="335805" cy="158878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F921A994-3F5A-4A0E-8DD5-037FF34183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694163" y="4391794"/>
              <a:ext cx="335805" cy="158878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7B0240D4-F6B4-4D7A-BB6E-5F016150DC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35925" y="4204487"/>
              <a:ext cx="335805" cy="158878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2ADD1064-55CC-46F3-B7BF-A09BECDDE0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699249" y="4209609"/>
              <a:ext cx="335805" cy="158878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D822ACC4-8A66-4D84-B91B-84E035173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42965" y="5113327"/>
              <a:ext cx="335805" cy="158878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F3EC8DAD-374D-4CD7-98CA-B4EEAEBB1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48050" y="4921890"/>
              <a:ext cx="335805" cy="158878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81BC0E44-2A00-496C-BACB-DC81E6892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42965" y="4749998"/>
              <a:ext cx="335805" cy="158878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D6236E09-27AB-46B4-9908-D0717BFDD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48050" y="4567819"/>
              <a:ext cx="335805" cy="158878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414A942C-31DE-4C61-86D9-98C6D404A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42963" y="4386670"/>
              <a:ext cx="335805" cy="158878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B52995F5-1EBA-4FAD-8143-0C5495D33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48048" y="4204487"/>
              <a:ext cx="335805" cy="158878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2EEB1F87-B8A6-4071-84DF-631864D95D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1938" y="5118449"/>
              <a:ext cx="335805" cy="158878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0C5B32E5-2BB3-4902-8827-25EF5467AB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7022" y="4927011"/>
              <a:ext cx="335805" cy="158878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3A5110FC-736C-46F5-B211-4691F4948C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1938" y="4755119"/>
              <a:ext cx="335805" cy="158878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E8982E61-4774-426C-BCAF-7253320725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7022" y="4572937"/>
              <a:ext cx="335805" cy="158878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A3F9DE3A-05F4-49A9-AACE-6BB10AD473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1936" y="4391791"/>
              <a:ext cx="335805" cy="158878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F4C980D9-6A99-421E-86B5-8AE0682EB4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77021" y="4209603"/>
              <a:ext cx="335805" cy="158878"/>
            </a:xfrm>
            <a:prstGeom prst="rect">
              <a:avLst/>
            </a:prstGeom>
          </p:spPr>
        </p:pic>
      </p:grpSp>
      <p:grpSp>
        <p:nvGrpSpPr>
          <p:cNvPr id="230" name="グループ化 229">
            <a:extLst>
              <a:ext uri="{FF2B5EF4-FFF2-40B4-BE49-F238E27FC236}">
                <a16:creationId xmlns:a16="http://schemas.microsoft.com/office/drawing/2014/main" id="{063FD782-3566-4D37-BD60-61105722D3D2}"/>
              </a:ext>
            </a:extLst>
          </p:cNvPr>
          <p:cNvGrpSpPr/>
          <p:nvPr/>
        </p:nvGrpSpPr>
        <p:grpSpPr>
          <a:xfrm>
            <a:off x="2018221" y="4896924"/>
            <a:ext cx="549401" cy="833689"/>
            <a:chOff x="2087852" y="4907435"/>
            <a:chExt cx="527332" cy="800200"/>
          </a:xfrm>
        </p:grpSpPr>
        <p:pic>
          <p:nvPicPr>
            <p:cNvPr id="73" name="図 72">
              <a:extLst>
                <a:ext uri="{FF2B5EF4-FFF2-40B4-BE49-F238E27FC236}">
                  <a16:creationId xmlns:a16="http://schemas.microsoft.com/office/drawing/2014/main" id="{9019A2EB-3D82-4CB3-ADF3-C57A66529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999388" y="4995899"/>
              <a:ext cx="335805" cy="158878"/>
            </a:xfrm>
            <a:prstGeom prst="rect">
              <a:avLst/>
            </a:prstGeom>
          </p:spPr>
        </p:pic>
        <p:pic>
          <p:nvPicPr>
            <p:cNvPr id="74" name="図 73">
              <a:extLst>
                <a:ext uri="{FF2B5EF4-FFF2-40B4-BE49-F238E27FC236}">
                  <a16:creationId xmlns:a16="http://schemas.microsoft.com/office/drawing/2014/main" id="{243AB0BE-4502-407A-B601-D038D1878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90825" y="5000983"/>
              <a:ext cx="335805" cy="158878"/>
            </a:xfrm>
            <a:prstGeom prst="rect">
              <a:avLst/>
            </a:prstGeom>
          </p:spPr>
        </p:pic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1B28B4D6-F665-4D10-8509-0E8DA746D3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62718" y="4995899"/>
              <a:ext cx="335805" cy="158878"/>
            </a:xfrm>
            <a:prstGeom prst="rect">
              <a:avLst/>
            </a:prstGeom>
          </p:spPr>
        </p:pic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6DE4DB11-319A-430D-82DE-F1D0FFD480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04512" y="5455209"/>
              <a:ext cx="335805" cy="158878"/>
            </a:xfrm>
            <a:prstGeom prst="rect">
              <a:avLst/>
            </a:prstGeom>
          </p:spPr>
        </p:pic>
        <p:pic>
          <p:nvPicPr>
            <p:cNvPr id="78" name="図 77">
              <a:extLst>
                <a:ext uri="{FF2B5EF4-FFF2-40B4-BE49-F238E27FC236}">
                  <a16:creationId xmlns:a16="http://schemas.microsoft.com/office/drawing/2014/main" id="{90193A15-33B6-4DC6-AEFD-C833409CD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95949" y="5460294"/>
              <a:ext cx="335805" cy="158878"/>
            </a:xfrm>
            <a:prstGeom prst="rect">
              <a:avLst/>
            </a:prstGeom>
          </p:spPr>
        </p:pic>
        <p:pic>
          <p:nvPicPr>
            <p:cNvPr id="79" name="図 78">
              <a:extLst>
                <a:ext uri="{FF2B5EF4-FFF2-40B4-BE49-F238E27FC236}">
                  <a16:creationId xmlns:a16="http://schemas.microsoft.com/office/drawing/2014/main" id="{0825C392-84DC-4852-8960-6913B434E7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67842" y="5455209"/>
              <a:ext cx="335805" cy="158878"/>
            </a:xfrm>
            <a:prstGeom prst="rect">
              <a:avLst/>
            </a:prstGeom>
          </p:spPr>
        </p:pic>
      </p:grpSp>
      <p:pic>
        <p:nvPicPr>
          <p:cNvPr id="88" name="図 87">
            <a:extLst>
              <a:ext uri="{FF2B5EF4-FFF2-40B4-BE49-F238E27FC236}">
                <a16:creationId xmlns:a16="http://schemas.microsoft.com/office/drawing/2014/main" id="{658FF0A9-6F15-46E5-B4C5-E5FAA7EE01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22766" y="4362154"/>
            <a:ext cx="357613" cy="116144"/>
          </a:xfrm>
          <a:prstGeom prst="rect">
            <a:avLst/>
          </a:prstGeom>
        </p:spPr>
      </p:pic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5439C844-C7A4-4007-8B0C-5CF9726C0E97}"/>
              </a:ext>
            </a:extLst>
          </p:cNvPr>
          <p:cNvGrpSpPr/>
          <p:nvPr/>
        </p:nvGrpSpPr>
        <p:grpSpPr>
          <a:xfrm>
            <a:off x="1925428" y="2178300"/>
            <a:ext cx="837873" cy="927934"/>
            <a:chOff x="-279041" y="2263044"/>
            <a:chExt cx="804216" cy="890659"/>
          </a:xfrm>
        </p:grpSpPr>
        <p:pic>
          <p:nvPicPr>
            <p:cNvPr id="96" name="図 95">
              <a:extLst>
                <a:ext uri="{FF2B5EF4-FFF2-40B4-BE49-F238E27FC236}">
                  <a16:creationId xmlns:a16="http://schemas.microsoft.com/office/drawing/2014/main" id="{1F82E933-78BB-4487-8DA9-73793013ED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368" y="2268168"/>
              <a:ext cx="335805" cy="158878"/>
            </a:xfrm>
            <a:prstGeom prst="rect">
              <a:avLst/>
            </a:prstGeom>
          </p:spPr>
        </p:pic>
        <p:pic>
          <p:nvPicPr>
            <p:cNvPr id="97" name="図 96">
              <a:extLst>
                <a:ext uri="{FF2B5EF4-FFF2-40B4-BE49-F238E27FC236}">
                  <a16:creationId xmlns:a16="http://schemas.microsoft.com/office/drawing/2014/main" id="{F23C866E-CC5E-4EE3-A27B-13C64DFFB8B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3956" y="2263044"/>
              <a:ext cx="335805" cy="158878"/>
            </a:xfrm>
            <a:prstGeom prst="rect">
              <a:avLst/>
            </a:prstGeom>
          </p:spPr>
        </p:pic>
        <p:pic>
          <p:nvPicPr>
            <p:cNvPr id="98" name="図 97">
              <a:extLst>
                <a:ext uri="{FF2B5EF4-FFF2-40B4-BE49-F238E27FC236}">
                  <a16:creationId xmlns:a16="http://schemas.microsoft.com/office/drawing/2014/main" id="{E766E953-C8CC-44CE-AE75-9ED7F6BB32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83" y="2459605"/>
              <a:ext cx="335805" cy="158878"/>
            </a:xfrm>
            <a:prstGeom prst="rect">
              <a:avLst/>
            </a:prstGeom>
          </p:spPr>
        </p:pic>
        <p:pic>
          <p:nvPicPr>
            <p:cNvPr id="99" name="図 98">
              <a:extLst>
                <a:ext uri="{FF2B5EF4-FFF2-40B4-BE49-F238E27FC236}">
                  <a16:creationId xmlns:a16="http://schemas.microsoft.com/office/drawing/2014/main" id="{81964329-16B5-42AE-91B9-F1620E124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9041" y="2454481"/>
              <a:ext cx="335805" cy="158878"/>
            </a:xfrm>
            <a:prstGeom prst="rect">
              <a:avLst/>
            </a:prstGeom>
          </p:spPr>
        </p:pic>
        <p:pic>
          <p:nvPicPr>
            <p:cNvPr id="100" name="図 99">
              <a:extLst>
                <a:ext uri="{FF2B5EF4-FFF2-40B4-BE49-F238E27FC236}">
                  <a16:creationId xmlns:a16="http://schemas.microsoft.com/office/drawing/2014/main" id="{70931F01-FD84-4336-AE13-3703F95F7B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368" y="2631497"/>
              <a:ext cx="335805" cy="158878"/>
            </a:xfrm>
            <a:prstGeom prst="rect">
              <a:avLst/>
            </a:prstGeom>
          </p:spPr>
        </p:pic>
        <p:pic>
          <p:nvPicPr>
            <p:cNvPr id="101" name="図 100">
              <a:extLst>
                <a:ext uri="{FF2B5EF4-FFF2-40B4-BE49-F238E27FC236}">
                  <a16:creationId xmlns:a16="http://schemas.microsoft.com/office/drawing/2014/main" id="{F10B7658-FB14-47AB-BFC6-C8299D94FF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3956" y="2626374"/>
              <a:ext cx="335805" cy="158878"/>
            </a:xfrm>
            <a:prstGeom prst="rect">
              <a:avLst/>
            </a:prstGeom>
          </p:spPr>
        </p:pic>
        <p:pic>
          <p:nvPicPr>
            <p:cNvPr id="102" name="図 101">
              <a:extLst>
                <a:ext uri="{FF2B5EF4-FFF2-40B4-BE49-F238E27FC236}">
                  <a16:creationId xmlns:a16="http://schemas.microsoft.com/office/drawing/2014/main" id="{985E3729-E551-4A58-BB5C-247CFA73AB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83" y="2813676"/>
              <a:ext cx="335805" cy="158878"/>
            </a:xfrm>
            <a:prstGeom prst="rect">
              <a:avLst/>
            </a:prstGeom>
          </p:spPr>
        </p:pic>
        <p:pic>
          <p:nvPicPr>
            <p:cNvPr id="103" name="図 102">
              <a:extLst>
                <a:ext uri="{FF2B5EF4-FFF2-40B4-BE49-F238E27FC236}">
                  <a16:creationId xmlns:a16="http://schemas.microsoft.com/office/drawing/2014/main" id="{0624A532-827C-4F1B-B045-E61B0900F2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9041" y="2808555"/>
              <a:ext cx="335805" cy="158878"/>
            </a:xfrm>
            <a:prstGeom prst="rect">
              <a:avLst/>
            </a:prstGeom>
          </p:spPr>
        </p:pic>
        <p:pic>
          <p:nvPicPr>
            <p:cNvPr id="104" name="図 103">
              <a:extLst>
                <a:ext uri="{FF2B5EF4-FFF2-40B4-BE49-F238E27FC236}">
                  <a16:creationId xmlns:a16="http://schemas.microsoft.com/office/drawing/2014/main" id="{EFF7A891-8B54-482F-8AE5-F173F31D29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370" y="2994825"/>
              <a:ext cx="335805" cy="158878"/>
            </a:xfrm>
            <a:prstGeom prst="rect">
              <a:avLst/>
            </a:prstGeom>
          </p:spPr>
        </p:pic>
        <p:pic>
          <p:nvPicPr>
            <p:cNvPr id="105" name="図 104">
              <a:extLst>
                <a:ext uri="{FF2B5EF4-FFF2-40B4-BE49-F238E27FC236}">
                  <a16:creationId xmlns:a16="http://schemas.microsoft.com/office/drawing/2014/main" id="{A1900CC7-800D-4903-A0A9-8F95BD2639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3954" y="2989701"/>
              <a:ext cx="335805" cy="158878"/>
            </a:xfrm>
            <a:prstGeom prst="rect">
              <a:avLst/>
            </a:prstGeom>
          </p:spPr>
        </p:pic>
      </p:grpSp>
      <p:grpSp>
        <p:nvGrpSpPr>
          <p:cNvPr id="229" name="グループ化 228">
            <a:extLst>
              <a:ext uri="{FF2B5EF4-FFF2-40B4-BE49-F238E27FC236}">
                <a16:creationId xmlns:a16="http://schemas.microsoft.com/office/drawing/2014/main" id="{1C1CDB96-1D61-40A8-B8B4-00F4BCB7C099}"/>
              </a:ext>
            </a:extLst>
          </p:cNvPr>
          <p:cNvGrpSpPr/>
          <p:nvPr/>
        </p:nvGrpSpPr>
        <p:grpSpPr>
          <a:xfrm>
            <a:off x="5148046" y="3678817"/>
            <a:ext cx="833691" cy="1495794"/>
            <a:chOff x="5190087" y="3776037"/>
            <a:chExt cx="800202" cy="1435708"/>
          </a:xfrm>
        </p:grpSpPr>
        <p:pic>
          <p:nvPicPr>
            <p:cNvPr id="124" name="図 123">
              <a:extLst>
                <a:ext uri="{FF2B5EF4-FFF2-40B4-BE49-F238E27FC236}">
                  <a16:creationId xmlns:a16="http://schemas.microsoft.com/office/drawing/2014/main" id="{5C2548D7-8430-4C2A-AF1A-EE5B432316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4482" y="3776037"/>
              <a:ext cx="335805" cy="158878"/>
            </a:xfrm>
            <a:prstGeom prst="rect">
              <a:avLst/>
            </a:prstGeom>
          </p:spPr>
        </p:pic>
        <p:pic>
          <p:nvPicPr>
            <p:cNvPr id="126" name="図 125">
              <a:extLst>
                <a:ext uri="{FF2B5EF4-FFF2-40B4-BE49-F238E27FC236}">
                  <a16:creationId xmlns:a16="http://schemas.microsoft.com/office/drawing/2014/main" id="{5721EF24-DA8D-4FD0-B883-3C350D610F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9398" y="3967474"/>
              <a:ext cx="335805" cy="158878"/>
            </a:xfrm>
            <a:prstGeom prst="rect">
              <a:avLst/>
            </a:prstGeom>
          </p:spPr>
        </p:pic>
        <p:pic>
          <p:nvPicPr>
            <p:cNvPr id="128" name="図 127">
              <a:extLst>
                <a:ext uri="{FF2B5EF4-FFF2-40B4-BE49-F238E27FC236}">
                  <a16:creationId xmlns:a16="http://schemas.microsoft.com/office/drawing/2014/main" id="{2A23DB30-DCC2-4D68-8141-8108BADED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4482" y="4139367"/>
              <a:ext cx="335805" cy="158878"/>
            </a:xfrm>
            <a:prstGeom prst="rect">
              <a:avLst/>
            </a:prstGeom>
          </p:spPr>
        </p:pic>
        <p:pic>
          <p:nvPicPr>
            <p:cNvPr id="130" name="図 129">
              <a:extLst>
                <a:ext uri="{FF2B5EF4-FFF2-40B4-BE49-F238E27FC236}">
                  <a16:creationId xmlns:a16="http://schemas.microsoft.com/office/drawing/2014/main" id="{6F670873-41A3-42A9-B412-BD4D91D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9398" y="4321548"/>
              <a:ext cx="335805" cy="158878"/>
            </a:xfrm>
            <a:prstGeom prst="rect">
              <a:avLst/>
            </a:prstGeom>
          </p:spPr>
        </p:pic>
        <p:pic>
          <p:nvPicPr>
            <p:cNvPr id="132" name="図 131">
              <a:extLst>
                <a:ext uri="{FF2B5EF4-FFF2-40B4-BE49-F238E27FC236}">
                  <a16:creationId xmlns:a16="http://schemas.microsoft.com/office/drawing/2014/main" id="{DD7B52BA-7EC3-4AFC-B0AB-DB3E9998F7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4484" y="4502694"/>
              <a:ext cx="335805" cy="158878"/>
            </a:xfrm>
            <a:prstGeom prst="rect">
              <a:avLst/>
            </a:prstGeom>
          </p:spPr>
        </p:pic>
        <p:pic>
          <p:nvPicPr>
            <p:cNvPr id="134" name="図 133">
              <a:extLst>
                <a:ext uri="{FF2B5EF4-FFF2-40B4-BE49-F238E27FC236}">
                  <a16:creationId xmlns:a16="http://schemas.microsoft.com/office/drawing/2014/main" id="{BE34BA6E-F52C-41F2-9ED5-FDA55349FF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9399" y="4684879"/>
              <a:ext cx="335805" cy="158878"/>
            </a:xfrm>
            <a:prstGeom prst="rect">
              <a:avLst/>
            </a:prstGeom>
          </p:spPr>
        </p:pic>
        <p:pic>
          <p:nvPicPr>
            <p:cNvPr id="135" name="図 134">
              <a:extLst>
                <a:ext uri="{FF2B5EF4-FFF2-40B4-BE49-F238E27FC236}">
                  <a16:creationId xmlns:a16="http://schemas.microsoft.com/office/drawing/2014/main" id="{2C5C6E66-813E-4F96-A407-3403DCA67E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5172" y="3781161"/>
              <a:ext cx="335805" cy="158878"/>
            </a:xfrm>
            <a:prstGeom prst="rect">
              <a:avLst/>
            </a:prstGeom>
          </p:spPr>
        </p:pic>
        <p:pic>
          <p:nvPicPr>
            <p:cNvPr id="136" name="図 135">
              <a:extLst>
                <a:ext uri="{FF2B5EF4-FFF2-40B4-BE49-F238E27FC236}">
                  <a16:creationId xmlns:a16="http://schemas.microsoft.com/office/drawing/2014/main" id="{D1B3FA90-77D0-4994-87B0-959876ECE1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0087" y="3972598"/>
              <a:ext cx="335805" cy="158878"/>
            </a:xfrm>
            <a:prstGeom prst="rect">
              <a:avLst/>
            </a:prstGeom>
          </p:spPr>
        </p:pic>
        <p:pic>
          <p:nvPicPr>
            <p:cNvPr id="137" name="図 136">
              <a:extLst>
                <a:ext uri="{FF2B5EF4-FFF2-40B4-BE49-F238E27FC236}">
                  <a16:creationId xmlns:a16="http://schemas.microsoft.com/office/drawing/2014/main" id="{91E57095-551C-43FF-8287-00F1511865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5172" y="4144491"/>
              <a:ext cx="335805" cy="158878"/>
            </a:xfrm>
            <a:prstGeom prst="rect">
              <a:avLst/>
            </a:prstGeom>
          </p:spPr>
        </p:pic>
        <p:pic>
          <p:nvPicPr>
            <p:cNvPr id="138" name="図 137">
              <a:extLst>
                <a:ext uri="{FF2B5EF4-FFF2-40B4-BE49-F238E27FC236}">
                  <a16:creationId xmlns:a16="http://schemas.microsoft.com/office/drawing/2014/main" id="{061E04A5-9F7B-4CA0-B979-6378BAA0E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0087" y="4326670"/>
              <a:ext cx="335805" cy="158878"/>
            </a:xfrm>
            <a:prstGeom prst="rect">
              <a:avLst/>
            </a:prstGeom>
          </p:spPr>
        </p:pic>
        <p:pic>
          <p:nvPicPr>
            <p:cNvPr id="139" name="図 138">
              <a:extLst>
                <a:ext uri="{FF2B5EF4-FFF2-40B4-BE49-F238E27FC236}">
                  <a16:creationId xmlns:a16="http://schemas.microsoft.com/office/drawing/2014/main" id="{7E32611D-C0A5-4261-A044-134553286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5174" y="4507818"/>
              <a:ext cx="335805" cy="158878"/>
            </a:xfrm>
            <a:prstGeom prst="rect">
              <a:avLst/>
            </a:prstGeom>
          </p:spPr>
        </p:pic>
        <p:pic>
          <p:nvPicPr>
            <p:cNvPr id="140" name="図 139">
              <a:extLst>
                <a:ext uri="{FF2B5EF4-FFF2-40B4-BE49-F238E27FC236}">
                  <a16:creationId xmlns:a16="http://schemas.microsoft.com/office/drawing/2014/main" id="{0F443156-5ABF-443D-94B5-252C89F14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0089" y="4690001"/>
              <a:ext cx="335805" cy="158878"/>
            </a:xfrm>
            <a:prstGeom prst="rect">
              <a:avLst/>
            </a:prstGeom>
          </p:spPr>
        </p:pic>
        <p:pic>
          <p:nvPicPr>
            <p:cNvPr id="142" name="図 141">
              <a:extLst>
                <a:ext uri="{FF2B5EF4-FFF2-40B4-BE49-F238E27FC236}">
                  <a16:creationId xmlns:a16="http://schemas.microsoft.com/office/drawing/2014/main" id="{7F59AF5F-0A76-4645-95BD-5AF9288A0D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4481" y="4864022"/>
              <a:ext cx="335804" cy="158877"/>
            </a:xfrm>
            <a:prstGeom prst="rect">
              <a:avLst/>
            </a:prstGeom>
          </p:spPr>
        </p:pic>
        <p:pic>
          <p:nvPicPr>
            <p:cNvPr id="144" name="図 143">
              <a:extLst>
                <a:ext uri="{FF2B5EF4-FFF2-40B4-BE49-F238E27FC236}">
                  <a16:creationId xmlns:a16="http://schemas.microsoft.com/office/drawing/2014/main" id="{686D0005-2D78-4F49-B6F2-680AAFB10D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9396" y="5047746"/>
              <a:ext cx="335804" cy="158877"/>
            </a:xfrm>
            <a:prstGeom prst="rect">
              <a:avLst/>
            </a:prstGeom>
          </p:spPr>
        </p:pic>
        <p:pic>
          <p:nvPicPr>
            <p:cNvPr id="145" name="図 144">
              <a:extLst>
                <a:ext uri="{FF2B5EF4-FFF2-40B4-BE49-F238E27FC236}">
                  <a16:creationId xmlns:a16="http://schemas.microsoft.com/office/drawing/2014/main" id="{70562449-1CA4-4374-A465-5F5BC184EE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5172" y="4869144"/>
              <a:ext cx="335804" cy="158877"/>
            </a:xfrm>
            <a:prstGeom prst="rect">
              <a:avLst/>
            </a:prstGeom>
          </p:spPr>
        </p:pic>
        <p:pic>
          <p:nvPicPr>
            <p:cNvPr id="146" name="図 145">
              <a:extLst>
                <a:ext uri="{FF2B5EF4-FFF2-40B4-BE49-F238E27FC236}">
                  <a16:creationId xmlns:a16="http://schemas.microsoft.com/office/drawing/2014/main" id="{5103F387-B244-47FB-96CE-29221BDFC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0087" y="5052868"/>
              <a:ext cx="335804" cy="158877"/>
            </a:xfrm>
            <a:prstGeom prst="rect">
              <a:avLst/>
            </a:prstGeom>
          </p:spPr>
        </p:pic>
      </p:grp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F62B1797-CC4C-4B42-B4A9-89E12EFDBC14}"/>
              </a:ext>
            </a:extLst>
          </p:cNvPr>
          <p:cNvGrpSpPr/>
          <p:nvPr/>
        </p:nvGrpSpPr>
        <p:grpSpPr>
          <a:xfrm rot="5400000">
            <a:off x="7608264" y="3193439"/>
            <a:ext cx="349860" cy="331055"/>
            <a:chOff x="6968394" y="2351852"/>
            <a:chExt cx="335806" cy="317756"/>
          </a:xfrm>
        </p:grpSpPr>
        <p:pic>
          <p:nvPicPr>
            <p:cNvPr id="148" name="図 147">
              <a:extLst>
                <a:ext uri="{FF2B5EF4-FFF2-40B4-BE49-F238E27FC236}">
                  <a16:creationId xmlns:a16="http://schemas.microsoft.com/office/drawing/2014/main" id="{BFB56635-1595-4250-93E0-CFDA2F32CA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8394" y="2510730"/>
              <a:ext cx="335805" cy="158878"/>
            </a:xfrm>
            <a:prstGeom prst="rect">
              <a:avLst/>
            </a:prstGeom>
          </p:spPr>
        </p:pic>
        <p:pic>
          <p:nvPicPr>
            <p:cNvPr id="149" name="図 148">
              <a:extLst>
                <a:ext uri="{FF2B5EF4-FFF2-40B4-BE49-F238E27FC236}">
                  <a16:creationId xmlns:a16="http://schemas.microsoft.com/office/drawing/2014/main" id="{91A556B8-9648-4030-A665-2D665A2D5F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68395" y="2351852"/>
              <a:ext cx="335805" cy="158878"/>
            </a:xfrm>
            <a:prstGeom prst="rect">
              <a:avLst/>
            </a:prstGeom>
          </p:spPr>
        </p:pic>
      </p:grpSp>
      <p:grpSp>
        <p:nvGrpSpPr>
          <p:cNvPr id="209" name="グループ化 208">
            <a:extLst>
              <a:ext uri="{FF2B5EF4-FFF2-40B4-BE49-F238E27FC236}">
                <a16:creationId xmlns:a16="http://schemas.microsoft.com/office/drawing/2014/main" id="{077F584E-643D-4E9B-AE4E-68DD668126E6}"/>
              </a:ext>
            </a:extLst>
          </p:cNvPr>
          <p:cNvGrpSpPr/>
          <p:nvPr/>
        </p:nvGrpSpPr>
        <p:grpSpPr>
          <a:xfrm>
            <a:off x="6447913" y="3894337"/>
            <a:ext cx="1495797" cy="1812779"/>
            <a:chOff x="6493846" y="3744752"/>
            <a:chExt cx="1435711" cy="1739960"/>
          </a:xfrm>
        </p:grpSpPr>
        <p:pic>
          <p:nvPicPr>
            <p:cNvPr id="177" name="図 176">
              <a:extLst>
                <a:ext uri="{FF2B5EF4-FFF2-40B4-BE49-F238E27FC236}">
                  <a16:creationId xmlns:a16="http://schemas.microsoft.com/office/drawing/2014/main" id="{31082323-F565-4C8D-B0F5-A07D0E541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77091" y="4771446"/>
              <a:ext cx="335805" cy="158878"/>
            </a:xfrm>
            <a:prstGeom prst="rect">
              <a:avLst/>
            </a:prstGeom>
          </p:spPr>
        </p:pic>
        <p:pic>
          <p:nvPicPr>
            <p:cNvPr id="178" name="図 177">
              <a:extLst>
                <a:ext uri="{FF2B5EF4-FFF2-40B4-BE49-F238E27FC236}">
                  <a16:creationId xmlns:a16="http://schemas.microsoft.com/office/drawing/2014/main" id="{E1153339-4907-4BC9-8F8F-0FFB64A130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82215" y="4297611"/>
              <a:ext cx="335805" cy="158878"/>
            </a:xfrm>
            <a:prstGeom prst="rect">
              <a:avLst/>
            </a:prstGeom>
          </p:spPr>
        </p:pic>
        <p:pic>
          <p:nvPicPr>
            <p:cNvPr id="179" name="図 178">
              <a:extLst>
                <a:ext uri="{FF2B5EF4-FFF2-40B4-BE49-F238E27FC236}">
                  <a16:creationId xmlns:a16="http://schemas.microsoft.com/office/drawing/2014/main" id="{A047EFB5-2086-4149-A5C0-B9CF4F1391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485655" y="4766361"/>
              <a:ext cx="335805" cy="158878"/>
            </a:xfrm>
            <a:prstGeom prst="rect">
              <a:avLst/>
            </a:prstGeom>
          </p:spPr>
        </p:pic>
        <p:pic>
          <p:nvPicPr>
            <p:cNvPr id="180" name="図 179">
              <a:extLst>
                <a:ext uri="{FF2B5EF4-FFF2-40B4-BE49-F238E27FC236}">
                  <a16:creationId xmlns:a16="http://schemas.microsoft.com/office/drawing/2014/main" id="{687ACC63-17B0-4B24-8CD1-5F7EF1DA02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490779" y="4292527"/>
              <a:ext cx="335805" cy="158878"/>
            </a:xfrm>
            <a:prstGeom prst="rect">
              <a:avLst/>
            </a:prstGeom>
          </p:spPr>
        </p:pic>
        <p:pic>
          <p:nvPicPr>
            <p:cNvPr id="181" name="図 180">
              <a:extLst>
                <a:ext uri="{FF2B5EF4-FFF2-40B4-BE49-F238E27FC236}">
                  <a16:creationId xmlns:a16="http://schemas.microsoft.com/office/drawing/2014/main" id="{1394DCD7-60FC-49B5-9D4A-331827037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13762" y="4771446"/>
              <a:ext cx="335805" cy="158878"/>
            </a:xfrm>
            <a:prstGeom prst="rect">
              <a:avLst/>
            </a:prstGeom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B6479E47-9C17-4A5F-8BA3-995CD231E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18886" y="4297611"/>
              <a:ext cx="335805" cy="158878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D075767E-E2C0-4F21-8DBE-DB8C89D0A1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31583" y="4766361"/>
              <a:ext cx="335805" cy="158878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665D16D0-F26C-4B7E-9B9E-695782EAF8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36705" y="4292527"/>
              <a:ext cx="335805" cy="158878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D4193AAE-A5C8-48B1-B29C-8BB6B616A8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50435" y="4771448"/>
              <a:ext cx="335805" cy="158878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0A36D8B8-A037-4293-83BF-1478FB80A6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55559" y="4297613"/>
              <a:ext cx="335805" cy="158878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D91EA1FA-0FC0-4A56-BEC6-7041ECE5A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68252" y="4766362"/>
              <a:ext cx="335805" cy="158878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A4E0D904-D2E2-42E3-8551-F9D1D0FAC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73373" y="4292528"/>
              <a:ext cx="335805" cy="158878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5803BEA-DAEC-404B-B782-228BC5E8AA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77091" y="3838302"/>
              <a:ext cx="335805" cy="158878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0B73EE05-0C7D-4996-8436-8A497285D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485655" y="3833216"/>
              <a:ext cx="335805" cy="158878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6A04096A-58AE-4055-A755-7165DD8FA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13762" y="3838302"/>
              <a:ext cx="335805" cy="158878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C5BB05D3-7FF4-4C61-BF94-487AFCB7E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31583" y="3833216"/>
              <a:ext cx="335805" cy="158878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A79506A7-B45B-4141-8157-84E19E44E7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50435" y="3838304"/>
              <a:ext cx="335805" cy="158878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2AF7CAD5-7AF3-4214-8ADC-93433C4613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68252" y="3833218"/>
              <a:ext cx="335805" cy="158878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ACA13BC6-331D-4336-8ABB-611CC06501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77091" y="5237369"/>
              <a:ext cx="335805" cy="158878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7D4AF4B3-BD09-420D-81D1-9E887545D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485654" y="5232284"/>
              <a:ext cx="335805" cy="158878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C8A81A67-F039-480F-9271-44B87C61B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13762" y="5237369"/>
              <a:ext cx="335805" cy="158878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F321B819-4B90-4DD9-8A76-37721BD86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31580" y="5232284"/>
              <a:ext cx="335805" cy="158878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E5B2A07A-0B96-431C-9010-B6A5020F7F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50434" y="5237371"/>
              <a:ext cx="335805" cy="158878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09C92C05-CF38-4CC6-904E-238B7FDC6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68245" y="5232285"/>
              <a:ext cx="335805" cy="158878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7A94780E-D8EE-4CF2-A907-67B3454A58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89107" y="4771446"/>
              <a:ext cx="335804" cy="158877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AD9E30E7-5856-402F-B431-A96782D692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94232" y="4297610"/>
              <a:ext cx="335804" cy="158877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5D182B36-6633-4202-AD2A-E3797854D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05386" y="4766360"/>
              <a:ext cx="335804" cy="158877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563B9B0C-4176-4385-98E3-218226F8B4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10507" y="4292526"/>
              <a:ext cx="335804" cy="158877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C32BA368-BCE6-4261-A340-3F6D88AB88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89110" y="3838302"/>
              <a:ext cx="335804" cy="158877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FA08C45D-3C58-42FC-858A-D115DB1C82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05386" y="3833216"/>
              <a:ext cx="335804" cy="158877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AB8E90EE-6CBC-4552-A05C-20DBB750B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89108" y="5237368"/>
              <a:ext cx="335804" cy="158877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686F67F1-BCB7-4D9D-B9B0-76F21948A0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05383" y="5232283"/>
              <a:ext cx="335804" cy="158877"/>
            </a:xfrm>
            <a:prstGeom prst="rect">
              <a:avLst/>
            </a:prstGeom>
          </p:spPr>
        </p:pic>
      </p:grpSp>
      <p:pic>
        <p:nvPicPr>
          <p:cNvPr id="246" name="図 245">
            <a:extLst>
              <a:ext uri="{FF2B5EF4-FFF2-40B4-BE49-F238E27FC236}">
                <a16:creationId xmlns:a16="http://schemas.microsoft.com/office/drawing/2014/main" id="{BB9AD50E-82DA-4876-9195-5BC57553A8A4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676" y="1319686"/>
            <a:ext cx="84061" cy="74857"/>
          </a:xfrm>
          <a:prstGeom prst="rect">
            <a:avLst/>
          </a:prstGeom>
        </p:spPr>
      </p:pic>
      <p:pic>
        <p:nvPicPr>
          <p:cNvPr id="247" name="図 246">
            <a:extLst>
              <a:ext uri="{FF2B5EF4-FFF2-40B4-BE49-F238E27FC236}">
                <a16:creationId xmlns:a16="http://schemas.microsoft.com/office/drawing/2014/main" id="{DEA98551-09E8-4C79-8B87-83DAF0BD46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56" y="1293119"/>
            <a:ext cx="148908" cy="128328"/>
          </a:xfrm>
          <a:prstGeom prst="rect">
            <a:avLst/>
          </a:prstGeom>
        </p:spPr>
      </p:pic>
      <p:pic>
        <p:nvPicPr>
          <p:cNvPr id="248" name="図 247">
            <a:extLst>
              <a:ext uri="{FF2B5EF4-FFF2-40B4-BE49-F238E27FC236}">
                <a16:creationId xmlns:a16="http://schemas.microsoft.com/office/drawing/2014/main" id="{9B615D11-9C50-43F2-B2F0-091D4D90BAF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330" y="1202525"/>
            <a:ext cx="345600" cy="158549"/>
          </a:xfrm>
          <a:prstGeom prst="rect">
            <a:avLst/>
          </a:prstGeom>
        </p:spPr>
      </p:pic>
      <p:pic>
        <p:nvPicPr>
          <p:cNvPr id="249" name="図 248">
            <a:extLst>
              <a:ext uri="{FF2B5EF4-FFF2-40B4-BE49-F238E27FC236}">
                <a16:creationId xmlns:a16="http://schemas.microsoft.com/office/drawing/2014/main" id="{A5F9F842-86EB-4886-BF42-C8098467C6D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838" y="1560518"/>
            <a:ext cx="442119" cy="129954"/>
          </a:xfrm>
          <a:prstGeom prst="rect">
            <a:avLst/>
          </a:prstGeom>
        </p:spPr>
      </p:pic>
      <p:pic>
        <p:nvPicPr>
          <p:cNvPr id="250" name="図 249">
            <a:extLst>
              <a:ext uri="{FF2B5EF4-FFF2-40B4-BE49-F238E27FC236}">
                <a16:creationId xmlns:a16="http://schemas.microsoft.com/office/drawing/2014/main" id="{D2456E47-ABD1-4DAB-B84D-5FA3B095115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328" y="1525907"/>
            <a:ext cx="345601" cy="158549"/>
          </a:xfrm>
          <a:prstGeom prst="rect">
            <a:avLst/>
          </a:prstGeom>
        </p:spPr>
      </p:pic>
      <p:pic>
        <p:nvPicPr>
          <p:cNvPr id="251" name="図 250">
            <a:extLst>
              <a:ext uri="{FF2B5EF4-FFF2-40B4-BE49-F238E27FC236}">
                <a16:creationId xmlns:a16="http://schemas.microsoft.com/office/drawing/2014/main" id="{48F5F243-7386-48CC-AE7E-69018F8F93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512331" y="1584421"/>
            <a:ext cx="357615" cy="116145"/>
          </a:xfrm>
          <a:prstGeom prst="rect">
            <a:avLst/>
          </a:prstGeom>
        </p:spPr>
      </p:pic>
      <p:pic>
        <p:nvPicPr>
          <p:cNvPr id="252" name="図 251">
            <a:extLst>
              <a:ext uri="{FF2B5EF4-FFF2-40B4-BE49-F238E27FC236}">
                <a16:creationId xmlns:a16="http://schemas.microsoft.com/office/drawing/2014/main" id="{5AA11806-E25D-4376-98E8-1E80ACB901C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99" y="1531065"/>
            <a:ext cx="350058" cy="100513"/>
          </a:xfrm>
          <a:prstGeom prst="rect">
            <a:avLst/>
          </a:prstGeom>
        </p:spPr>
      </p:pic>
      <p:pic>
        <p:nvPicPr>
          <p:cNvPr id="253" name="図 252">
            <a:extLst>
              <a:ext uri="{FF2B5EF4-FFF2-40B4-BE49-F238E27FC236}">
                <a16:creationId xmlns:a16="http://schemas.microsoft.com/office/drawing/2014/main" id="{D8261E9F-8EAA-49BF-9603-5B783D67C0F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921" y="1646870"/>
            <a:ext cx="92503" cy="97876"/>
          </a:xfrm>
          <a:prstGeom prst="rect">
            <a:avLst/>
          </a:prstGeom>
        </p:spPr>
      </p:pic>
      <p:pic>
        <p:nvPicPr>
          <p:cNvPr id="254" name="図 253">
            <a:extLst>
              <a:ext uri="{FF2B5EF4-FFF2-40B4-BE49-F238E27FC236}">
                <a16:creationId xmlns:a16="http://schemas.microsoft.com/office/drawing/2014/main" id="{1D9C6B38-119D-4188-B442-8EC211C6CCB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95" y="1202526"/>
            <a:ext cx="343901" cy="160534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4A2B1D09-87B6-0810-89B7-9897F2453B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156853" y="1810019"/>
            <a:ext cx="357615" cy="11614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C7E3E10-3B7D-3C53-C247-DDECCF18F1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85071" y="5247732"/>
            <a:ext cx="357615" cy="116145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4D227A9-1EC2-D10E-A32D-E5C5859A13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907713" y="5256236"/>
            <a:ext cx="357615" cy="11614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CE06D21-2B27-CF87-E921-596BBBD33F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56713" y="3341625"/>
            <a:ext cx="357615" cy="11614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7C3E364-3C8E-C0F1-B633-D02480D156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086411" y="4715932"/>
            <a:ext cx="357615" cy="116145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BA2AD0D-1EE0-7C27-5369-C8F0C0B58174}"/>
              </a:ext>
            </a:extLst>
          </p:cNvPr>
          <p:cNvGrpSpPr/>
          <p:nvPr/>
        </p:nvGrpSpPr>
        <p:grpSpPr>
          <a:xfrm>
            <a:off x="2021186" y="4180277"/>
            <a:ext cx="680913" cy="479897"/>
            <a:chOff x="1984991" y="4143415"/>
            <a:chExt cx="680913" cy="479897"/>
          </a:xfrm>
        </p:grpSpPr>
        <p:pic>
          <p:nvPicPr>
            <p:cNvPr id="82" name="図 81">
              <a:extLst>
                <a:ext uri="{FF2B5EF4-FFF2-40B4-BE49-F238E27FC236}">
                  <a16:creationId xmlns:a16="http://schemas.microsoft.com/office/drawing/2014/main" id="{0B75C3C4-E3D8-4572-92B4-AF6F18E7D9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0519" y="4457785"/>
              <a:ext cx="349858" cy="165527"/>
            </a:xfrm>
            <a:prstGeom prst="rect">
              <a:avLst/>
            </a:prstGeom>
          </p:spPr>
        </p:pic>
        <p:pic>
          <p:nvPicPr>
            <p:cNvPr id="85" name="図 84">
              <a:extLst>
                <a:ext uri="{FF2B5EF4-FFF2-40B4-BE49-F238E27FC236}">
                  <a16:creationId xmlns:a16="http://schemas.microsoft.com/office/drawing/2014/main" id="{805CBE0E-BC47-4A35-9F8B-6F8644D2AE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50519" y="4143415"/>
              <a:ext cx="349858" cy="165527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D155ACCD-4811-2BCD-1E6B-B7F88CD29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08212" y="4300599"/>
              <a:ext cx="349858" cy="165527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98C8E360-7622-A64E-C990-448DBA1A00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892826" y="4300600"/>
              <a:ext cx="349858" cy="1655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6345925"/>
      </p:ext>
    </p:extLst>
  </p:cSld>
  <p:clrMapOvr>
    <a:masterClrMapping/>
  </p:clrMapOvr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2026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163</cp:revision>
  <cp:lastPrinted>2021-05-12T09:48:10Z</cp:lastPrinted>
  <dcterms:created xsi:type="dcterms:W3CDTF">2017-02-16T14:19:57Z</dcterms:created>
  <dcterms:modified xsi:type="dcterms:W3CDTF">2025-04-14T23:54:32Z</dcterms:modified>
</cp:coreProperties>
</file>