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79C2A13C-DB61-4FB4-BF79-B45260D4DE65}">
          <p14:sldIdLst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69" autoAdjust="0"/>
    <p:restoredTop sz="94238" autoAdjust="0"/>
  </p:normalViewPr>
  <p:slideViewPr>
    <p:cSldViewPr snapToGrid="0">
      <p:cViewPr varScale="1">
        <p:scale>
          <a:sx n="85" d="100"/>
          <a:sy n="85" d="100"/>
        </p:scale>
        <p:origin x="1478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97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B3F5C30-57E4-4D16-A1AA-67FBA5FED33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8886487-2BA9-4EBD-9BE7-CC80840D84F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698D44-DD9F-4C7F-B0E6-6576029A26CE}" type="datetimeFigureOut">
              <a:rPr kumimoji="1" lang="ja-JP" altLang="en-US" smtClean="0"/>
              <a:t>2024/2/29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294B61F-B1D4-4564-94DF-91C59A1CA16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56C90E6-D5EE-4078-A21C-0631B781B3D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096CD8-F258-463F-9563-29EB5F089C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89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B1176-C156-498A-AADA-2A40695121C0}" type="datetimeFigureOut">
              <a:rPr kumimoji="1" lang="ja-JP" altLang="en-US" smtClean="0"/>
              <a:t>2024/2/29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283E44-8B89-41A9-8597-5CE090AF540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455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4854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ダイアグラム&#10;&#10;自動的に生成された説明">
            <a:extLst>
              <a:ext uri="{FF2B5EF4-FFF2-40B4-BE49-F238E27FC236}">
                <a16:creationId xmlns:a16="http://schemas.microsoft.com/office/drawing/2014/main" id="{D152A2B4-567A-4207-B05A-464A6928C05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4" y="0"/>
            <a:ext cx="962054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571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B67E8C6C-6E77-45F5-8E06-CA3A65EC0C44}"/>
              </a:ext>
            </a:extLst>
          </p:cNvPr>
          <p:cNvGrpSpPr/>
          <p:nvPr/>
        </p:nvGrpSpPr>
        <p:grpSpPr>
          <a:xfrm>
            <a:off x="3917361" y="2978044"/>
            <a:ext cx="2327860" cy="1861532"/>
            <a:chOff x="3158803" y="2283251"/>
            <a:chExt cx="2453908" cy="1817839"/>
          </a:xfrm>
        </p:grpSpPr>
        <p:grpSp>
          <p:nvGrpSpPr>
            <p:cNvPr id="35" name="グループ化 34">
              <a:extLst>
                <a:ext uri="{FF2B5EF4-FFF2-40B4-BE49-F238E27FC236}">
                  <a16:creationId xmlns:a16="http://schemas.microsoft.com/office/drawing/2014/main" id="{F4C35584-3AB5-4D27-9F28-1D8180073B7F}"/>
                </a:ext>
              </a:extLst>
            </p:cNvPr>
            <p:cNvGrpSpPr/>
            <p:nvPr/>
          </p:nvGrpSpPr>
          <p:grpSpPr>
            <a:xfrm>
              <a:off x="4389988" y="2283252"/>
              <a:ext cx="1222723" cy="1817838"/>
              <a:chOff x="3965256" y="1426910"/>
              <a:chExt cx="1222723" cy="1817838"/>
            </a:xfrm>
          </p:grpSpPr>
          <p:pic>
            <p:nvPicPr>
              <p:cNvPr id="11" name="図 10">
                <a:extLst>
                  <a:ext uri="{FF2B5EF4-FFF2-40B4-BE49-F238E27FC236}">
                    <a16:creationId xmlns:a16="http://schemas.microsoft.com/office/drawing/2014/main" id="{8750DF49-769E-4DFD-A1E6-00CD25D95AD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909590" y="2512686"/>
                <a:ext cx="364028" cy="181073"/>
              </a:xfrm>
              <a:prstGeom prst="rect">
                <a:avLst/>
              </a:prstGeom>
            </p:spPr>
          </p:pic>
          <p:pic>
            <p:nvPicPr>
              <p:cNvPr id="12" name="図 11">
                <a:extLst>
                  <a:ext uri="{FF2B5EF4-FFF2-40B4-BE49-F238E27FC236}">
                    <a16:creationId xmlns:a16="http://schemas.microsoft.com/office/drawing/2014/main" id="{98BBC698-BE16-45BE-849E-1FAE7310D0E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915429" y="2010420"/>
                <a:ext cx="364028" cy="181073"/>
              </a:xfrm>
              <a:prstGeom prst="rect">
                <a:avLst/>
              </a:prstGeom>
            </p:spPr>
          </p:pic>
          <p:pic>
            <p:nvPicPr>
              <p:cNvPr id="13" name="図 12">
                <a:extLst>
                  <a:ext uri="{FF2B5EF4-FFF2-40B4-BE49-F238E27FC236}">
                    <a16:creationId xmlns:a16="http://schemas.microsoft.com/office/drawing/2014/main" id="{E3847170-C9A0-4519-88BC-C010CDDE9FC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691409" y="2507174"/>
                <a:ext cx="364028" cy="181073"/>
              </a:xfrm>
              <a:prstGeom prst="rect">
                <a:avLst/>
              </a:prstGeom>
            </p:spPr>
          </p:pic>
          <p:pic>
            <p:nvPicPr>
              <p:cNvPr id="14" name="図 13">
                <a:extLst>
                  <a:ext uri="{FF2B5EF4-FFF2-40B4-BE49-F238E27FC236}">
                    <a16:creationId xmlns:a16="http://schemas.microsoft.com/office/drawing/2014/main" id="{F77E0260-5C26-4ECF-959F-50CC0B8127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697249" y="2004908"/>
                <a:ext cx="364028" cy="181073"/>
              </a:xfrm>
              <a:prstGeom prst="rect">
                <a:avLst/>
              </a:prstGeom>
            </p:spPr>
          </p:pic>
          <p:pic>
            <p:nvPicPr>
              <p:cNvPr id="15" name="図 14">
                <a:extLst>
                  <a:ext uri="{FF2B5EF4-FFF2-40B4-BE49-F238E27FC236}">
                    <a16:creationId xmlns:a16="http://schemas.microsoft.com/office/drawing/2014/main" id="{D1BBA629-BC57-4A54-BCAE-007898882CF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495503" y="2512686"/>
                <a:ext cx="364028" cy="181073"/>
              </a:xfrm>
              <a:prstGeom prst="rect">
                <a:avLst/>
              </a:prstGeom>
            </p:spPr>
          </p:pic>
          <p:pic>
            <p:nvPicPr>
              <p:cNvPr id="16" name="図 15">
                <a:extLst>
                  <a:ext uri="{FF2B5EF4-FFF2-40B4-BE49-F238E27FC236}">
                    <a16:creationId xmlns:a16="http://schemas.microsoft.com/office/drawing/2014/main" id="{4B0CDBFA-8731-402B-8A19-C9BC2B08C2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501343" y="2010420"/>
                <a:ext cx="364028" cy="181073"/>
              </a:xfrm>
              <a:prstGeom prst="rect">
                <a:avLst/>
              </a:prstGeom>
            </p:spPr>
          </p:pic>
          <p:pic>
            <p:nvPicPr>
              <p:cNvPr id="17" name="図 16">
                <a:extLst>
                  <a:ext uri="{FF2B5EF4-FFF2-40B4-BE49-F238E27FC236}">
                    <a16:creationId xmlns:a16="http://schemas.microsoft.com/office/drawing/2014/main" id="{54D350B7-2781-41F4-ADC2-F846BA419A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287874" y="2507174"/>
                <a:ext cx="364028" cy="181073"/>
              </a:xfrm>
              <a:prstGeom prst="rect">
                <a:avLst/>
              </a:prstGeom>
            </p:spPr>
          </p:pic>
          <p:pic>
            <p:nvPicPr>
              <p:cNvPr id="18" name="図 17">
                <a:extLst>
                  <a:ext uri="{FF2B5EF4-FFF2-40B4-BE49-F238E27FC236}">
                    <a16:creationId xmlns:a16="http://schemas.microsoft.com/office/drawing/2014/main" id="{AFB91835-5136-4B9D-8EE8-775A6B1F36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293712" y="2004908"/>
                <a:ext cx="364028" cy="181073"/>
              </a:xfrm>
              <a:prstGeom prst="rect">
                <a:avLst/>
              </a:prstGeom>
            </p:spPr>
          </p:pic>
          <p:pic>
            <p:nvPicPr>
              <p:cNvPr id="19" name="図 18">
                <a:extLst>
                  <a:ext uri="{FF2B5EF4-FFF2-40B4-BE49-F238E27FC236}">
                    <a16:creationId xmlns:a16="http://schemas.microsoft.com/office/drawing/2014/main" id="{AB055E05-3BD7-418E-A3EC-22CF245A3EB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081419" y="2512688"/>
                <a:ext cx="364028" cy="181073"/>
              </a:xfrm>
              <a:prstGeom prst="rect">
                <a:avLst/>
              </a:prstGeom>
            </p:spPr>
          </p:pic>
          <p:pic>
            <p:nvPicPr>
              <p:cNvPr id="20" name="図 19">
                <a:extLst>
                  <a:ext uri="{FF2B5EF4-FFF2-40B4-BE49-F238E27FC236}">
                    <a16:creationId xmlns:a16="http://schemas.microsoft.com/office/drawing/2014/main" id="{62699C24-E015-4C41-A029-EB0F13AA2CC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087259" y="2010422"/>
                <a:ext cx="364028" cy="181073"/>
              </a:xfrm>
              <a:prstGeom prst="rect">
                <a:avLst/>
              </a:prstGeom>
            </p:spPr>
          </p:pic>
          <p:pic>
            <p:nvPicPr>
              <p:cNvPr id="21" name="図 20">
                <a:extLst>
                  <a:ext uri="{FF2B5EF4-FFF2-40B4-BE49-F238E27FC236}">
                    <a16:creationId xmlns:a16="http://schemas.microsoft.com/office/drawing/2014/main" id="{A01C4280-7850-4DD2-9109-7ED5236DB19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873785" y="2507175"/>
                <a:ext cx="364028" cy="181073"/>
              </a:xfrm>
              <a:prstGeom prst="rect">
                <a:avLst/>
              </a:prstGeom>
            </p:spPr>
          </p:pic>
          <p:pic>
            <p:nvPicPr>
              <p:cNvPr id="22" name="図 21">
                <a:extLst>
                  <a:ext uri="{FF2B5EF4-FFF2-40B4-BE49-F238E27FC236}">
                    <a16:creationId xmlns:a16="http://schemas.microsoft.com/office/drawing/2014/main" id="{DC8577AC-5C37-4365-8A54-7032D7B973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879623" y="2004909"/>
                <a:ext cx="364028" cy="181073"/>
              </a:xfrm>
              <a:prstGeom prst="rect">
                <a:avLst/>
              </a:prstGeom>
            </p:spPr>
          </p:pic>
          <p:pic>
            <p:nvPicPr>
              <p:cNvPr id="23" name="図 22">
                <a:extLst>
                  <a:ext uri="{FF2B5EF4-FFF2-40B4-BE49-F238E27FC236}">
                    <a16:creationId xmlns:a16="http://schemas.microsoft.com/office/drawing/2014/main" id="{F4FF289E-5B78-424C-B68D-E22BBD35988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909590" y="1523900"/>
                <a:ext cx="364028" cy="181073"/>
              </a:xfrm>
              <a:prstGeom prst="rect">
                <a:avLst/>
              </a:prstGeom>
            </p:spPr>
          </p:pic>
          <p:pic>
            <p:nvPicPr>
              <p:cNvPr id="24" name="図 23">
                <a:extLst>
                  <a:ext uri="{FF2B5EF4-FFF2-40B4-BE49-F238E27FC236}">
                    <a16:creationId xmlns:a16="http://schemas.microsoft.com/office/drawing/2014/main" id="{44F83102-68FA-46F3-A468-7A0FFE42F39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691409" y="1518387"/>
                <a:ext cx="364028" cy="181073"/>
              </a:xfrm>
              <a:prstGeom prst="rect">
                <a:avLst/>
              </a:prstGeom>
            </p:spPr>
          </p:pic>
          <p:pic>
            <p:nvPicPr>
              <p:cNvPr id="25" name="図 24">
                <a:extLst>
                  <a:ext uri="{FF2B5EF4-FFF2-40B4-BE49-F238E27FC236}">
                    <a16:creationId xmlns:a16="http://schemas.microsoft.com/office/drawing/2014/main" id="{5112BD8F-268D-4657-985F-8B054652750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495503" y="1523900"/>
                <a:ext cx="364028" cy="181073"/>
              </a:xfrm>
              <a:prstGeom prst="rect">
                <a:avLst/>
              </a:prstGeom>
            </p:spPr>
          </p:pic>
          <p:pic>
            <p:nvPicPr>
              <p:cNvPr id="26" name="図 25">
                <a:extLst>
                  <a:ext uri="{FF2B5EF4-FFF2-40B4-BE49-F238E27FC236}">
                    <a16:creationId xmlns:a16="http://schemas.microsoft.com/office/drawing/2014/main" id="{4C395AA2-652F-43EB-B18F-F01339D9423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287874" y="1518387"/>
                <a:ext cx="364028" cy="181073"/>
              </a:xfrm>
              <a:prstGeom prst="rect">
                <a:avLst/>
              </a:prstGeom>
            </p:spPr>
          </p:pic>
          <p:pic>
            <p:nvPicPr>
              <p:cNvPr id="27" name="図 26">
                <a:extLst>
                  <a:ext uri="{FF2B5EF4-FFF2-40B4-BE49-F238E27FC236}">
                    <a16:creationId xmlns:a16="http://schemas.microsoft.com/office/drawing/2014/main" id="{9B16BA23-5558-4377-90FD-A9464AF2B20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081419" y="1523902"/>
                <a:ext cx="364028" cy="181073"/>
              </a:xfrm>
              <a:prstGeom prst="rect">
                <a:avLst/>
              </a:prstGeom>
            </p:spPr>
          </p:pic>
          <p:pic>
            <p:nvPicPr>
              <p:cNvPr id="28" name="図 27">
                <a:extLst>
                  <a:ext uri="{FF2B5EF4-FFF2-40B4-BE49-F238E27FC236}">
                    <a16:creationId xmlns:a16="http://schemas.microsoft.com/office/drawing/2014/main" id="{2589EE02-92A3-4964-8123-D5AB9BDDC5F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873785" y="1518389"/>
                <a:ext cx="364028" cy="181073"/>
              </a:xfrm>
              <a:prstGeom prst="rect">
                <a:avLst/>
              </a:prstGeom>
            </p:spPr>
          </p:pic>
          <p:pic>
            <p:nvPicPr>
              <p:cNvPr id="29" name="図 28">
                <a:extLst>
                  <a:ext uri="{FF2B5EF4-FFF2-40B4-BE49-F238E27FC236}">
                    <a16:creationId xmlns:a16="http://schemas.microsoft.com/office/drawing/2014/main" id="{12D99D52-97A8-448C-AB0B-9B331CB627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909589" y="2972195"/>
                <a:ext cx="364028" cy="181073"/>
              </a:xfrm>
              <a:prstGeom prst="rect">
                <a:avLst/>
              </a:prstGeom>
            </p:spPr>
          </p:pic>
          <p:pic>
            <p:nvPicPr>
              <p:cNvPr id="30" name="図 29">
                <a:extLst>
                  <a:ext uri="{FF2B5EF4-FFF2-40B4-BE49-F238E27FC236}">
                    <a16:creationId xmlns:a16="http://schemas.microsoft.com/office/drawing/2014/main" id="{583AA4CA-AAED-4568-9C5B-C78153A28CE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691408" y="2966683"/>
                <a:ext cx="364028" cy="181073"/>
              </a:xfrm>
              <a:prstGeom prst="rect">
                <a:avLst/>
              </a:prstGeom>
            </p:spPr>
          </p:pic>
          <p:pic>
            <p:nvPicPr>
              <p:cNvPr id="31" name="図 30">
                <a:extLst>
                  <a:ext uri="{FF2B5EF4-FFF2-40B4-BE49-F238E27FC236}">
                    <a16:creationId xmlns:a16="http://schemas.microsoft.com/office/drawing/2014/main" id="{E886E8A8-B714-4C52-8449-6C4372202E5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495503" y="2972195"/>
                <a:ext cx="364028" cy="181073"/>
              </a:xfrm>
              <a:prstGeom prst="rect">
                <a:avLst/>
              </a:prstGeom>
            </p:spPr>
          </p:pic>
          <p:pic>
            <p:nvPicPr>
              <p:cNvPr id="32" name="図 31">
                <a:extLst>
                  <a:ext uri="{FF2B5EF4-FFF2-40B4-BE49-F238E27FC236}">
                    <a16:creationId xmlns:a16="http://schemas.microsoft.com/office/drawing/2014/main" id="{4E8C66FE-9444-44A7-8535-34A07298518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287871" y="2966683"/>
                <a:ext cx="364028" cy="181073"/>
              </a:xfrm>
              <a:prstGeom prst="rect">
                <a:avLst/>
              </a:prstGeom>
            </p:spPr>
          </p:pic>
          <p:pic>
            <p:nvPicPr>
              <p:cNvPr id="33" name="図 32">
                <a:extLst>
                  <a:ext uri="{FF2B5EF4-FFF2-40B4-BE49-F238E27FC236}">
                    <a16:creationId xmlns:a16="http://schemas.microsoft.com/office/drawing/2014/main" id="{015F91A0-5049-448C-8481-B498D522311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081418" y="2972197"/>
                <a:ext cx="364028" cy="181073"/>
              </a:xfrm>
              <a:prstGeom prst="rect">
                <a:avLst/>
              </a:prstGeom>
            </p:spPr>
          </p:pic>
          <p:pic>
            <p:nvPicPr>
              <p:cNvPr id="34" name="図 33">
                <a:extLst>
                  <a:ext uri="{FF2B5EF4-FFF2-40B4-BE49-F238E27FC236}">
                    <a16:creationId xmlns:a16="http://schemas.microsoft.com/office/drawing/2014/main" id="{5FEE7941-4484-46EA-8DE0-7B8FBEAC94A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3873779" y="2966684"/>
                <a:ext cx="364028" cy="181073"/>
              </a:xfrm>
              <a:prstGeom prst="rect">
                <a:avLst/>
              </a:prstGeom>
            </p:spPr>
          </p:pic>
        </p:grpSp>
        <p:grpSp>
          <p:nvGrpSpPr>
            <p:cNvPr id="36" name="グループ化 35">
              <a:extLst>
                <a:ext uri="{FF2B5EF4-FFF2-40B4-BE49-F238E27FC236}">
                  <a16:creationId xmlns:a16="http://schemas.microsoft.com/office/drawing/2014/main" id="{F78D565B-7B42-43B4-A9CE-D3DB5E4055AC}"/>
                </a:ext>
              </a:extLst>
            </p:cNvPr>
            <p:cNvGrpSpPr/>
            <p:nvPr/>
          </p:nvGrpSpPr>
          <p:grpSpPr>
            <a:xfrm>
              <a:off x="3158803" y="2283251"/>
              <a:ext cx="1213934" cy="1817836"/>
              <a:chOff x="4109437" y="1426910"/>
              <a:chExt cx="1213934" cy="1817836"/>
            </a:xfrm>
          </p:grpSpPr>
          <p:pic>
            <p:nvPicPr>
              <p:cNvPr id="37" name="図 36">
                <a:extLst>
                  <a:ext uri="{FF2B5EF4-FFF2-40B4-BE49-F238E27FC236}">
                    <a16:creationId xmlns:a16="http://schemas.microsoft.com/office/drawing/2014/main" id="{06559876-FF7B-42D5-968F-7266ED85F52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5044981" y="2512686"/>
                <a:ext cx="364028" cy="181073"/>
              </a:xfrm>
              <a:prstGeom prst="rect">
                <a:avLst/>
              </a:prstGeom>
            </p:spPr>
          </p:pic>
          <p:pic>
            <p:nvPicPr>
              <p:cNvPr id="38" name="図 37">
                <a:extLst>
                  <a:ext uri="{FF2B5EF4-FFF2-40B4-BE49-F238E27FC236}">
                    <a16:creationId xmlns:a16="http://schemas.microsoft.com/office/drawing/2014/main" id="{226D0A28-6007-4E17-B5C7-20EE885F930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5050821" y="2010420"/>
                <a:ext cx="364028" cy="181073"/>
              </a:xfrm>
              <a:prstGeom prst="rect">
                <a:avLst/>
              </a:prstGeom>
            </p:spPr>
          </p:pic>
          <p:pic>
            <p:nvPicPr>
              <p:cNvPr id="39" name="図 38">
                <a:extLst>
                  <a:ext uri="{FF2B5EF4-FFF2-40B4-BE49-F238E27FC236}">
                    <a16:creationId xmlns:a16="http://schemas.microsoft.com/office/drawing/2014/main" id="{BC411EEF-D6AA-424F-AE70-53496B3A58F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835593" y="2507174"/>
                <a:ext cx="364028" cy="181073"/>
              </a:xfrm>
              <a:prstGeom prst="rect">
                <a:avLst/>
              </a:prstGeom>
            </p:spPr>
          </p:pic>
          <p:pic>
            <p:nvPicPr>
              <p:cNvPr id="40" name="図 39">
                <a:extLst>
                  <a:ext uri="{FF2B5EF4-FFF2-40B4-BE49-F238E27FC236}">
                    <a16:creationId xmlns:a16="http://schemas.microsoft.com/office/drawing/2014/main" id="{192B6C83-1F5F-47B8-9E8D-D2239D13F1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841431" y="2004908"/>
                <a:ext cx="364028" cy="181073"/>
              </a:xfrm>
              <a:prstGeom prst="rect">
                <a:avLst/>
              </a:prstGeom>
            </p:spPr>
          </p:pic>
          <p:pic>
            <p:nvPicPr>
              <p:cNvPr id="41" name="図 40">
                <a:extLst>
                  <a:ext uri="{FF2B5EF4-FFF2-40B4-BE49-F238E27FC236}">
                    <a16:creationId xmlns:a16="http://schemas.microsoft.com/office/drawing/2014/main" id="{2F763D66-E2ED-454F-A394-FFFE29AC5D0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629137" y="2512686"/>
                <a:ext cx="364028" cy="181073"/>
              </a:xfrm>
              <a:prstGeom prst="rect">
                <a:avLst/>
              </a:prstGeom>
            </p:spPr>
          </p:pic>
          <p:pic>
            <p:nvPicPr>
              <p:cNvPr id="42" name="図 41">
                <a:extLst>
                  <a:ext uri="{FF2B5EF4-FFF2-40B4-BE49-F238E27FC236}">
                    <a16:creationId xmlns:a16="http://schemas.microsoft.com/office/drawing/2014/main" id="{A5E30799-6675-4A9E-B13B-49AB73EC306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634977" y="2010420"/>
                <a:ext cx="364028" cy="181073"/>
              </a:xfrm>
              <a:prstGeom prst="rect">
                <a:avLst/>
              </a:prstGeom>
            </p:spPr>
          </p:pic>
          <p:pic>
            <p:nvPicPr>
              <p:cNvPr id="43" name="図 42">
                <a:extLst>
                  <a:ext uri="{FF2B5EF4-FFF2-40B4-BE49-F238E27FC236}">
                    <a16:creationId xmlns:a16="http://schemas.microsoft.com/office/drawing/2014/main" id="{16F15B54-8C49-4668-B5DC-A652C2C0DA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421508" y="2507174"/>
                <a:ext cx="364028" cy="181073"/>
              </a:xfrm>
              <a:prstGeom prst="rect">
                <a:avLst/>
              </a:prstGeom>
            </p:spPr>
          </p:pic>
          <p:pic>
            <p:nvPicPr>
              <p:cNvPr id="44" name="図 43">
                <a:extLst>
                  <a:ext uri="{FF2B5EF4-FFF2-40B4-BE49-F238E27FC236}">
                    <a16:creationId xmlns:a16="http://schemas.microsoft.com/office/drawing/2014/main" id="{AAA24550-FB36-4018-8493-1593337D594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427345" y="2004908"/>
                <a:ext cx="364028" cy="181073"/>
              </a:xfrm>
              <a:prstGeom prst="rect">
                <a:avLst/>
              </a:prstGeom>
            </p:spPr>
          </p:pic>
          <p:pic>
            <p:nvPicPr>
              <p:cNvPr id="45" name="図 44">
                <a:extLst>
                  <a:ext uri="{FF2B5EF4-FFF2-40B4-BE49-F238E27FC236}">
                    <a16:creationId xmlns:a16="http://schemas.microsoft.com/office/drawing/2014/main" id="{32B108CA-CF8B-44DA-B65E-C6EA345D99B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227359" y="2507174"/>
                <a:ext cx="364028" cy="181073"/>
              </a:xfrm>
              <a:prstGeom prst="rect">
                <a:avLst/>
              </a:prstGeom>
            </p:spPr>
          </p:pic>
          <p:pic>
            <p:nvPicPr>
              <p:cNvPr id="46" name="図 45">
                <a:extLst>
                  <a:ext uri="{FF2B5EF4-FFF2-40B4-BE49-F238E27FC236}">
                    <a16:creationId xmlns:a16="http://schemas.microsoft.com/office/drawing/2014/main" id="{43C350D7-CFC5-45F8-999E-C540C69D7AF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233200" y="2004908"/>
                <a:ext cx="364028" cy="181073"/>
              </a:xfrm>
              <a:prstGeom prst="rect">
                <a:avLst/>
              </a:prstGeom>
            </p:spPr>
          </p:pic>
          <p:pic>
            <p:nvPicPr>
              <p:cNvPr id="47" name="図 46">
                <a:extLst>
                  <a:ext uri="{FF2B5EF4-FFF2-40B4-BE49-F238E27FC236}">
                    <a16:creationId xmlns:a16="http://schemas.microsoft.com/office/drawing/2014/main" id="{02C9C4CC-1F73-47B3-91C5-F61F4714033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017969" y="2507175"/>
                <a:ext cx="364028" cy="181073"/>
              </a:xfrm>
              <a:prstGeom prst="rect">
                <a:avLst/>
              </a:prstGeom>
            </p:spPr>
          </p:pic>
          <p:pic>
            <p:nvPicPr>
              <p:cNvPr id="48" name="図 47">
                <a:extLst>
                  <a:ext uri="{FF2B5EF4-FFF2-40B4-BE49-F238E27FC236}">
                    <a16:creationId xmlns:a16="http://schemas.microsoft.com/office/drawing/2014/main" id="{B0467639-30F7-4AAA-AE50-C3FF81C408D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023803" y="2004909"/>
                <a:ext cx="364028" cy="181073"/>
              </a:xfrm>
              <a:prstGeom prst="rect">
                <a:avLst/>
              </a:prstGeom>
            </p:spPr>
          </p:pic>
          <p:pic>
            <p:nvPicPr>
              <p:cNvPr id="49" name="図 48">
                <a:extLst>
                  <a:ext uri="{FF2B5EF4-FFF2-40B4-BE49-F238E27FC236}">
                    <a16:creationId xmlns:a16="http://schemas.microsoft.com/office/drawing/2014/main" id="{5CB9A379-FA1A-4B7B-BDF9-FB78F1CCC6B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5044984" y="1523900"/>
                <a:ext cx="364028" cy="181073"/>
              </a:xfrm>
              <a:prstGeom prst="rect">
                <a:avLst/>
              </a:prstGeom>
            </p:spPr>
          </p:pic>
          <p:pic>
            <p:nvPicPr>
              <p:cNvPr id="50" name="図 49">
                <a:extLst>
                  <a:ext uri="{FF2B5EF4-FFF2-40B4-BE49-F238E27FC236}">
                    <a16:creationId xmlns:a16="http://schemas.microsoft.com/office/drawing/2014/main" id="{BE5F5F8C-A01B-4FEF-8C3B-D455E9F81CC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835593" y="1518387"/>
                <a:ext cx="364028" cy="181073"/>
              </a:xfrm>
              <a:prstGeom prst="rect">
                <a:avLst/>
              </a:prstGeom>
            </p:spPr>
          </p:pic>
          <p:pic>
            <p:nvPicPr>
              <p:cNvPr id="51" name="図 50">
                <a:extLst>
                  <a:ext uri="{FF2B5EF4-FFF2-40B4-BE49-F238E27FC236}">
                    <a16:creationId xmlns:a16="http://schemas.microsoft.com/office/drawing/2014/main" id="{4DAC427C-31F4-4186-9ADC-202E1E36186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629137" y="1523900"/>
                <a:ext cx="364028" cy="181073"/>
              </a:xfrm>
              <a:prstGeom prst="rect">
                <a:avLst/>
              </a:prstGeom>
            </p:spPr>
          </p:pic>
          <p:pic>
            <p:nvPicPr>
              <p:cNvPr id="52" name="図 51">
                <a:extLst>
                  <a:ext uri="{FF2B5EF4-FFF2-40B4-BE49-F238E27FC236}">
                    <a16:creationId xmlns:a16="http://schemas.microsoft.com/office/drawing/2014/main" id="{FDE20860-19AC-457D-B72E-A0E23C98779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421508" y="1518387"/>
                <a:ext cx="364028" cy="181073"/>
              </a:xfrm>
              <a:prstGeom prst="rect">
                <a:avLst/>
              </a:prstGeom>
            </p:spPr>
          </p:pic>
          <p:pic>
            <p:nvPicPr>
              <p:cNvPr id="53" name="図 52">
                <a:extLst>
                  <a:ext uri="{FF2B5EF4-FFF2-40B4-BE49-F238E27FC236}">
                    <a16:creationId xmlns:a16="http://schemas.microsoft.com/office/drawing/2014/main" id="{15350853-1289-4270-A913-48DD577C88B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227359" y="1518388"/>
                <a:ext cx="364028" cy="181073"/>
              </a:xfrm>
              <a:prstGeom prst="rect">
                <a:avLst/>
              </a:prstGeom>
            </p:spPr>
          </p:pic>
          <p:pic>
            <p:nvPicPr>
              <p:cNvPr id="54" name="図 53">
                <a:extLst>
                  <a:ext uri="{FF2B5EF4-FFF2-40B4-BE49-F238E27FC236}">
                    <a16:creationId xmlns:a16="http://schemas.microsoft.com/office/drawing/2014/main" id="{0961BC8C-935B-450B-9BF6-1171FAEA7A0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017969" y="1518389"/>
                <a:ext cx="364028" cy="181073"/>
              </a:xfrm>
              <a:prstGeom prst="rect">
                <a:avLst/>
              </a:prstGeom>
            </p:spPr>
          </p:pic>
          <p:pic>
            <p:nvPicPr>
              <p:cNvPr id="55" name="図 54">
                <a:extLst>
                  <a:ext uri="{FF2B5EF4-FFF2-40B4-BE49-F238E27FC236}">
                    <a16:creationId xmlns:a16="http://schemas.microsoft.com/office/drawing/2014/main" id="{D34ADD16-86BD-4BAB-A8B4-0F92F5AD08B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5044982" y="2972195"/>
                <a:ext cx="364028" cy="181073"/>
              </a:xfrm>
              <a:prstGeom prst="rect">
                <a:avLst/>
              </a:prstGeom>
            </p:spPr>
          </p:pic>
          <p:pic>
            <p:nvPicPr>
              <p:cNvPr id="56" name="図 55">
                <a:extLst>
                  <a:ext uri="{FF2B5EF4-FFF2-40B4-BE49-F238E27FC236}">
                    <a16:creationId xmlns:a16="http://schemas.microsoft.com/office/drawing/2014/main" id="{C117402C-1227-49E5-9D7B-FC50E94D0E0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835591" y="2966683"/>
                <a:ext cx="364028" cy="181073"/>
              </a:xfrm>
              <a:prstGeom prst="rect">
                <a:avLst/>
              </a:prstGeom>
            </p:spPr>
          </p:pic>
          <p:pic>
            <p:nvPicPr>
              <p:cNvPr id="57" name="図 56">
                <a:extLst>
                  <a:ext uri="{FF2B5EF4-FFF2-40B4-BE49-F238E27FC236}">
                    <a16:creationId xmlns:a16="http://schemas.microsoft.com/office/drawing/2014/main" id="{E677F177-16BB-4445-8B07-3BB17F4B026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629137" y="2972195"/>
                <a:ext cx="364028" cy="181073"/>
              </a:xfrm>
              <a:prstGeom prst="rect">
                <a:avLst/>
              </a:prstGeom>
            </p:spPr>
          </p:pic>
          <p:pic>
            <p:nvPicPr>
              <p:cNvPr id="58" name="図 57">
                <a:extLst>
                  <a:ext uri="{FF2B5EF4-FFF2-40B4-BE49-F238E27FC236}">
                    <a16:creationId xmlns:a16="http://schemas.microsoft.com/office/drawing/2014/main" id="{60BAF92D-1F1A-498F-A5E9-AC1C3B4B35D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421505" y="2966683"/>
                <a:ext cx="364028" cy="181073"/>
              </a:xfrm>
              <a:prstGeom prst="rect">
                <a:avLst/>
              </a:prstGeom>
            </p:spPr>
          </p:pic>
          <p:pic>
            <p:nvPicPr>
              <p:cNvPr id="59" name="図 58">
                <a:extLst>
                  <a:ext uri="{FF2B5EF4-FFF2-40B4-BE49-F238E27FC236}">
                    <a16:creationId xmlns:a16="http://schemas.microsoft.com/office/drawing/2014/main" id="{A169E9FC-13D3-4011-A040-E3660DEC557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227359" y="2966683"/>
                <a:ext cx="364028" cy="181073"/>
              </a:xfrm>
              <a:prstGeom prst="rect">
                <a:avLst/>
              </a:prstGeom>
            </p:spPr>
          </p:pic>
          <p:pic>
            <p:nvPicPr>
              <p:cNvPr id="60" name="図 59">
                <a:extLst>
                  <a:ext uri="{FF2B5EF4-FFF2-40B4-BE49-F238E27FC236}">
                    <a16:creationId xmlns:a16="http://schemas.microsoft.com/office/drawing/2014/main" id="{2A287C4B-DC10-4B4D-ADFA-0B3943E726C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017960" y="2966684"/>
                <a:ext cx="364028" cy="181073"/>
              </a:xfrm>
              <a:prstGeom prst="rect">
                <a:avLst/>
              </a:prstGeom>
            </p:spPr>
          </p:pic>
        </p:grpSp>
      </p:grpSp>
      <p:pic>
        <p:nvPicPr>
          <p:cNvPr id="124" name="図 123">
            <a:extLst>
              <a:ext uri="{FF2B5EF4-FFF2-40B4-BE49-F238E27FC236}">
                <a16:creationId xmlns:a16="http://schemas.microsoft.com/office/drawing/2014/main" id="{D9EC7A47-ABDA-4958-AC46-F45DE20B2CB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476" y="1180872"/>
            <a:ext cx="375517" cy="172274"/>
          </a:xfrm>
          <a:prstGeom prst="rect">
            <a:avLst/>
          </a:prstGeom>
        </p:spPr>
      </p:pic>
      <p:pic>
        <p:nvPicPr>
          <p:cNvPr id="125" name="図 124">
            <a:extLst>
              <a:ext uri="{FF2B5EF4-FFF2-40B4-BE49-F238E27FC236}">
                <a16:creationId xmlns:a16="http://schemas.microsoft.com/office/drawing/2014/main" id="{B8077B48-9DF2-41AE-93E6-35F3A282C72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7626" y="1168042"/>
            <a:ext cx="480393" cy="141204"/>
          </a:xfrm>
          <a:prstGeom prst="rect">
            <a:avLst/>
          </a:prstGeom>
        </p:spPr>
      </p:pic>
      <p:pic>
        <p:nvPicPr>
          <p:cNvPr id="126" name="図 125">
            <a:extLst>
              <a:ext uri="{FF2B5EF4-FFF2-40B4-BE49-F238E27FC236}">
                <a16:creationId xmlns:a16="http://schemas.microsoft.com/office/drawing/2014/main" id="{BA1477F5-16BD-44CD-93BA-33C60C9D8E1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475" y="1546954"/>
            <a:ext cx="375518" cy="172274"/>
          </a:xfrm>
          <a:prstGeom prst="rect">
            <a:avLst/>
          </a:prstGeom>
        </p:spPr>
      </p:pic>
      <p:pic>
        <p:nvPicPr>
          <p:cNvPr id="127" name="図 126">
            <a:extLst>
              <a:ext uri="{FF2B5EF4-FFF2-40B4-BE49-F238E27FC236}">
                <a16:creationId xmlns:a16="http://schemas.microsoft.com/office/drawing/2014/main" id="{DA2F57BF-49FC-49F8-999F-3D33C6D6FB0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505100" y="1563570"/>
            <a:ext cx="388570" cy="126199"/>
          </a:xfrm>
          <a:prstGeom prst="rect">
            <a:avLst/>
          </a:prstGeom>
        </p:spPr>
      </p:pic>
      <p:pic>
        <p:nvPicPr>
          <p:cNvPr id="128" name="図 127">
            <a:extLst>
              <a:ext uri="{FF2B5EF4-FFF2-40B4-BE49-F238E27FC236}">
                <a16:creationId xmlns:a16="http://schemas.microsoft.com/office/drawing/2014/main" id="{D7B3A7DE-CEB3-4E2A-ACC3-5EBA36C0EDD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0178" y="1552792"/>
            <a:ext cx="380360" cy="109213"/>
          </a:xfrm>
          <a:prstGeom prst="rect">
            <a:avLst/>
          </a:prstGeom>
        </p:spPr>
      </p:pic>
      <p:pic>
        <p:nvPicPr>
          <p:cNvPr id="129" name="図 128">
            <a:extLst>
              <a:ext uri="{FF2B5EF4-FFF2-40B4-BE49-F238E27FC236}">
                <a16:creationId xmlns:a16="http://schemas.microsoft.com/office/drawing/2014/main" id="{12EA0C34-9D44-4A5A-A693-FF9920BD6BD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7310" y="1399969"/>
            <a:ext cx="136652" cy="126200"/>
          </a:xfrm>
          <a:prstGeom prst="rect">
            <a:avLst/>
          </a:prstGeom>
        </p:spPr>
      </p:pic>
      <p:pic>
        <p:nvPicPr>
          <p:cNvPr id="130" name="図 129">
            <a:extLst>
              <a:ext uri="{FF2B5EF4-FFF2-40B4-BE49-F238E27FC236}">
                <a16:creationId xmlns:a16="http://schemas.microsoft.com/office/drawing/2014/main" id="{2D60282A-73B4-41FF-8059-6C73BDFE7191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0253" y="1430242"/>
            <a:ext cx="76825" cy="65654"/>
          </a:xfrm>
          <a:prstGeom prst="rect">
            <a:avLst/>
          </a:prstGeom>
        </p:spPr>
      </p:pic>
      <p:pic>
        <p:nvPicPr>
          <p:cNvPr id="131" name="図 130">
            <a:extLst>
              <a:ext uri="{FF2B5EF4-FFF2-40B4-BE49-F238E27FC236}">
                <a16:creationId xmlns:a16="http://schemas.microsoft.com/office/drawing/2014/main" id="{A55F5AF1-FDEB-49A4-A1F0-6A41CEFBBC7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1708" y="1683888"/>
            <a:ext cx="100511" cy="106348"/>
          </a:xfrm>
          <a:prstGeom prst="rect">
            <a:avLst/>
          </a:prstGeom>
        </p:spPr>
      </p:pic>
      <p:pic>
        <p:nvPicPr>
          <p:cNvPr id="134" name="図 133">
            <a:extLst>
              <a:ext uri="{FF2B5EF4-FFF2-40B4-BE49-F238E27FC236}">
                <a16:creationId xmlns:a16="http://schemas.microsoft.com/office/drawing/2014/main" id="{BA8A3B76-7027-41F8-9F3B-5DE869F5BB45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7043" y="1180872"/>
            <a:ext cx="373671" cy="174430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6F3AB88A-09A5-7A61-905A-4108364A956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426009" y="3927497"/>
            <a:ext cx="388570" cy="126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136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1967</TotalTime>
  <Words>1</Words>
  <Application>Microsoft Office PowerPoint</Application>
  <PresentationFormat>A4 210 x 297 mm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渡辺 忠明</cp:lastModifiedBy>
  <cp:revision>155</cp:revision>
  <cp:lastPrinted>2021-05-12T09:48:10Z</cp:lastPrinted>
  <dcterms:created xsi:type="dcterms:W3CDTF">2017-02-16T14:19:57Z</dcterms:created>
  <dcterms:modified xsi:type="dcterms:W3CDTF">2024-02-29T00:42:40Z</dcterms:modified>
</cp:coreProperties>
</file>