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E8F29DF9-708A-BB2A-9A41-F9FAED9B76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058" y="2248900"/>
            <a:ext cx="10168235" cy="7420757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0184EA6-9709-8F5B-0D8F-DC37671DC7AE}"/>
              </a:ext>
            </a:extLst>
          </p:cNvPr>
          <p:cNvGrpSpPr/>
          <p:nvPr userDrawn="1"/>
        </p:nvGrpSpPr>
        <p:grpSpPr>
          <a:xfrm>
            <a:off x="7409319" y="1895925"/>
            <a:ext cx="1246749" cy="543995"/>
            <a:chOff x="1134782" y="2649792"/>
            <a:chExt cx="1246749" cy="543995"/>
          </a:xfrm>
        </p:grpSpPr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64C3A698-8505-864C-8D81-EE481CF117E6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0529865-D768-E885-FD06-A48D0C9F6D19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790CDA4-56B3-705A-E40D-69BFD5578538}"/>
              </a:ext>
            </a:extLst>
          </p:cNvPr>
          <p:cNvGrpSpPr/>
          <p:nvPr userDrawn="1"/>
        </p:nvGrpSpPr>
        <p:grpSpPr>
          <a:xfrm>
            <a:off x="9973751" y="1891224"/>
            <a:ext cx="1246749" cy="543995"/>
            <a:chOff x="7043537" y="1668209"/>
            <a:chExt cx="1246749" cy="543995"/>
          </a:xfrm>
        </p:grpSpPr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F2544D8E-1105-0B85-A915-F3AC13C59EEC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336B5F6-A4AA-EC15-0FFD-8CD092028D0D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pic>
        <p:nvPicPr>
          <p:cNvPr id="6" name="図 5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1857DEF8-9546-2862-784D-1E6EA5E52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483" y="331952"/>
            <a:ext cx="4774708" cy="1283255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C75D6B1-EB62-09BF-A92A-B986836B446C}"/>
              </a:ext>
            </a:extLst>
          </p:cNvPr>
          <p:cNvGrpSpPr/>
          <p:nvPr userDrawn="1"/>
        </p:nvGrpSpPr>
        <p:grpSpPr>
          <a:xfrm>
            <a:off x="1084740" y="7717848"/>
            <a:ext cx="1246749" cy="543995"/>
            <a:chOff x="1196623" y="7864499"/>
            <a:chExt cx="1246749" cy="543995"/>
          </a:xfrm>
        </p:grpSpPr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A4734709-81FF-FDCF-EFC3-5FE3ED9804F4}"/>
                </a:ext>
              </a:extLst>
            </p:cNvPr>
            <p:cNvSpPr/>
            <p:nvPr userDrawn="1"/>
          </p:nvSpPr>
          <p:spPr>
            <a:xfrm>
              <a:off x="1196623" y="786764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C35150D9-C5BF-F3EF-0E28-5818F5851C57}"/>
                </a:ext>
              </a:extLst>
            </p:cNvPr>
            <p:cNvSpPr txBox="1"/>
            <p:nvPr userDrawn="1"/>
          </p:nvSpPr>
          <p:spPr>
            <a:xfrm>
              <a:off x="1429765" y="786449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604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B188D06-A4CC-59E5-834F-3BC2D0BE1A77}"/>
              </a:ext>
            </a:extLst>
          </p:cNvPr>
          <p:cNvGrpSpPr/>
          <p:nvPr userDrawn="1"/>
        </p:nvGrpSpPr>
        <p:grpSpPr>
          <a:xfrm>
            <a:off x="11268102" y="8261843"/>
            <a:ext cx="1246749" cy="543995"/>
            <a:chOff x="5879106" y="9260407"/>
            <a:chExt cx="1246749" cy="543995"/>
          </a:xfrm>
        </p:grpSpPr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91505C04-A645-721C-A062-A538124988F8}"/>
                </a:ext>
              </a:extLst>
            </p:cNvPr>
            <p:cNvSpPr/>
            <p:nvPr userDrawn="1"/>
          </p:nvSpPr>
          <p:spPr>
            <a:xfrm>
              <a:off x="5879106" y="9263549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6C549CD5-3EB7-23D2-9F9E-B81E7D1773BC}"/>
                </a:ext>
              </a:extLst>
            </p:cNvPr>
            <p:cNvSpPr txBox="1"/>
            <p:nvPr userDrawn="1"/>
          </p:nvSpPr>
          <p:spPr>
            <a:xfrm>
              <a:off x="6127488" y="9260407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603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6E4EFC8-DB55-8FAF-19A3-667859A6BFE2}"/>
              </a:ext>
            </a:extLst>
          </p:cNvPr>
          <p:cNvGrpSpPr/>
          <p:nvPr userDrawn="1"/>
        </p:nvGrpSpPr>
        <p:grpSpPr>
          <a:xfrm>
            <a:off x="1987500" y="467464"/>
            <a:ext cx="4723741" cy="1804147"/>
            <a:chOff x="2661576" y="332554"/>
            <a:chExt cx="4723741" cy="1804147"/>
          </a:xfrm>
        </p:grpSpPr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BC2A3D9B-3EC4-7DE9-62E1-6BE54818B1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61576" y="1952035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4FD3586E-7B2F-12D5-663A-3884A090CDA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26782" y="466492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2">
              <a:extLst>
                <a:ext uri="{FF2B5EF4-FFF2-40B4-BE49-F238E27FC236}">
                  <a16:creationId xmlns:a16="http://schemas.microsoft.com/office/drawing/2014/main" id="{F5B42B0E-B221-590C-5E6C-A86D06F8CD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92458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2">
              <a:extLst>
                <a:ext uri="{FF2B5EF4-FFF2-40B4-BE49-F238E27FC236}">
                  <a16:creationId xmlns:a16="http://schemas.microsoft.com/office/drawing/2014/main" id="{0C011525-B3BE-F44A-2F5F-5A4EE6252B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432746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3620F90B-22C0-647D-A49A-7C2979D497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450509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2">
              <a:extLst>
                <a:ext uri="{FF2B5EF4-FFF2-40B4-BE49-F238E27FC236}">
                  <a16:creationId xmlns:a16="http://schemas.microsoft.com/office/drawing/2014/main" id="{983D1D7E-061C-591E-8DF1-6933F031AB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72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D86725EB-F393-1FDF-3405-440D6115C2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15199" y="471162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12">
              <a:extLst>
                <a:ext uri="{FF2B5EF4-FFF2-40B4-BE49-F238E27FC236}">
                  <a16:creationId xmlns:a16="http://schemas.microsoft.com/office/drawing/2014/main" id="{293C105C-16E4-E814-49F3-4CC942127F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62754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12">
              <a:extLst>
                <a:ext uri="{FF2B5EF4-FFF2-40B4-BE49-F238E27FC236}">
                  <a16:creationId xmlns:a16="http://schemas.microsoft.com/office/drawing/2014/main" id="{50081AF5-1F09-5736-A24D-535D167647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F98879D8-CBC2-73C5-3011-C6E9D83CAF2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332554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2" name="グラフィックス 31">
              <a:extLst>
                <a:ext uri="{FF2B5EF4-FFF2-40B4-BE49-F238E27FC236}">
                  <a16:creationId xmlns:a16="http://schemas.microsoft.com/office/drawing/2014/main" id="{F67F108E-A34D-3D7F-E54B-A9FDAA7FCB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id="{639B519E-B4DC-3835-41E3-C036EFB77E3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769764" y="498152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34" name="グラフィックス 33">
            <a:extLst>
              <a:ext uri="{FF2B5EF4-FFF2-40B4-BE49-F238E27FC236}">
                <a16:creationId xmlns:a16="http://schemas.microsoft.com/office/drawing/2014/main" id="{C267EC15-9348-0584-357C-39BFBB2AE52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42816" y="243856"/>
            <a:ext cx="5388900" cy="180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079" y="9065974"/>
            <a:ext cx="614913" cy="180480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8FBB235E-74C8-0D3A-8DD7-D9E500AA67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01644" y="4555303"/>
            <a:ext cx="614913" cy="180480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4F0FFAE4-36A9-6EF0-08C5-844FC204A8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2684" y="2580259"/>
            <a:ext cx="614913" cy="180480"/>
          </a:xfrm>
          <a:prstGeom prst="rect">
            <a:avLst/>
          </a:prstGeom>
        </p:spPr>
      </p:pic>
      <p:grpSp>
        <p:nvGrpSpPr>
          <p:cNvPr id="681" name="グループ化 680">
            <a:extLst>
              <a:ext uri="{FF2B5EF4-FFF2-40B4-BE49-F238E27FC236}">
                <a16:creationId xmlns:a16="http://schemas.microsoft.com/office/drawing/2014/main" id="{98331119-0A53-6CF0-2C6C-5B7D4E11DE4B}"/>
              </a:ext>
            </a:extLst>
          </p:cNvPr>
          <p:cNvGrpSpPr/>
          <p:nvPr/>
        </p:nvGrpSpPr>
        <p:grpSpPr>
          <a:xfrm rot="10800000">
            <a:off x="9696666" y="3143829"/>
            <a:ext cx="1324933" cy="1800570"/>
            <a:chOff x="1026541" y="6039549"/>
            <a:chExt cx="1324933" cy="1800570"/>
          </a:xfrm>
        </p:grpSpPr>
        <p:pic>
          <p:nvPicPr>
            <p:cNvPr id="661" name="図 660">
              <a:extLst>
                <a:ext uri="{FF2B5EF4-FFF2-40B4-BE49-F238E27FC236}">
                  <a16:creationId xmlns:a16="http://schemas.microsoft.com/office/drawing/2014/main" id="{6C00820E-7E06-A9F0-3A7E-1E978EF80C0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039549"/>
              <a:ext cx="593413" cy="242379"/>
            </a:xfrm>
            <a:prstGeom prst="rect">
              <a:avLst/>
            </a:prstGeom>
          </p:spPr>
        </p:pic>
        <p:pic>
          <p:nvPicPr>
            <p:cNvPr id="662" name="図 661">
              <a:extLst>
                <a:ext uri="{FF2B5EF4-FFF2-40B4-BE49-F238E27FC236}">
                  <a16:creationId xmlns:a16="http://schemas.microsoft.com/office/drawing/2014/main" id="{913E121D-A581-639D-0C73-63FBD20C6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351807"/>
              <a:ext cx="593413" cy="242379"/>
            </a:xfrm>
            <a:prstGeom prst="rect">
              <a:avLst/>
            </a:prstGeom>
          </p:spPr>
        </p:pic>
        <p:pic>
          <p:nvPicPr>
            <p:cNvPr id="663" name="図 662">
              <a:extLst>
                <a:ext uri="{FF2B5EF4-FFF2-40B4-BE49-F238E27FC236}">
                  <a16:creationId xmlns:a16="http://schemas.microsoft.com/office/drawing/2014/main" id="{6168C804-01D0-D58C-63ED-AC3951DAFC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660328"/>
              <a:ext cx="593413" cy="242379"/>
            </a:xfrm>
            <a:prstGeom prst="rect">
              <a:avLst/>
            </a:prstGeom>
          </p:spPr>
        </p:pic>
        <p:pic>
          <p:nvPicPr>
            <p:cNvPr id="664" name="図 663">
              <a:extLst>
                <a:ext uri="{FF2B5EF4-FFF2-40B4-BE49-F238E27FC236}">
                  <a16:creationId xmlns:a16="http://schemas.microsoft.com/office/drawing/2014/main" id="{04E8E39D-D538-D712-DF29-B4B39EDA2A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975188"/>
              <a:ext cx="593413" cy="242379"/>
            </a:xfrm>
            <a:prstGeom prst="rect">
              <a:avLst/>
            </a:prstGeom>
          </p:spPr>
        </p:pic>
        <p:pic>
          <p:nvPicPr>
            <p:cNvPr id="665" name="図 664">
              <a:extLst>
                <a:ext uri="{FF2B5EF4-FFF2-40B4-BE49-F238E27FC236}">
                  <a16:creationId xmlns:a16="http://schemas.microsoft.com/office/drawing/2014/main" id="{E6451A70-0FF5-A0E1-A6D3-1F26EC9D4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7288067"/>
              <a:ext cx="593413" cy="242379"/>
            </a:xfrm>
            <a:prstGeom prst="rect">
              <a:avLst/>
            </a:prstGeom>
          </p:spPr>
        </p:pic>
        <p:pic>
          <p:nvPicPr>
            <p:cNvPr id="666" name="図 665">
              <a:extLst>
                <a:ext uri="{FF2B5EF4-FFF2-40B4-BE49-F238E27FC236}">
                  <a16:creationId xmlns:a16="http://schemas.microsoft.com/office/drawing/2014/main" id="{3E8D187A-0B7F-E842-C6A9-3BBCF6EE7F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7597740"/>
              <a:ext cx="593413" cy="242379"/>
            </a:xfrm>
            <a:prstGeom prst="rect">
              <a:avLst/>
            </a:prstGeom>
          </p:spPr>
        </p:pic>
        <p:pic>
          <p:nvPicPr>
            <p:cNvPr id="671" name="図 670">
              <a:extLst>
                <a:ext uri="{FF2B5EF4-FFF2-40B4-BE49-F238E27FC236}">
                  <a16:creationId xmlns:a16="http://schemas.microsoft.com/office/drawing/2014/main" id="{B0063165-C41E-6AEA-94B5-CCDB5A4E57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039549"/>
              <a:ext cx="593413" cy="242379"/>
            </a:xfrm>
            <a:prstGeom prst="rect">
              <a:avLst/>
            </a:prstGeom>
          </p:spPr>
        </p:pic>
        <p:pic>
          <p:nvPicPr>
            <p:cNvPr id="672" name="図 671">
              <a:extLst>
                <a:ext uri="{FF2B5EF4-FFF2-40B4-BE49-F238E27FC236}">
                  <a16:creationId xmlns:a16="http://schemas.microsoft.com/office/drawing/2014/main" id="{E2F8E303-B7D8-52D9-2B2C-7C9BA7F25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351807"/>
              <a:ext cx="593413" cy="242379"/>
            </a:xfrm>
            <a:prstGeom prst="rect">
              <a:avLst/>
            </a:prstGeom>
          </p:spPr>
        </p:pic>
        <p:pic>
          <p:nvPicPr>
            <p:cNvPr id="673" name="図 672">
              <a:extLst>
                <a:ext uri="{FF2B5EF4-FFF2-40B4-BE49-F238E27FC236}">
                  <a16:creationId xmlns:a16="http://schemas.microsoft.com/office/drawing/2014/main" id="{475A0A08-8721-B8D5-9332-D98AF977B7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660328"/>
              <a:ext cx="593413" cy="242379"/>
            </a:xfrm>
            <a:prstGeom prst="rect">
              <a:avLst/>
            </a:prstGeom>
          </p:spPr>
        </p:pic>
        <p:pic>
          <p:nvPicPr>
            <p:cNvPr id="674" name="図 673">
              <a:extLst>
                <a:ext uri="{FF2B5EF4-FFF2-40B4-BE49-F238E27FC236}">
                  <a16:creationId xmlns:a16="http://schemas.microsoft.com/office/drawing/2014/main" id="{26078A4F-54FB-A899-59CD-358DC2624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975188"/>
              <a:ext cx="593413" cy="242379"/>
            </a:xfrm>
            <a:prstGeom prst="rect">
              <a:avLst/>
            </a:prstGeom>
          </p:spPr>
        </p:pic>
        <p:pic>
          <p:nvPicPr>
            <p:cNvPr id="675" name="図 674">
              <a:extLst>
                <a:ext uri="{FF2B5EF4-FFF2-40B4-BE49-F238E27FC236}">
                  <a16:creationId xmlns:a16="http://schemas.microsoft.com/office/drawing/2014/main" id="{2417F23C-2BA8-D824-227B-5D23A5588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7288067"/>
              <a:ext cx="593413" cy="242379"/>
            </a:xfrm>
            <a:prstGeom prst="rect">
              <a:avLst/>
            </a:prstGeom>
          </p:spPr>
        </p:pic>
        <p:pic>
          <p:nvPicPr>
            <p:cNvPr id="676" name="図 675">
              <a:extLst>
                <a:ext uri="{FF2B5EF4-FFF2-40B4-BE49-F238E27FC236}">
                  <a16:creationId xmlns:a16="http://schemas.microsoft.com/office/drawing/2014/main" id="{F6A8F9A0-DED3-27C4-318A-19E85F970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7597740"/>
              <a:ext cx="593413" cy="242379"/>
            </a:xfrm>
            <a:prstGeom prst="rect">
              <a:avLst/>
            </a:prstGeom>
          </p:spPr>
        </p:pic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DAB476C-025E-941A-A380-B5BEC23234A6}"/>
              </a:ext>
            </a:extLst>
          </p:cNvPr>
          <p:cNvGrpSpPr/>
          <p:nvPr/>
        </p:nvGrpSpPr>
        <p:grpSpPr>
          <a:xfrm>
            <a:off x="5059114" y="6314741"/>
            <a:ext cx="3703970" cy="2787973"/>
            <a:chOff x="4762294" y="6129133"/>
            <a:chExt cx="3703970" cy="2787973"/>
          </a:xfrm>
        </p:grpSpPr>
        <p:pic>
          <p:nvPicPr>
            <p:cNvPr id="753" name="図 752">
              <a:extLst>
                <a:ext uri="{FF2B5EF4-FFF2-40B4-BE49-F238E27FC236}">
                  <a16:creationId xmlns:a16="http://schemas.microsoft.com/office/drawing/2014/main" id="{068F9777-41D4-E08E-57EA-5E6FF2720F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6304651"/>
              <a:ext cx="593413" cy="242379"/>
            </a:xfrm>
            <a:prstGeom prst="rect">
              <a:avLst/>
            </a:prstGeom>
          </p:spPr>
        </p:pic>
        <p:pic>
          <p:nvPicPr>
            <p:cNvPr id="754" name="図 753">
              <a:extLst>
                <a:ext uri="{FF2B5EF4-FFF2-40B4-BE49-F238E27FC236}">
                  <a16:creationId xmlns:a16="http://schemas.microsoft.com/office/drawing/2014/main" id="{CC14E01B-DACD-9814-9C8D-5FC61E495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6304651"/>
              <a:ext cx="593413" cy="242379"/>
            </a:xfrm>
            <a:prstGeom prst="rect">
              <a:avLst/>
            </a:prstGeom>
          </p:spPr>
        </p:pic>
        <p:pic>
          <p:nvPicPr>
            <p:cNvPr id="755" name="図 754">
              <a:extLst>
                <a:ext uri="{FF2B5EF4-FFF2-40B4-BE49-F238E27FC236}">
                  <a16:creationId xmlns:a16="http://schemas.microsoft.com/office/drawing/2014/main" id="{9AA70053-93E7-0FC8-9155-A06F493AA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6304651"/>
              <a:ext cx="593413" cy="242379"/>
            </a:xfrm>
            <a:prstGeom prst="rect">
              <a:avLst/>
            </a:prstGeom>
          </p:spPr>
        </p:pic>
        <p:pic>
          <p:nvPicPr>
            <p:cNvPr id="757" name="図 756">
              <a:extLst>
                <a:ext uri="{FF2B5EF4-FFF2-40B4-BE49-F238E27FC236}">
                  <a16:creationId xmlns:a16="http://schemas.microsoft.com/office/drawing/2014/main" id="{8990A3AA-088C-2102-4420-DB5C959E41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6304651"/>
              <a:ext cx="593413" cy="242379"/>
            </a:xfrm>
            <a:prstGeom prst="rect">
              <a:avLst/>
            </a:prstGeom>
          </p:spPr>
        </p:pic>
        <p:pic>
          <p:nvPicPr>
            <p:cNvPr id="767" name="図 766">
              <a:extLst>
                <a:ext uri="{FF2B5EF4-FFF2-40B4-BE49-F238E27FC236}">
                  <a16:creationId xmlns:a16="http://schemas.microsoft.com/office/drawing/2014/main" id="{F1D65E07-BE5E-31D5-DAA8-64CC49278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6304651"/>
              <a:ext cx="593413" cy="242379"/>
            </a:xfrm>
            <a:prstGeom prst="rect">
              <a:avLst/>
            </a:prstGeom>
          </p:spPr>
        </p:pic>
        <p:pic>
          <p:nvPicPr>
            <p:cNvPr id="768" name="図 767">
              <a:extLst>
                <a:ext uri="{FF2B5EF4-FFF2-40B4-BE49-F238E27FC236}">
                  <a16:creationId xmlns:a16="http://schemas.microsoft.com/office/drawing/2014/main" id="{5A02FD52-E8F1-E4DA-7422-B2E53F3CBE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6304651"/>
              <a:ext cx="593413" cy="242379"/>
            </a:xfrm>
            <a:prstGeom prst="rect">
              <a:avLst/>
            </a:prstGeom>
          </p:spPr>
        </p:pic>
        <p:pic>
          <p:nvPicPr>
            <p:cNvPr id="706" name="図 705">
              <a:extLst>
                <a:ext uri="{FF2B5EF4-FFF2-40B4-BE49-F238E27FC236}">
                  <a16:creationId xmlns:a16="http://schemas.microsoft.com/office/drawing/2014/main" id="{4C7602F6-9084-C030-6420-405CFE48E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6304651"/>
              <a:ext cx="593413" cy="242379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D27FBE49-126F-4E9F-D563-310013973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6304651"/>
              <a:ext cx="593413" cy="242379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B04A430E-789D-908F-AA32-CBA87C44D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6304650"/>
              <a:ext cx="593413" cy="242379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49D260F3-BF93-D0F9-04A4-A01925281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6304650"/>
              <a:ext cx="593413" cy="242379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481BF7DD-EAC8-C55F-87E7-71A9A86A2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7036171"/>
              <a:ext cx="593413" cy="242379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7752300A-A5FE-26FD-085C-7009CEC6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7036171"/>
              <a:ext cx="593413" cy="242379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42F8D8C2-3DBA-FBDA-4A39-87357F31D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7036171"/>
              <a:ext cx="593413" cy="242379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D92B1462-B88E-4721-3CDC-3C4D52B62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7036171"/>
              <a:ext cx="593413" cy="242379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547AF2F9-4799-5841-8D53-02E130A58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7036171"/>
              <a:ext cx="593413" cy="242379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05727431-B0BC-9D22-F30D-03AE3E8038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7036171"/>
              <a:ext cx="593413" cy="242379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69205A98-519C-85EC-8BC1-CAF53B17F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7036171"/>
              <a:ext cx="593413" cy="242379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1C9AD74F-79D5-566D-BBB5-F17271EFE4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7036171"/>
              <a:ext cx="593413" cy="242379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0AB39099-3532-E877-6DC9-EA3959DFE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7036170"/>
              <a:ext cx="593413" cy="242379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47516FF4-FC19-66C6-391D-C0BE9B9B9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7036170"/>
              <a:ext cx="593413" cy="242379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E7E7BE80-B206-7C23-B435-184ABA242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7767690"/>
              <a:ext cx="593413" cy="242379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F62E44B3-205A-4DBE-D8EE-E70255F8D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7767690"/>
              <a:ext cx="593413" cy="242379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8B0E5C4C-A4A9-129C-926B-E08AF0FFD6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7767690"/>
              <a:ext cx="593413" cy="242379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9798F1B3-47F2-5DE0-2869-398FD78573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7767690"/>
              <a:ext cx="593413" cy="242379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3CFB3E14-A2B1-907D-C384-C33F11FCD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7767690"/>
              <a:ext cx="593413" cy="242379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19148D81-ED6C-92F9-9515-EAEE6CFAD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7767690"/>
              <a:ext cx="593413" cy="242379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E1921DBB-02B8-1E49-0FB7-9B5BBA655F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7767690"/>
              <a:ext cx="593413" cy="242379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CB202ED1-BE31-3694-0711-A77A30D52B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7767690"/>
              <a:ext cx="593413" cy="242379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F398D57A-38CC-5BF0-4766-0332A0791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7767689"/>
              <a:ext cx="593413" cy="242379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F99C20E0-587A-A71B-456D-CB9B9E218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7767689"/>
              <a:ext cx="593413" cy="242379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93E10158-3FB5-792B-6682-F67ADA653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8499210"/>
              <a:ext cx="593413" cy="242379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956D7F47-C96C-2AFB-8E18-A5CBC7E52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8499210"/>
              <a:ext cx="593413" cy="242379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435BBCA8-60C4-ED98-FA42-C94FD93F64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8499210"/>
              <a:ext cx="593413" cy="242379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AFD71627-D9B6-EE69-6183-44DDCABE8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8499210"/>
              <a:ext cx="593413" cy="242379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75936867-C14F-6904-35CA-A348A412B6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8499210"/>
              <a:ext cx="593413" cy="242379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5A69C4E4-3C0E-04EF-535B-63655582F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8499210"/>
              <a:ext cx="593413" cy="242379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4B83E242-58B1-FC65-79A8-69E26C38C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8499210"/>
              <a:ext cx="593413" cy="242379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F6BFB781-03BE-30B7-1725-4C97F74FB2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8499210"/>
              <a:ext cx="593413" cy="242379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4AEDE681-07A4-A172-13FA-E8A421E42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8499209"/>
              <a:ext cx="593413" cy="242379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4BC006E5-6AB5-0A46-3327-BE45CB070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8499209"/>
              <a:ext cx="593413" cy="242379"/>
            </a:xfrm>
            <a:prstGeom prst="rect">
              <a:avLst/>
            </a:prstGeom>
          </p:spPr>
        </p:pic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C9B7171F-266F-F2F2-0F69-881413414AE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6304650"/>
              <a:ext cx="593413" cy="242379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E00ACF4D-866D-FED3-C035-61B8CD133D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6304650"/>
              <a:ext cx="593413" cy="242379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3F1D111-5B94-8DA8-5E5C-ADA183F180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7036170"/>
              <a:ext cx="593413" cy="242379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7D025395-E16A-18F1-F747-8E245B4E43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7036170"/>
              <a:ext cx="593413" cy="242379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CF680D0C-896A-7E3B-E56B-E24F4505D9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7767689"/>
              <a:ext cx="593413" cy="242379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0E0E0A74-CC2E-2263-F60D-75D09DA78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7767689"/>
              <a:ext cx="593413" cy="242379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4B5227E-C664-32CC-709D-82E2E6C21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8499209"/>
              <a:ext cx="593413" cy="242379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A821F9A0-37B7-1D77-3B97-F23D971480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8499209"/>
              <a:ext cx="593413" cy="242379"/>
            </a:xfrm>
            <a:prstGeom prst="rect">
              <a:avLst/>
            </a:prstGeom>
          </p:spPr>
        </p:pic>
      </p:grpSp>
      <p:grpSp>
        <p:nvGrpSpPr>
          <p:cNvPr id="679" name="グループ化 678">
            <a:extLst>
              <a:ext uri="{FF2B5EF4-FFF2-40B4-BE49-F238E27FC236}">
                <a16:creationId xmlns:a16="http://schemas.microsoft.com/office/drawing/2014/main" id="{0D808F57-457F-2956-10D0-55ED0C5E8AC3}"/>
              </a:ext>
            </a:extLst>
          </p:cNvPr>
          <p:cNvGrpSpPr/>
          <p:nvPr/>
        </p:nvGrpSpPr>
        <p:grpSpPr>
          <a:xfrm rot="10800000">
            <a:off x="9657696" y="6264687"/>
            <a:ext cx="1326088" cy="2509715"/>
            <a:chOff x="2894424" y="3017174"/>
            <a:chExt cx="1326088" cy="2509715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1F0CABB-C56C-F247-5F8D-288A6EAF41FE}"/>
                </a:ext>
              </a:extLst>
            </p:cNvPr>
            <p:cNvSpPr/>
            <p:nvPr/>
          </p:nvSpPr>
          <p:spPr>
            <a:xfrm>
              <a:off x="3418075" y="326404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79F54214-067B-F1EA-D7E1-B7D3D6224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4289902"/>
              <a:ext cx="593413" cy="242379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09800637-2239-38E7-765C-050CFCD76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4616833"/>
              <a:ext cx="593413" cy="242379"/>
            </a:xfrm>
            <a:prstGeom prst="rect">
              <a:avLst/>
            </a:prstGeom>
          </p:spPr>
        </p:pic>
        <p:pic>
          <p:nvPicPr>
            <p:cNvPr id="646" name="図 645">
              <a:extLst>
                <a:ext uri="{FF2B5EF4-FFF2-40B4-BE49-F238E27FC236}">
                  <a16:creationId xmlns:a16="http://schemas.microsoft.com/office/drawing/2014/main" id="{777D0AC5-B72C-7E8C-FEEC-E4C4758F6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5" y="3652682"/>
              <a:ext cx="593413" cy="242379"/>
            </a:xfrm>
            <a:prstGeom prst="rect">
              <a:avLst/>
            </a:prstGeom>
          </p:spPr>
        </p:pic>
        <p:pic>
          <p:nvPicPr>
            <p:cNvPr id="647" name="図 646">
              <a:extLst>
                <a:ext uri="{FF2B5EF4-FFF2-40B4-BE49-F238E27FC236}">
                  <a16:creationId xmlns:a16="http://schemas.microsoft.com/office/drawing/2014/main" id="{35F0E5B6-4DCE-6C5A-D4A9-4F0885D0C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5" y="3979613"/>
              <a:ext cx="593413" cy="242379"/>
            </a:xfrm>
            <a:prstGeom prst="rect">
              <a:avLst/>
            </a:prstGeom>
          </p:spPr>
        </p:pic>
        <p:pic>
          <p:nvPicPr>
            <p:cNvPr id="648" name="図 647">
              <a:extLst>
                <a:ext uri="{FF2B5EF4-FFF2-40B4-BE49-F238E27FC236}">
                  <a16:creationId xmlns:a16="http://schemas.microsoft.com/office/drawing/2014/main" id="{DB797403-6698-AB1C-020B-79A95E119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4289902"/>
              <a:ext cx="593413" cy="242379"/>
            </a:xfrm>
            <a:prstGeom prst="rect">
              <a:avLst/>
            </a:prstGeom>
          </p:spPr>
        </p:pic>
        <p:pic>
          <p:nvPicPr>
            <p:cNvPr id="649" name="図 648">
              <a:extLst>
                <a:ext uri="{FF2B5EF4-FFF2-40B4-BE49-F238E27FC236}">
                  <a16:creationId xmlns:a16="http://schemas.microsoft.com/office/drawing/2014/main" id="{DAE486BB-5B12-40A0-2F8B-CA553DC50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4616833"/>
              <a:ext cx="593413" cy="242379"/>
            </a:xfrm>
            <a:prstGeom prst="rect">
              <a:avLst/>
            </a:prstGeom>
          </p:spPr>
        </p:pic>
        <p:pic>
          <p:nvPicPr>
            <p:cNvPr id="656" name="図 655">
              <a:extLst>
                <a:ext uri="{FF2B5EF4-FFF2-40B4-BE49-F238E27FC236}">
                  <a16:creationId xmlns:a16="http://schemas.microsoft.com/office/drawing/2014/main" id="{5ACA1CC1-5A1F-9946-6E73-785C11A69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5" y="3652682"/>
              <a:ext cx="593413" cy="242379"/>
            </a:xfrm>
            <a:prstGeom prst="rect">
              <a:avLst/>
            </a:prstGeom>
          </p:spPr>
        </p:pic>
        <p:pic>
          <p:nvPicPr>
            <p:cNvPr id="657" name="図 656">
              <a:extLst>
                <a:ext uri="{FF2B5EF4-FFF2-40B4-BE49-F238E27FC236}">
                  <a16:creationId xmlns:a16="http://schemas.microsoft.com/office/drawing/2014/main" id="{18155D1C-80FB-8C05-34B0-771A7C07D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5" y="3979613"/>
              <a:ext cx="593413" cy="242379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CAFFBE3D-44C1-D337-F83D-29DEF47AB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6" y="3345410"/>
              <a:ext cx="593413" cy="242379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C14994D5-F773-ED82-F23A-959968C5D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6" y="3345410"/>
              <a:ext cx="593413" cy="242379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35EF707D-A1F2-A26E-E946-0B5ED812BA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3017174"/>
              <a:ext cx="593413" cy="242379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21D8BAC-A192-EEBD-9E70-672D77A83C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3017174"/>
              <a:ext cx="593413" cy="242379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A7FF1616-37B0-1A57-9F6E-A78D3E873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7099" y="4945310"/>
              <a:ext cx="593413" cy="242379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FDBB4D21-D540-30E4-94DE-9566DBFE1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7099" y="5272241"/>
              <a:ext cx="593413" cy="242379"/>
            </a:xfrm>
            <a:prstGeom prst="rect">
              <a:avLst/>
            </a:prstGeom>
          </p:spPr>
        </p:pic>
        <p:pic>
          <p:nvPicPr>
            <p:cNvPr id="677" name="図 676">
              <a:extLst>
                <a:ext uri="{FF2B5EF4-FFF2-40B4-BE49-F238E27FC236}">
                  <a16:creationId xmlns:a16="http://schemas.microsoft.com/office/drawing/2014/main" id="{4EE3EE12-0437-B78D-FDD0-276770B54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9593" y="4957579"/>
              <a:ext cx="593413" cy="242379"/>
            </a:xfrm>
            <a:prstGeom prst="rect">
              <a:avLst/>
            </a:prstGeom>
          </p:spPr>
        </p:pic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7C78DBAE-8E6F-7535-CE3B-98BFB8F35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9593" y="5284510"/>
              <a:ext cx="593413" cy="242379"/>
            </a:xfrm>
            <a:prstGeom prst="rect">
              <a:avLst/>
            </a:prstGeom>
          </p:spPr>
        </p:pic>
      </p:grpSp>
      <p:grpSp>
        <p:nvGrpSpPr>
          <p:cNvPr id="686" name="グループ化 685">
            <a:extLst>
              <a:ext uri="{FF2B5EF4-FFF2-40B4-BE49-F238E27FC236}">
                <a16:creationId xmlns:a16="http://schemas.microsoft.com/office/drawing/2014/main" id="{0C9458B8-8F57-3FC3-4719-FED6FE7F9FC1}"/>
              </a:ext>
            </a:extLst>
          </p:cNvPr>
          <p:cNvGrpSpPr/>
          <p:nvPr/>
        </p:nvGrpSpPr>
        <p:grpSpPr>
          <a:xfrm rot="10800000">
            <a:off x="6324446" y="2826768"/>
            <a:ext cx="2464361" cy="2064819"/>
            <a:chOff x="5025430" y="6857446"/>
            <a:chExt cx="2464361" cy="2064819"/>
          </a:xfrm>
        </p:grpSpPr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9DCB9101-4BC0-363D-3D59-58BBF9C781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7041330"/>
              <a:ext cx="593413" cy="242379"/>
            </a:xfrm>
            <a:prstGeom prst="rect">
              <a:avLst/>
            </a:prstGeom>
          </p:spPr>
        </p:pic>
        <p:pic>
          <p:nvPicPr>
            <p:cNvPr id="323" name="図 322">
              <a:extLst>
                <a:ext uri="{FF2B5EF4-FFF2-40B4-BE49-F238E27FC236}">
                  <a16:creationId xmlns:a16="http://schemas.microsoft.com/office/drawing/2014/main" id="{614C8A01-E845-D103-F02C-6777C3C718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7041330"/>
              <a:ext cx="593413" cy="242379"/>
            </a:xfrm>
            <a:prstGeom prst="rect">
              <a:avLst/>
            </a:prstGeom>
          </p:spPr>
        </p:pic>
        <p:pic>
          <p:nvPicPr>
            <p:cNvPr id="325" name="図 324">
              <a:extLst>
                <a:ext uri="{FF2B5EF4-FFF2-40B4-BE49-F238E27FC236}">
                  <a16:creationId xmlns:a16="http://schemas.microsoft.com/office/drawing/2014/main" id="{DD1A37FB-7237-3543-F229-014D99CBD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7041329"/>
              <a:ext cx="593413" cy="242379"/>
            </a:xfrm>
            <a:prstGeom prst="rect">
              <a:avLst/>
            </a:prstGeom>
          </p:spPr>
        </p:pic>
        <p:pic>
          <p:nvPicPr>
            <p:cNvPr id="326" name="図 325">
              <a:extLst>
                <a:ext uri="{FF2B5EF4-FFF2-40B4-BE49-F238E27FC236}">
                  <a16:creationId xmlns:a16="http://schemas.microsoft.com/office/drawing/2014/main" id="{DFC93661-ECFE-850F-DD7C-70F35DD18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7041329"/>
              <a:ext cx="593413" cy="242379"/>
            </a:xfrm>
            <a:prstGeom prst="rect">
              <a:avLst/>
            </a:prstGeom>
          </p:spPr>
        </p:pic>
        <p:pic>
          <p:nvPicPr>
            <p:cNvPr id="327" name="図 326">
              <a:extLst>
                <a:ext uri="{FF2B5EF4-FFF2-40B4-BE49-F238E27FC236}">
                  <a16:creationId xmlns:a16="http://schemas.microsoft.com/office/drawing/2014/main" id="{D848FB86-500A-5E30-8743-C5B7363083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7772850"/>
              <a:ext cx="593413" cy="242379"/>
            </a:xfrm>
            <a:prstGeom prst="rect">
              <a:avLst/>
            </a:prstGeom>
          </p:spPr>
        </p:pic>
        <p:pic>
          <p:nvPicPr>
            <p:cNvPr id="328" name="図 327">
              <a:extLst>
                <a:ext uri="{FF2B5EF4-FFF2-40B4-BE49-F238E27FC236}">
                  <a16:creationId xmlns:a16="http://schemas.microsoft.com/office/drawing/2014/main" id="{EF03BF06-9B77-4116-B745-D10DE53E4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7772850"/>
              <a:ext cx="593413" cy="242379"/>
            </a:xfrm>
            <a:prstGeom prst="rect">
              <a:avLst/>
            </a:prstGeom>
          </p:spPr>
        </p:pic>
        <p:pic>
          <p:nvPicPr>
            <p:cNvPr id="330" name="図 329">
              <a:extLst>
                <a:ext uri="{FF2B5EF4-FFF2-40B4-BE49-F238E27FC236}">
                  <a16:creationId xmlns:a16="http://schemas.microsoft.com/office/drawing/2014/main" id="{68C0AAF1-2364-838E-4B9C-D74B551B27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7772849"/>
              <a:ext cx="593413" cy="242379"/>
            </a:xfrm>
            <a:prstGeom prst="rect">
              <a:avLst/>
            </a:prstGeom>
          </p:spPr>
        </p:pic>
        <p:pic>
          <p:nvPicPr>
            <p:cNvPr id="331" name="図 330">
              <a:extLst>
                <a:ext uri="{FF2B5EF4-FFF2-40B4-BE49-F238E27FC236}">
                  <a16:creationId xmlns:a16="http://schemas.microsoft.com/office/drawing/2014/main" id="{6BE12CC7-8F3D-7D9C-1FE0-2F718EEE45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7772849"/>
              <a:ext cx="593413" cy="242379"/>
            </a:xfrm>
            <a:prstGeom prst="rect">
              <a:avLst/>
            </a:prstGeom>
          </p:spPr>
        </p:pic>
        <p:pic>
          <p:nvPicPr>
            <p:cNvPr id="332" name="図 331">
              <a:extLst>
                <a:ext uri="{FF2B5EF4-FFF2-40B4-BE49-F238E27FC236}">
                  <a16:creationId xmlns:a16="http://schemas.microsoft.com/office/drawing/2014/main" id="{84B2F90F-26DB-A1D2-9E6E-6A057B979E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8504369"/>
              <a:ext cx="593413" cy="242379"/>
            </a:xfrm>
            <a:prstGeom prst="rect">
              <a:avLst/>
            </a:prstGeom>
          </p:spPr>
        </p:pic>
        <p:pic>
          <p:nvPicPr>
            <p:cNvPr id="333" name="図 332">
              <a:extLst>
                <a:ext uri="{FF2B5EF4-FFF2-40B4-BE49-F238E27FC236}">
                  <a16:creationId xmlns:a16="http://schemas.microsoft.com/office/drawing/2014/main" id="{4FE62CDE-587F-130A-7CC8-B41A0CBDB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8504369"/>
              <a:ext cx="593413" cy="242379"/>
            </a:xfrm>
            <a:prstGeom prst="rect">
              <a:avLst/>
            </a:prstGeom>
          </p:spPr>
        </p:pic>
        <p:pic>
          <p:nvPicPr>
            <p:cNvPr id="337" name="図 336">
              <a:extLst>
                <a:ext uri="{FF2B5EF4-FFF2-40B4-BE49-F238E27FC236}">
                  <a16:creationId xmlns:a16="http://schemas.microsoft.com/office/drawing/2014/main" id="{9B4E5D56-9FB8-1C30-73B1-4DABAA968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8504368"/>
              <a:ext cx="593413" cy="242379"/>
            </a:xfrm>
            <a:prstGeom prst="rect">
              <a:avLst/>
            </a:prstGeom>
          </p:spPr>
        </p:pic>
        <p:pic>
          <p:nvPicPr>
            <p:cNvPr id="338" name="図 337">
              <a:extLst>
                <a:ext uri="{FF2B5EF4-FFF2-40B4-BE49-F238E27FC236}">
                  <a16:creationId xmlns:a16="http://schemas.microsoft.com/office/drawing/2014/main" id="{D7C8F816-EA9E-1CB4-F739-0A626AFE9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8504368"/>
              <a:ext cx="593413" cy="242379"/>
            </a:xfrm>
            <a:prstGeom prst="rect">
              <a:avLst/>
            </a:prstGeom>
          </p:spPr>
        </p:pic>
        <p:pic>
          <p:nvPicPr>
            <p:cNvPr id="339" name="図 338">
              <a:extLst>
                <a:ext uri="{FF2B5EF4-FFF2-40B4-BE49-F238E27FC236}">
                  <a16:creationId xmlns:a16="http://schemas.microsoft.com/office/drawing/2014/main" id="{D5C70E33-EB94-AB74-6BDF-BE49CB3871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7041328"/>
              <a:ext cx="593413" cy="242379"/>
            </a:xfrm>
            <a:prstGeom prst="rect">
              <a:avLst/>
            </a:prstGeom>
          </p:spPr>
        </p:pic>
        <p:pic>
          <p:nvPicPr>
            <p:cNvPr id="347" name="図 346">
              <a:extLst>
                <a:ext uri="{FF2B5EF4-FFF2-40B4-BE49-F238E27FC236}">
                  <a16:creationId xmlns:a16="http://schemas.microsoft.com/office/drawing/2014/main" id="{1EF4DD5C-F9D5-420C-9135-5D87FCF477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7041328"/>
              <a:ext cx="593413" cy="242379"/>
            </a:xfrm>
            <a:prstGeom prst="rect">
              <a:avLst/>
            </a:prstGeom>
          </p:spPr>
        </p:pic>
        <p:pic>
          <p:nvPicPr>
            <p:cNvPr id="349" name="図 348">
              <a:extLst>
                <a:ext uri="{FF2B5EF4-FFF2-40B4-BE49-F238E27FC236}">
                  <a16:creationId xmlns:a16="http://schemas.microsoft.com/office/drawing/2014/main" id="{A626DBA7-27F9-19FF-DB92-FBC18C7C8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7772848"/>
              <a:ext cx="593413" cy="242379"/>
            </a:xfrm>
            <a:prstGeom prst="rect">
              <a:avLst/>
            </a:prstGeom>
          </p:spPr>
        </p:pic>
        <p:pic>
          <p:nvPicPr>
            <p:cNvPr id="350" name="図 349">
              <a:extLst>
                <a:ext uri="{FF2B5EF4-FFF2-40B4-BE49-F238E27FC236}">
                  <a16:creationId xmlns:a16="http://schemas.microsoft.com/office/drawing/2014/main" id="{A6FB0865-8A9A-08C8-16CB-2740625530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7772848"/>
              <a:ext cx="593413" cy="242379"/>
            </a:xfrm>
            <a:prstGeom prst="rect">
              <a:avLst/>
            </a:prstGeom>
          </p:spPr>
        </p:pic>
        <p:pic>
          <p:nvPicPr>
            <p:cNvPr id="351" name="図 350">
              <a:extLst>
                <a:ext uri="{FF2B5EF4-FFF2-40B4-BE49-F238E27FC236}">
                  <a16:creationId xmlns:a16="http://schemas.microsoft.com/office/drawing/2014/main" id="{D9EC3AE3-3C6D-0BAD-FA47-F231A2439A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8504367"/>
              <a:ext cx="593413" cy="242379"/>
            </a:xfrm>
            <a:prstGeom prst="rect">
              <a:avLst/>
            </a:prstGeom>
          </p:spPr>
        </p:pic>
        <p:pic>
          <p:nvPicPr>
            <p:cNvPr id="352" name="図 351">
              <a:extLst>
                <a:ext uri="{FF2B5EF4-FFF2-40B4-BE49-F238E27FC236}">
                  <a16:creationId xmlns:a16="http://schemas.microsoft.com/office/drawing/2014/main" id="{10C53089-42A3-0F66-BD9D-9863E2A0E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8504367"/>
              <a:ext cx="593413" cy="242379"/>
            </a:xfrm>
            <a:prstGeom prst="rect">
              <a:avLst/>
            </a:prstGeom>
          </p:spPr>
        </p:pic>
        <p:pic>
          <p:nvPicPr>
            <p:cNvPr id="658" name="図 657">
              <a:extLst>
                <a:ext uri="{FF2B5EF4-FFF2-40B4-BE49-F238E27FC236}">
                  <a16:creationId xmlns:a16="http://schemas.microsoft.com/office/drawing/2014/main" id="{F6D78A01-6D80-9251-0569-539D1955B9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7032963"/>
              <a:ext cx="593413" cy="242379"/>
            </a:xfrm>
            <a:prstGeom prst="rect">
              <a:avLst/>
            </a:prstGeom>
          </p:spPr>
        </p:pic>
        <p:pic>
          <p:nvPicPr>
            <p:cNvPr id="659" name="図 658">
              <a:extLst>
                <a:ext uri="{FF2B5EF4-FFF2-40B4-BE49-F238E27FC236}">
                  <a16:creationId xmlns:a16="http://schemas.microsoft.com/office/drawing/2014/main" id="{8EBEB06D-BB56-F157-076F-EC7DE4289B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7764483"/>
              <a:ext cx="593413" cy="242379"/>
            </a:xfrm>
            <a:prstGeom prst="rect">
              <a:avLst/>
            </a:prstGeom>
          </p:spPr>
        </p:pic>
        <p:pic>
          <p:nvPicPr>
            <p:cNvPr id="660" name="図 659">
              <a:extLst>
                <a:ext uri="{FF2B5EF4-FFF2-40B4-BE49-F238E27FC236}">
                  <a16:creationId xmlns:a16="http://schemas.microsoft.com/office/drawing/2014/main" id="{4F1699BF-6734-09A2-AA82-217C57236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8496002"/>
              <a:ext cx="593413" cy="242379"/>
            </a:xfrm>
            <a:prstGeom prst="rect">
              <a:avLst/>
            </a:prstGeom>
          </p:spPr>
        </p:pic>
        <p:pic>
          <p:nvPicPr>
            <p:cNvPr id="683" name="図 682">
              <a:extLst>
                <a:ext uri="{FF2B5EF4-FFF2-40B4-BE49-F238E27FC236}">
                  <a16:creationId xmlns:a16="http://schemas.microsoft.com/office/drawing/2014/main" id="{D0A09D7D-609A-B4FF-44D6-7E9AABDD1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7032963"/>
              <a:ext cx="593413" cy="242379"/>
            </a:xfrm>
            <a:prstGeom prst="rect">
              <a:avLst/>
            </a:prstGeom>
          </p:spPr>
        </p:pic>
        <p:pic>
          <p:nvPicPr>
            <p:cNvPr id="684" name="図 683">
              <a:extLst>
                <a:ext uri="{FF2B5EF4-FFF2-40B4-BE49-F238E27FC236}">
                  <a16:creationId xmlns:a16="http://schemas.microsoft.com/office/drawing/2014/main" id="{B54A5B01-5857-D9ED-02F7-8D0C2DA3B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7764483"/>
              <a:ext cx="593413" cy="242379"/>
            </a:xfrm>
            <a:prstGeom prst="rect">
              <a:avLst/>
            </a:prstGeom>
          </p:spPr>
        </p:pic>
        <p:pic>
          <p:nvPicPr>
            <p:cNvPr id="685" name="図 684">
              <a:extLst>
                <a:ext uri="{FF2B5EF4-FFF2-40B4-BE49-F238E27FC236}">
                  <a16:creationId xmlns:a16="http://schemas.microsoft.com/office/drawing/2014/main" id="{B387D126-2597-4D96-EDEE-A1132DE806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8496002"/>
              <a:ext cx="593413" cy="242379"/>
            </a:xfrm>
            <a:prstGeom prst="rect">
              <a:avLst/>
            </a:prstGeom>
          </p:spPr>
        </p:pic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9168AEFF-20C0-369D-E4A9-1658A47D4D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25834" y="3701402"/>
            <a:ext cx="767873" cy="203971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21C5BC7-AB17-0680-38F8-8314D8005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134504" y="8400344"/>
            <a:ext cx="614913" cy="180480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09FFC44B-4CF8-0C72-CA35-8CD2CFBC929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58694" y="7356874"/>
            <a:ext cx="767873" cy="203971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275190" y="809093"/>
            <a:ext cx="145999" cy="117493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794493" y="1786475"/>
            <a:ext cx="258622" cy="201419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09729" y="1748552"/>
            <a:ext cx="600240" cy="248854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50950" y="1262682"/>
            <a:ext cx="767873" cy="203971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09728" y="1232201"/>
            <a:ext cx="600242" cy="248854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639" y="1811027"/>
            <a:ext cx="621103" cy="182297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613485" y="843785"/>
            <a:ext cx="607979" cy="157760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26983" y="1347752"/>
            <a:ext cx="160661" cy="153623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09728" y="700841"/>
            <a:ext cx="597288" cy="25196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7B6A690-2EFF-E2D8-C3FF-471F482A6E4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87408" y="2874241"/>
            <a:ext cx="258622" cy="201419"/>
          </a:xfrm>
          <a:prstGeom prst="rect">
            <a:avLst/>
          </a:prstGeom>
        </p:spPr>
      </p:pic>
      <p:pic>
        <p:nvPicPr>
          <p:cNvPr id="645" name="図 644">
            <a:extLst>
              <a:ext uri="{FF2B5EF4-FFF2-40B4-BE49-F238E27FC236}">
                <a16:creationId xmlns:a16="http://schemas.microsoft.com/office/drawing/2014/main" id="{1DD2989B-5392-991F-F267-2EF002F5C3F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23118" y="6633882"/>
            <a:ext cx="258622" cy="20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117</cp:revision>
  <cp:lastPrinted>2022-06-20T00:25:10Z</cp:lastPrinted>
  <dcterms:created xsi:type="dcterms:W3CDTF">2017-02-16T12:15:42Z</dcterms:created>
  <dcterms:modified xsi:type="dcterms:W3CDTF">2026-01-30T03:42:05Z</dcterms:modified>
</cp:coreProperties>
</file>